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2" r:id="rId2"/>
    <p:sldId id="316" r:id="rId3"/>
    <p:sldId id="314" r:id="rId4"/>
    <p:sldId id="585" r:id="rId5"/>
    <p:sldId id="566" r:id="rId6"/>
    <p:sldId id="526" r:id="rId7"/>
    <p:sldId id="528" r:id="rId8"/>
    <p:sldId id="586" r:id="rId9"/>
    <p:sldId id="529" r:id="rId10"/>
    <p:sldId id="530" r:id="rId11"/>
    <p:sldId id="589" r:id="rId12"/>
    <p:sldId id="590" r:id="rId13"/>
    <p:sldId id="591" r:id="rId14"/>
    <p:sldId id="592" r:id="rId15"/>
    <p:sldId id="593" r:id="rId16"/>
    <p:sldId id="594" r:id="rId17"/>
    <p:sldId id="595" r:id="rId18"/>
    <p:sldId id="596" r:id="rId19"/>
    <p:sldId id="600" r:id="rId20"/>
    <p:sldId id="597" r:id="rId21"/>
    <p:sldId id="599" r:id="rId22"/>
    <p:sldId id="598" r:id="rId23"/>
    <p:sldId id="525" r:id="rId24"/>
    <p:sldId id="582" r:id="rId25"/>
    <p:sldId id="583" r:id="rId26"/>
    <p:sldId id="5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4CD0"/>
    <a:srgbClr val="00E1FF"/>
    <a:srgbClr val="00FFE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AD2572-9FFD-4477-BDD3-F8E65143B26E}" v="4" dt="2024-11-04T08:07:31.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94"/>
  </p:normalViewPr>
  <p:slideViewPr>
    <p:cSldViewPr snapToGrid="0">
      <p:cViewPr varScale="1">
        <p:scale>
          <a:sx n="64" d="100"/>
          <a:sy n="64" d="100"/>
        </p:scale>
        <p:origin x="9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mkumar Baskar" userId="ebc22c3c-6afc-433e-89b6-7d8c354f4e66" providerId="ADAL" clId="{7EC8AB84-56D4-4BC0-A37C-2B54E8AC0F2A}"/>
    <pc:docChg chg="undo redo custSel addSld delSld modSld">
      <pc:chgData name="Premkumar Baskar" userId="ebc22c3c-6afc-433e-89b6-7d8c354f4e66" providerId="ADAL" clId="{7EC8AB84-56D4-4BC0-A37C-2B54E8AC0F2A}" dt="2024-10-16T11:48:33.395" v="771" actId="20577"/>
      <pc:docMkLst>
        <pc:docMk/>
      </pc:docMkLst>
      <pc:sldChg chg="modSp mod">
        <pc:chgData name="Premkumar Baskar" userId="ebc22c3c-6afc-433e-89b6-7d8c354f4e66" providerId="ADAL" clId="{7EC8AB84-56D4-4BC0-A37C-2B54E8AC0F2A}" dt="2024-10-15T07:56:41.687" v="30"/>
        <pc:sldMkLst>
          <pc:docMk/>
          <pc:sldMk cId="1731616251" sldId="262"/>
        </pc:sldMkLst>
        <pc:spChg chg="mod">
          <ac:chgData name="Premkumar Baskar" userId="ebc22c3c-6afc-433e-89b6-7d8c354f4e66" providerId="ADAL" clId="{7EC8AB84-56D4-4BC0-A37C-2B54E8AC0F2A}" dt="2024-10-15T07:56:41.687" v="30"/>
          <ac:spMkLst>
            <pc:docMk/>
            <pc:sldMk cId="1731616251" sldId="262"/>
            <ac:spMk id="6" creationId="{2B871059-DE46-249F-C858-0AF05ED1573E}"/>
          </ac:spMkLst>
        </pc:spChg>
        <pc:spChg chg="mod">
          <ac:chgData name="Premkumar Baskar" userId="ebc22c3c-6afc-433e-89b6-7d8c354f4e66" providerId="ADAL" clId="{7EC8AB84-56D4-4BC0-A37C-2B54E8AC0F2A}" dt="2024-10-15T07:55:46.458" v="29" actId="20577"/>
          <ac:spMkLst>
            <pc:docMk/>
            <pc:sldMk cId="1731616251" sldId="262"/>
            <ac:spMk id="7" creationId="{4BB33530-110D-A4BC-D249-C752BD0D3613}"/>
          </ac:spMkLst>
        </pc:spChg>
      </pc:sldChg>
      <pc:sldChg chg="del">
        <pc:chgData name="Premkumar Baskar" userId="ebc22c3c-6afc-433e-89b6-7d8c354f4e66" providerId="ADAL" clId="{7EC8AB84-56D4-4BC0-A37C-2B54E8AC0F2A}" dt="2024-10-15T13:03:08.442" v="532" actId="2696"/>
        <pc:sldMkLst>
          <pc:docMk/>
          <pc:sldMk cId="746132554" sldId="298"/>
        </pc:sldMkLst>
      </pc:sldChg>
      <pc:sldChg chg="modSp mod">
        <pc:chgData name="Premkumar Baskar" userId="ebc22c3c-6afc-433e-89b6-7d8c354f4e66" providerId="ADAL" clId="{7EC8AB84-56D4-4BC0-A37C-2B54E8AC0F2A}" dt="2024-10-16T06:29:09.191" v="545" actId="2711"/>
        <pc:sldMkLst>
          <pc:docMk/>
          <pc:sldMk cId="931492685" sldId="314"/>
        </pc:sldMkLst>
        <pc:spChg chg="mod">
          <ac:chgData name="Premkumar Baskar" userId="ebc22c3c-6afc-433e-89b6-7d8c354f4e66" providerId="ADAL" clId="{7EC8AB84-56D4-4BC0-A37C-2B54E8AC0F2A}" dt="2024-10-15T08:04:01.877" v="93" actId="20577"/>
          <ac:spMkLst>
            <pc:docMk/>
            <pc:sldMk cId="931492685" sldId="314"/>
            <ac:spMk id="5" creationId="{643C48A9-C6D6-EB0A-E89A-6A5AC52D55EA}"/>
          </ac:spMkLst>
        </pc:spChg>
        <pc:spChg chg="mod">
          <ac:chgData name="Premkumar Baskar" userId="ebc22c3c-6afc-433e-89b6-7d8c354f4e66" providerId="ADAL" clId="{7EC8AB84-56D4-4BC0-A37C-2B54E8AC0F2A}" dt="2024-10-16T06:29:09.191" v="545" actId="2711"/>
          <ac:spMkLst>
            <pc:docMk/>
            <pc:sldMk cId="931492685" sldId="314"/>
            <ac:spMk id="6" creationId="{3F8A5E22-78E1-B5D6-1950-EA5B2617E1CC}"/>
          </ac:spMkLst>
        </pc:spChg>
      </pc:sldChg>
      <pc:sldChg chg="modSp mod">
        <pc:chgData name="Premkumar Baskar" userId="ebc22c3c-6afc-433e-89b6-7d8c354f4e66" providerId="ADAL" clId="{7EC8AB84-56D4-4BC0-A37C-2B54E8AC0F2A}" dt="2024-10-16T11:48:33.395" v="771" actId="20577"/>
        <pc:sldMkLst>
          <pc:docMk/>
          <pc:sldMk cId="1950963096" sldId="316"/>
        </pc:sldMkLst>
        <pc:spChg chg="mod">
          <ac:chgData name="Premkumar Baskar" userId="ebc22c3c-6afc-433e-89b6-7d8c354f4e66" providerId="ADAL" clId="{7EC8AB84-56D4-4BC0-A37C-2B54E8AC0F2A}" dt="2024-10-15T08:01:31.964" v="59" actId="20577"/>
          <ac:spMkLst>
            <pc:docMk/>
            <pc:sldMk cId="1950963096" sldId="316"/>
            <ac:spMk id="5" creationId="{BB3F1AB6-9FAF-A3F6-E350-DC64C6CA0E6B}"/>
          </ac:spMkLst>
        </pc:spChg>
        <pc:spChg chg="mod">
          <ac:chgData name="Premkumar Baskar" userId="ebc22c3c-6afc-433e-89b6-7d8c354f4e66" providerId="ADAL" clId="{7EC8AB84-56D4-4BC0-A37C-2B54E8AC0F2A}" dt="2024-10-16T11:48:33.395" v="771" actId="20577"/>
          <ac:spMkLst>
            <pc:docMk/>
            <pc:sldMk cId="1950963096" sldId="316"/>
            <ac:spMk id="6" creationId="{96B01940-FAE2-BA18-EFEC-3067E6F5D338}"/>
          </ac:spMkLst>
        </pc:spChg>
      </pc:sldChg>
      <pc:sldChg chg="modSp mod">
        <pc:chgData name="Premkumar Baskar" userId="ebc22c3c-6afc-433e-89b6-7d8c354f4e66" providerId="ADAL" clId="{7EC8AB84-56D4-4BC0-A37C-2B54E8AC0F2A}" dt="2024-10-15T12:27:52.275" v="459" actId="21"/>
        <pc:sldMkLst>
          <pc:docMk/>
          <pc:sldMk cId="936455696" sldId="520"/>
        </pc:sldMkLst>
        <pc:spChg chg="mod">
          <ac:chgData name="Premkumar Baskar" userId="ebc22c3c-6afc-433e-89b6-7d8c354f4e66" providerId="ADAL" clId="{7EC8AB84-56D4-4BC0-A37C-2B54E8AC0F2A}" dt="2024-10-15T12:11:15.314" v="357" actId="27636"/>
          <ac:spMkLst>
            <pc:docMk/>
            <pc:sldMk cId="936455696" sldId="520"/>
            <ac:spMk id="3" creationId="{9940D501-31B5-7150-B4BF-D48C6A0C2965}"/>
          </ac:spMkLst>
        </pc:spChg>
        <pc:graphicFrameChg chg="mod modGraphic">
          <ac:chgData name="Premkumar Baskar" userId="ebc22c3c-6afc-433e-89b6-7d8c354f4e66" providerId="ADAL" clId="{7EC8AB84-56D4-4BC0-A37C-2B54E8AC0F2A}" dt="2024-10-15T12:27:52.275" v="459" actId="21"/>
          <ac:graphicFrameMkLst>
            <pc:docMk/>
            <pc:sldMk cId="936455696" sldId="520"/>
            <ac:graphicFrameMk id="4" creationId="{58051DFE-5D9B-1F50-DA50-7617E2FFFA15}"/>
          </ac:graphicFrameMkLst>
        </pc:graphicFrameChg>
      </pc:sldChg>
      <pc:sldChg chg="del">
        <pc:chgData name="Premkumar Baskar" userId="ebc22c3c-6afc-433e-89b6-7d8c354f4e66" providerId="ADAL" clId="{7EC8AB84-56D4-4BC0-A37C-2B54E8AC0F2A}" dt="2024-10-15T13:02:48.502" v="530" actId="2696"/>
        <pc:sldMkLst>
          <pc:docMk/>
          <pc:sldMk cId="1241321216" sldId="521"/>
        </pc:sldMkLst>
      </pc:sldChg>
      <pc:sldChg chg="modSp mod">
        <pc:chgData name="Premkumar Baskar" userId="ebc22c3c-6afc-433e-89b6-7d8c354f4e66" providerId="ADAL" clId="{7EC8AB84-56D4-4BC0-A37C-2B54E8AC0F2A}" dt="2024-10-15T12:23:50.414" v="421"/>
        <pc:sldMkLst>
          <pc:docMk/>
          <pc:sldMk cId="3328484714" sldId="522"/>
        </pc:sldMkLst>
        <pc:spChg chg="mod">
          <ac:chgData name="Premkumar Baskar" userId="ebc22c3c-6afc-433e-89b6-7d8c354f4e66" providerId="ADAL" clId="{7EC8AB84-56D4-4BC0-A37C-2B54E8AC0F2A}" dt="2024-10-15T09:36:08.946" v="154" actId="108"/>
          <ac:spMkLst>
            <pc:docMk/>
            <pc:sldMk cId="3328484714" sldId="522"/>
            <ac:spMk id="3" creationId="{6587ADDC-C6B4-00AA-3178-C113E9AE01C3}"/>
          </ac:spMkLst>
        </pc:spChg>
        <pc:graphicFrameChg chg="mod modGraphic">
          <ac:chgData name="Premkumar Baskar" userId="ebc22c3c-6afc-433e-89b6-7d8c354f4e66" providerId="ADAL" clId="{7EC8AB84-56D4-4BC0-A37C-2B54E8AC0F2A}" dt="2024-10-15T12:23:50.414" v="421"/>
          <ac:graphicFrameMkLst>
            <pc:docMk/>
            <pc:sldMk cId="3328484714" sldId="522"/>
            <ac:graphicFrameMk id="4" creationId="{C6DEE041-BFE5-BAB7-1188-77995CCDE745}"/>
          </ac:graphicFrameMkLst>
        </pc:graphicFrameChg>
        <pc:picChg chg="mod">
          <ac:chgData name="Premkumar Baskar" userId="ebc22c3c-6afc-433e-89b6-7d8c354f4e66" providerId="ADAL" clId="{7EC8AB84-56D4-4BC0-A37C-2B54E8AC0F2A}" dt="2024-10-15T11:03:14.642" v="173" actId="1076"/>
          <ac:picMkLst>
            <pc:docMk/>
            <pc:sldMk cId="3328484714" sldId="522"/>
            <ac:picMk id="2" creationId="{B6289555-AD25-ECE6-E2B4-F4779EE66BE7}"/>
          </ac:picMkLst>
        </pc:picChg>
      </pc:sldChg>
      <pc:sldChg chg="modSp mod">
        <pc:chgData name="Premkumar Baskar" userId="ebc22c3c-6afc-433e-89b6-7d8c354f4e66" providerId="ADAL" clId="{7EC8AB84-56D4-4BC0-A37C-2B54E8AC0F2A}" dt="2024-10-15T12:30:55.318" v="474"/>
        <pc:sldMkLst>
          <pc:docMk/>
          <pc:sldMk cId="2968514367" sldId="523"/>
        </pc:sldMkLst>
        <pc:spChg chg="mod">
          <ac:chgData name="Premkumar Baskar" userId="ebc22c3c-6afc-433e-89b6-7d8c354f4e66" providerId="ADAL" clId="{7EC8AB84-56D4-4BC0-A37C-2B54E8AC0F2A}" dt="2024-10-15T11:38:24.183" v="217" actId="108"/>
          <ac:spMkLst>
            <pc:docMk/>
            <pc:sldMk cId="2968514367" sldId="523"/>
            <ac:spMk id="3" creationId="{1159156D-8490-24AE-ECFF-D37AEFAEF75C}"/>
          </ac:spMkLst>
        </pc:spChg>
        <pc:graphicFrameChg chg="mod modGraphic">
          <ac:chgData name="Premkumar Baskar" userId="ebc22c3c-6afc-433e-89b6-7d8c354f4e66" providerId="ADAL" clId="{7EC8AB84-56D4-4BC0-A37C-2B54E8AC0F2A}" dt="2024-10-15T12:30:55.318" v="474"/>
          <ac:graphicFrameMkLst>
            <pc:docMk/>
            <pc:sldMk cId="2968514367" sldId="523"/>
            <ac:graphicFrameMk id="4" creationId="{CDF9E532-5D91-65C6-E598-25FB0ADE07F3}"/>
          </ac:graphicFrameMkLst>
        </pc:graphicFrameChg>
        <pc:picChg chg="mod">
          <ac:chgData name="Premkumar Baskar" userId="ebc22c3c-6afc-433e-89b6-7d8c354f4e66" providerId="ADAL" clId="{7EC8AB84-56D4-4BC0-A37C-2B54E8AC0F2A}" dt="2024-10-15T11:38:11.195" v="216" actId="1076"/>
          <ac:picMkLst>
            <pc:docMk/>
            <pc:sldMk cId="2968514367" sldId="523"/>
            <ac:picMk id="2" creationId="{B6289555-AD25-ECE6-E2B4-F4779EE66BE7}"/>
          </ac:picMkLst>
        </pc:picChg>
      </pc:sldChg>
      <pc:sldChg chg="modSp mod">
        <pc:chgData name="Premkumar Baskar" userId="ebc22c3c-6afc-433e-89b6-7d8c354f4e66" providerId="ADAL" clId="{7EC8AB84-56D4-4BC0-A37C-2B54E8AC0F2A}" dt="2024-10-15T12:14:49.294" v="383"/>
        <pc:sldMkLst>
          <pc:docMk/>
          <pc:sldMk cId="3011496282" sldId="525"/>
        </pc:sldMkLst>
        <pc:spChg chg="mod">
          <ac:chgData name="Premkumar Baskar" userId="ebc22c3c-6afc-433e-89b6-7d8c354f4e66" providerId="ADAL" clId="{7EC8AB84-56D4-4BC0-A37C-2B54E8AC0F2A}" dt="2024-10-15T09:30:29.004" v="107" actId="108"/>
          <ac:spMkLst>
            <pc:docMk/>
            <pc:sldMk cId="3011496282" sldId="525"/>
            <ac:spMk id="3" creationId="{B7EBCF16-D066-AE40-0451-059ADF61F547}"/>
          </ac:spMkLst>
        </pc:spChg>
        <pc:graphicFrameChg chg="mod modGraphic">
          <ac:chgData name="Premkumar Baskar" userId="ebc22c3c-6afc-433e-89b6-7d8c354f4e66" providerId="ADAL" clId="{7EC8AB84-56D4-4BC0-A37C-2B54E8AC0F2A}" dt="2024-10-15T12:14:49.294" v="383"/>
          <ac:graphicFrameMkLst>
            <pc:docMk/>
            <pc:sldMk cId="3011496282" sldId="525"/>
            <ac:graphicFrameMk id="4" creationId="{E65C6E0B-3289-7125-A0CC-D86F531F9456}"/>
          </ac:graphicFrameMkLst>
        </pc:graphicFrameChg>
      </pc:sldChg>
      <pc:sldChg chg="modSp mod">
        <pc:chgData name="Premkumar Baskar" userId="ebc22c3c-6afc-433e-89b6-7d8c354f4e66" providerId="ADAL" clId="{7EC8AB84-56D4-4BC0-A37C-2B54E8AC0F2A}" dt="2024-10-16T07:15:32.710" v="568" actId="120"/>
        <pc:sldMkLst>
          <pc:docMk/>
          <pc:sldMk cId="2048017989" sldId="526"/>
        </pc:sldMkLst>
        <pc:spChg chg="mod">
          <ac:chgData name="Premkumar Baskar" userId="ebc22c3c-6afc-433e-89b6-7d8c354f4e66" providerId="ADAL" clId="{7EC8AB84-56D4-4BC0-A37C-2B54E8AC0F2A}" dt="2024-10-16T06:30:58.539" v="553" actId="27636"/>
          <ac:spMkLst>
            <pc:docMk/>
            <pc:sldMk cId="2048017989" sldId="526"/>
            <ac:spMk id="3" creationId="{51C84B06-115D-F5AD-B3ED-F7414B6BAF30}"/>
          </ac:spMkLst>
        </pc:spChg>
        <pc:spChg chg="mod">
          <ac:chgData name="Premkumar Baskar" userId="ebc22c3c-6afc-433e-89b6-7d8c354f4e66" providerId="ADAL" clId="{7EC8AB84-56D4-4BC0-A37C-2B54E8AC0F2A}" dt="2024-10-16T07:15:28.256" v="567" actId="120"/>
          <ac:spMkLst>
            <pc:docMk/>
            <pc:sldMk cId="2048017989" sldId="526"/>
            <ac:spMk id="4" creationId="{9A352334-6714-D161-88BD-B8087A391A85}"/>
          </ac:spMkLst>
        </pc:spChg>
        <pc:spChg chg="mod">
          <ac:chgData name="Premkumar Baskar" userId="ebc22c3c-6afc-433e-89b6-7d8c354f4e66" providerId="ADAL" clId="{7EC8AB84-56D4-4BC0-A37C-2B54E8AC0F2A}" dt="2024-10-16T07:15:32.710" v="568" actId="120"/>
          <ac:spMkLst>
            <pc:docMk/>
            <pc:sldMk cId="2048017989" sldId="526"/>
            <ac:spMk id="5" creationId="{6779E484-F7FE-347E-836F-2FDC1B2C32C7}"/>
          </ac:spMkLst>
        </pc:spChg>
      </pc:sldChg>
      <pc:sldChg chg="modSp mod">
        <pc:chgData name="Premkumar Baskar" userId="ebc22c3c-6afc-433e-89b6-7d8c354f4e66" providerId="ADAL" clId="{7EC8AB84-56D4-4BC0-A37C-2B54E8AC0F2A}" dt="2024-10-16T06:36:11.564" v="562" actId="120"/>
        <pc:sldMkLst>
          <pc:docMk/>
          <pc:sldMk cId="598171444" sldId="527"/>
        </pc:sldMkLst>
        <pc:spChg chg="mod">
          <ac:chgData name="Premkumar Baskar" userId="ebc22c3c-6afc-433e-89b6-7d8c354f4e66" providerId="ADAL" clId="{7EC8AB84-56D4-4BC0-A37C-2B54E8AC0F2A}" dt="2024-10-16T06:36:11.564" v="562" actId="120"/>
          <ac:spMkLst>
            <pc:docMk/>
            <pc:sldMk cId="598171444" sldId="527"/>
            <ac:spMk id="3" creationId="{37999B87-8A28-8245-D806-73B9E388CCA0}"/>
          </ac:spMkLst>
        </pc:spChg>
      </pc:sldChg>
      <pc:sldChg chg="modSp mod">
        <pc:chgData name="Premkumar Baskar" userId="ebc22c3c-6afc-433e-89b6-7d8c354f4e66" providerId="ADAL" clId="{7EC8AB84-56D4-4BC0-A37C-2B54E8AC0F2A}" dt="2024-10-16T07:15:20.853" v="566" actId="120"/>
        <pc:sldMkLst>
          <pc:docMk/>
          <pc:sldMk cId="1176372044" sldId="528"/>
        </pc:sldMkLst>
        <pc:spChg chg="mod">
          <ac:chgData name="Premkumar Baskar" userId="ebc22c3c-6afc-433e-89b6-7d8c354f4e66" providerId="ADAL" clId="{7EC8AB84-56D4-4BC0-A37C-2B54E8AC0F2A}" dt="2024-10-16T07:15:20.853" v="566" actId="120"/>
          <ac:spMkLst>
            <pc:docMk/>
            <pc:sldMk cId="1176372044" sldId="528"/>
            <ac:spMk id="3" creationId="{3639E0CC-26F2-194F-8C04-C31884DED11A}"/>
          </ac:spMkLst>
        </pc:spChg>
        <pc:spChg chg="mod">
          <ac:chgData name="Premkumar Baskar" userId="ebc22c3c-6afc-433e-89b6-7d8c354f4e66" providerId="ADAL" clId="{7EC8AB84-56D4-4BC0-A37C-2B54E8AC0F2A}" dt="2024-10-16T07:12:29.560" v="565" actId="120"/>
          <ac:spMkLst>
            <pc:docMk/>
            <pc:sldMk cId="1176372044" sldId="528"/>
            <ac:spMk id="4" creationId="{21E31F22-03D0-D35C-F50A-B6F53ADAED79}"/>
          </ac:spMkLst>
        </pc:spChg>
      </pc:sldChg>
      <pc:sldChg chg="modSp mod">
        <pc:chgData name="Premkumar Baskar" userId="ebc22c3c-6afc-433e-89b6-7d8c354f4e66" providerId="ADAL" clId="{7EC8AB84-56D4-4BC0-A37C-2B54E8AC0F2A}" dt="2024-10-16T07:27:34.860" v="598" actId="108"/>
        <pc:sldMkLst>
          <pc:docMk/>
          <pc:sldMk cId="2801041728" sldId="529"/>
        </pc:sldMkLst>
        <pc:spChg chg="mod">
          <ac:chgData name="Premkumar Baskar" userId="ebc22c3c-6afc-433e-89b6-7d8c354f4e66" providerId="ADAL" clId="{7EC8AB84-56D4-4BC0-A37C-2B54E8AC0F2A}" dt="2024-10-16T07:24:31.343" v="573" actId="27636"/>
          <ac:spMkLst>
            <pc:docMk/>
            <pc:sldMk cId="2801041728" sldId="529"/>
            <ac:spMk id="3" creationId="{DE4263AF-8C83-AE8B-FBDE-9D75675BBB2E}"/>
          </ac:spMkLst>
        </pc:spChg>
        <pc:spChg chg="mod">
          <ac:chgData name="Premkumar Baskar" userId="ebc22c3c-6afc-433e-89b6-7d8c354f4e66" providerId="ADAL" clId="{7EC8AB84-56D4-4BC0-A37C-2B54E8AC0F2A}" dt="2024-10-16T07:27:34.860" v="598" actId="108"/>
          <ac:spMkLst>
            <pc:docMk/>
            <pc:sldMk cId="2801041728" sldId="529"/>
            <ac:spMk id="4" creationId="{1EE49102-7ABB-8B56-0368-8E44086D1EF9}"/>
          </ac:spMkLst>
        </pc:spChg>
        <pc:spChg chg="mod">
          <ac:chgData name="Premkumar Baskar" userId="ebc22c3c-6afc-433e-89b6-7d8c354f4e66" providerId="ADAL" clId="{7EC8AB84-56D4-4BC0-A37C-2B54E8AC0F2A}" dt="2024-10-16T07:24:47.244" v="574" actId="2711"/>
          <ac:spMkLst>
            <pc:docMk/>
            <pc:sldMk cId="2801041728" sldId="529"/>
            <ac:spMk id="5" creationId="{00D69453-8854-CA77-323C-E0FCADCEA1B5}"/>
          </ac:spMkLst>
        </pc:spChg>
      </pc:sldChg>
      <pc:sldChg chg="modSp mod">
        <pc:chgData name="Premkumar Baskar" userId="ebc22c3c-6afc-433e-89b6-7d8c354f4e66" providerId="ADAL" clId="{7EC8AB84-56D4-4BC0-A37C-2B54E8AC0F2A}" dt="2024-10-16T07:59:12.007" v="610" actId="1076"/>
        <pc:sldMkLst>
          <pc:docMk/>
          <pc:sldMk cId="1949644775" sldId="530"/>
        </pc:sldMkLst>
        <pc:spChg chg="mod">
          <ac:chgData name="Premkumar Baskar" userId="ebc22c3c-6afc-433e-89b6-7d8c354f4e66" providerId="ADAL" clId="{7EC8AB84-56D4-4BC0-A37C-2B54E8AC0F2A}" dt="2024-10-16T07:56:43.125" v="601" actId="27636"/>
          <ac:spMkLst>
            <pc:docMk/>
            <pc:sldMk cId="1949644775" sldId="530"/>
            <ac:spMk id="3" creationId="{828C2207-F3EE-E14B-CA3F-58B71F40351F}"/>
          </ac:spMkLst>
        </pc:spChg>
        <pc:spChg chg="mod">
          <ac:chgData name="Premkumar Baskar" userId="ebc22c3c-6afc-433e-89b6-7d8c354f4e66" providerId="ADAL" clId="{7EC8AB84-56D4-4BC0-A37C-2B54E8AC0F2A}" dt="2024-10-16T07:59:12.007" v="610" actId="1076"/>
          <ac:spMkLst>
            <pc:docMk/>
            <pc:sldMk cId="1949644775" sldId="530"/>
            <ac:spMk id="4" creationId="{A08B513D-5C86-6E53-DF6F-1B613DF867D8}"/>
          </ac:spMkLst>
        </pc:spChg>
      </pc:sldChg>
      <pc:sldChg chg="modSp mod">
        <pc:chgData name="Premkumar Baskar" userId="ebc22c3c-6afc-433e-89b6-7d8c354f4e66" providerId="ADAL" clId="{7EC8AB84-56D4-4BC0-A37C-2B54E8AC0F2A}" dt="2024-10-16T09:07:59.663" v="659" actId="2711"/>
        <pc:sldMkLst>
          <pc:docMk/>
          <pc:sldMk cId="571460835" sldId="531"/>
        </pc:sldMkLst>
        <pc:spChg chg="mod">
          <ac:chgData name="Premkumar Baskar" userId="ebc22c3c-6afc-433e-89b6-7d8c354f4e66" providerId="ADAL" clId="{7EC8AB84-56D4-4BC0-A37C-2B54E8AC0F2A}" dt="2024-10-16T09:07:59.663" v="659" actId="2711"/>
          <ac:spMkLst>
            <pc:docMk/>
            <pc:sldMk cId="571460835" sldId="531"/>
            <ac:spMk id="3" creationId="{86D05113-74C0-95EB-A8B2-4F8DA6342B6D}"/>
          </ac:spMkLst>
        </pc:spChg>
        <pc:picChg chg="mod">
          <ac:chgData name="Premkumar Baskar" userId="ebc22c3c-6afc-433e-89b6-7d8c354f4e66" providerId="ADAL" clId="{7EC8AB84-56D4-4BC0-A37C-2B54E8AC0F2A}" dt="2024-10-16T08:04:47.559" v="619" actId="1582"/>
          <ac:picMkLst>
            <pc:docMk/>
            <pc:sldMk cId="571460835" sldId="531"/>
            <ac:picMk id="4" creationId="{A3DAE9C5-A988-02B1-EA1E-0AFC575CF9CF}"/>
          </ac:picMkLst>
        </pc:picChg>
      </pc:sldChg>
      <pc:sldChg chg="modSp mod">
        <pc:chgData name="Premkumar Baskar" userId="ebc22c3c-6afc-433e-89b6-7d8c354f4e66" providerId="ADAL" clId="{7EC8AB84-56D4-4BC0-A37C-2B54E8AC0F2A}" dt="2024-10-16T09:06:42.189" v="652" actId="2711"/>
        <pc:sldMkLst>
          <pc:docMk/>
          <pc:sldMk cId="2079407503" sldId="532"/>
        </pc:sldMkLst>
        <pc:spChg chg="mod">
          <ac:chgData name="Premkumar Baskar" userId="ebc22c3c-6afc-433e-89b6-7d8c354f4e66" providerId="ADAL" clId="{7EC8AB84-56D4-4BC0-A37C-2B54E8AC0F2A}" dt="2024-10-16T09:06:42.189" v="652" actId="2711"/>
          <ac:spMkLst>
            <pc:docMk/>
            <pc:sldMk cId="2079407503" sldId="532"/>
            <ac:spMk id="3" creationId="{FB964D4D-4F83-CBB0-8C77-3C04F187E3E9}"/>
          </ac:spMkLst>
        </pc:spChg>
      </pc:sldChg>
      <pc:sldChg chg="modSp mod">
        <pc:chgData name="Premkumar Baskar" userId="ebc22c3c-6afc-433e-89b6-7d8c354f4e66" providerId="ADAL" clId="{7EC8AB84-56D4-4BC0-A37C-2B54E8AC0F2A}" dt="2024-10-16T09:07:26.804" v="657" actId="255"/>
        <pc:sldMkLst>
          <pc:docMk/>
          <pc:sldMk cId="3303292056" sldId="533"/>
        </pc:sldMkLst>
        <pc:spChg chg="mod">
          <ac:chgData name="Premkumar Baskar" userId="ebc22c3c-6afc-433e-89b6-7d8c354f4e66" providerId="ADAL" clId="{7EC8AB84-56D4-4BC0-A37C-2B54E8AC0F2A}" dt="2024-10-16T09:07:26.804" v="657" actId="255"/>
          <ac:spMkLst>
            <pc:docMk/>
            <pc:sldMk cId="3303292056" sldId="533"/>
            <ac:spMk id="3" creationId="{09A8EC02-D11B-D052-1961-299A2F2C7275}"/>
          </ac:spMkLst>
        </pc:spChg>
      </pc:sldChg>
      <pc:sldChg chg="modSp mod">
        <pc:chgData name="Premkumar Baskar" userId="ebc22c3c-6afc-433e-89b6-7d8c354f4e66" providerId="ADAL" clId="{7EC8AB84-56D4-4BC0-A37C-2B54E8AC0F2A}" dt="2024-10-16T09:11:52.631" v="664" actId="2711"/>
        <pc:sldMkLst>
          <pc:docMk/>
          <pc:sldMk cId="793104839" sldId="534"/>
        </pc:sldMkLst>
        <pc:spChg chg="mod">
          <ac:chgData name="Premkumar Baskar" userId="ebc22c3c-6afc-433e-89b6-7d8c354f4e66" providerId="ADAL" clId="{7EC8AB84-56D4-4BC0-A37C-2B54E8AC0F2A}" dt="2024-10-16T09:10:44.291" v="662" actId="14100"/>
          <ac:spMkLst>
            <pc:docMk/>
            <pc:sldMk cId="793104839" sldId="534"/>
            <ac:spMk id="3" creationId="{EB756F4D-97AA-2206-CDEE-09D8DEBCC02F}"/>
          </ac:spMkLst>
        </pc:spChg>
        <pc:spChg chg="mod">
          <ac:chgData name="Premkumar Baskar" userId="ebc22c3c-6afc-433e-89b6-7d8c354f4e66" providerId="ADAL" clId="{7EC8AB84-56D4-4BC0-A37C-2B54E8AC0F2A}" dt="2024-10-16T09:11:52.631" v="664" actId="2711"/>
          <ac:spMkLst>
            <pc:docMk/>
            <pc:sldMk cId="793104839" sldId="534"/>
            <ac:spMk id="4" creationId="{2CFC0FC9-3162-0FE6-C1A9-A908E7E143E1}"/>
          </ac:spMkLst>
        </pc:spChg>
      </pc:sldChg>
      <pc:sldChg chg="modSp mod">
        <pc:chgData name="Premkumar Baskar" userId="ebc22c3c-6afc-433e-89b6-7d8c354f4e66" providerId="ADAL" clId="{7EC8AB84-56D4-4BC0-A37C-2B54E8AC0F2A}" dt="2024-10-16T09:14:05.823" v="668" actId="120"/>
        <pc:sldMkLst>
          <pc:docMk/>
          <pc:sldMk cId="3139434890" sldId="535"/>
        </pc:sldMkLst>
        <pc:spChg chg="mod">
          <ac:chgData name="Premkumar Baskar" userId="ebc22c3c-6afc-433e-89b6-7d8c354f4e66" providerId="ADAL" clId="{7EC8AB84-56D4-4BC0-A37C-2B54E8AC0F2A}" dt="2024-10-16T09:14:05.823" v="668" actId="120"/>
          <ac:spMkLst>
            <pc:docMk/>
            <pc:sldMk cId="3139434890" sldId="535"/>
            <ac:spMk id="3" creationId="{5279C940-2C80-32C2-0BF0-4023B45C861C}"/>
          </ac:spMkLst>
        </pc:spChg>
        <pc:spChg chg="mod">
          <ac:chgData name="Premkumar Baskar" userId="ebc22c3c-6afc-433e-89b6-7d8c354f4e66" providerId="ADAL" clId="{7EC8AB84-56D4-4BC0-A37C-2B54E8AC0F2A}" dt="2024-10-16T09:12:46.301" v="666" actId="27636"/>
          <ac:spMkLst>
            <pc:docMk/>
            <pc:sldMk cId="3139434890" sldId="535"/>
            <ac:spMk id="4" creationId="{D364C5EE-ED9D-D08E-023C-866B809EC22D}"/>
          </ac:spMkLst>
        </pc:spChg>
      </pc:sldChg>
      <pc:sldChg chg="modSp mod">
        <pc:chgData name="Premkumar Baskar" userId="ebc22c3c-6afc-433e-89b6-7d8c354f4e66" providerId="ADAL" clId="{7EC8AB84-56D4-4BC0-A37C-2B54E8AC0F2A}" dt="2024-10-16T09:15:13.224" v="670" actId="2711"/>
        <pc:sldMkLst>
          <pc:docMk/>
          <pc:sldMk cId="1181574537" sldId="536"/>
        </pc:sldMkLst>
        <pc:spChg chg="mod">
          <ac:chgData name="Premkumar Baskar" userId="ebc22c3c-6afc-433e-89b6-7d8c354f4e66" providerId="ADAL" clId="{7EC8AB84-56D4-4BC0-A37C-2B54E8AC0F2A}" dt="2024-10-16T09:15:13.224" v="670" actId="2711"/>
          <ac:spMkLst>
            <pc:docMk/>
            <pc:sldMk cId="1181574537" sldId="536"/>
            <ac:spMk id="3" creationId="{A7436664-4F5F-87E4-A5B7-D66A986BF196}"/>
          </ac:spMkLst>
        </pc:spChg>
        <pc:spChg chg="mod">
          <ac:chgData name="Premkumar Baskar" userId="ebc22c3c-6afc-433e-89b6-7d8c354f4e66" providerId="ADAL" clId="{7EC8AB84-56D4-4BC0-A37C-2B54E8AC0F2A}" dt="2024-10-16T09:14:39.896" v="669" actId="108"/>
          <ac:spMkLst>
            <pc:docMk/>
            <pc:sldMk cId="1181574537" sldId="536"/>
            <ac:spMk id="4" creationId="{4F427497-C129-63D8-9432-3E827505F247}"/>
          </ac:spMkLst>
        </pc:spChg>
      </pc:sldChg>
      <pc:sldChg chg="modSp mod">
        <pc:chgData name="Premkumar Baskar" userId="ebc22c3c-6afc-433e-89b6-7d8c354f4e66" providerId="ADAL" clId="{7EC8AB84-56D4-4BC0-A37C-2B54E8AC0F2A}" dt="2024-10-16T09:17:24.141" v="675" actId="120"/>
        <pc:sldMkLst>
          <pc:docMk/>
          <pc:sldMk cId="526414875" sldId="537"/>
        </pc:sldMkLst>
        <pc:spChg chg="mod">
          <ac:chgData name="Premkumar Baskar" userId="ebc22c3c-6afc-433e-89b6-7d8c354f4e66" providerId="ADAL" clId="{7EC8AB84-56D4-4BC0-A37C-2B54E8AC0F2A}" dt="2024-10-16T09:17:24.141" v="675" actId="120"/>
          <ac:spMkLst>
            <pc:docMk/>
            <pc:sldMk cId="526414875" sldId="537"/>
            <ac:spMk id="3" creationId="{CD306DEB-4A15-98F0-93C2-2CE0CCF0C43F}"/>
          </ac:spMkLst>
        </pc:spChg>
        <pc:spChg chg="mod">
          <ac:chgData name="Premkumar Baskar" userId="ebc22c3c-6afc-433e-89b6-7d8c354f4e66" providerId="ADAL" clId="{7EC8AB84-56D4-4BC0-A37C-2B54E8AC0F2A}" dt="2024-10-16T09:16:54.244" v="673" actId="108"/>
          <ac:spMkLst>
            <pc:docMk/>
            <pc:sldMk cId="526414875" sldId="537"/>
            <ac:spMk id="4" creationId="{A6975935-495E-6AF0-7D32-6481B5FA7E93}"/>
          </ac:spMkLst>
        </pc:spChg>
        <pc:picChg chg="mod">
          <ac:chgData name="Premkumar Baskar" userId="ebc22c3c-6afc-433e-89b6-7d8c354f4e66" providerId="ADAL" clId="{7EC8AB84-56D4-4BC0-A37C-2B54E8AC0F2A}" dt="2024-10-16T09:16:41.457" v="672" actId="1076"/>
          <ac:picMkLst>
            <pc:docMk/>
            <pc:sldMk cId="526414875" sldId="537"/>
            <ac:picMk id="2" creationId="{B6289555-AD25-ECE6-E2B4-F4779EE66BE7}"/>
          </ac:picMkLst>
        </pc:picChg>
      </pc:sldChg>
      <pc:sldChg chg="modSp mod">
        <pc:chgData name="Premkumar Baskar" userId="ebc22c3c-6afc-433e-89b6-7d8c354f4e66" providerId="ADAL" clId="{7EC8AB84-56D4-4BC0-A37C-2B54E8AC0F2A}" dt="2024-10-16T09:18:15.681" v="677" actId="120"/>
        <pc:sldMkLst>
          <pc:docMk/>
          <pc:sldMk cId="1729789365" sldId="538"/>
        </pc:sldMkLst>
        <pc:spChg chg="mod">
          <ac:chgData name="Premkumar Baskar" userId="ebc22c3c-6afc-433e-89b6-7d8c354f4e66" providerId="ADAL" clId="{7EC8AB84-56D4-4BC0-A37C-2B54E8AC0F2A}" dt="2024-10-15T07:17:48.221" v="23" actId="108"/>
          <ac:spMkLst>
            <pc:docMk/>
            <pc:sldMk cId="1729789365" sldId="538"/>
            <ac:spMk id="3" creationId="{A10F509F-6009-E6D2-F2ED-25D3419E9BED}"/>
          </ac:spMkLst>
        </pc:spChg>
        <pc:spChg chg="mod">
          <ac:chgData name="Premkumar Baskar" userId="ebc22c3c-6afc-433e-89b6-7d8c354f4e66" providerId="ADAL" clId="{7EC8AB84-56D4-4BC0-A37C-2B54E8AC0F2A}" dt="2024-10-16T09:18:15.681" v="677" actId="120"/>
          <ac:spMkLst>
            <pc:docMk/>
            <pc:sldMk cId="1729789365" sldId="538"/>
            <ac:spMk id="4" creationId="{D87F94D9-C38B-AA3E-FDB9-3268FDEFF8A4}"/>
          </ac:spMkLst>
        </pc:spChg>
      </pc:sldChg>
      <pc:sldChg chg="modSp mod">
        <pc:chgData name="Premkumar Baskar" userId="ebc22c3c-6afc-433e-89b6-7d8c354f4e66" providerId="ADAL" clId="{7EC8AB84-56D4-4BC0-A37C-2B54E8AC0F2A}" dt="2024-10-16T09:18:52.670" v="678" actId="2711"/>
        <pc:sldMkLst>
          <pc:docMk/>
          <pc:sldMk cId="1411783990" sldId="539"/>
        </pc:sldMkLst>
        <pc:spChg chg="mod">
          <ac:chgData name="Premkumar Baskar" userId="ebc22c3c-6afc-433e-89b6-7d8c354f4e66" providerId="ADAL" clId="{7EC8AB84-56D4-4BC0-A37C-2B54E8AC0F2A}" dt="2024-10-16T09:18:52.670" v="678" actId="2711"/>
          <ac:spMkLst>
            <pc:docMk/>
            <pc:sldMk cId="1411783990" sldId="539"/>
            <ac:spMk id="3" creationId="{18981803-A58C-E742-6841-90D3C1915EB9}"/>
          </ac:spMkLst>
        </pc:spChg>
      </pc:sldChg>
      <pc:sldChg chg="modSp mod">
        <pc:chgData name="Premkumar Baskar" userId="ebc22c3c-6afc-433e-89b6-7d8c354f4e66" providerId="ADAL" clId="{7EC8AB84-56D4-4BC0-A37C-2B54E8AC0F2A}" dt="2024-10-16T09:19:27.042" v="679" actId="2711"/>
        <pc:sldMkLst>
          <pc:docMk/>
          <pc:sldMk cId="482222712" sldId="540"/>
        </pc:sldMkLst>
        <pc:spChg chg="mod">
          <ac:chgData name="Premkumar Baskar" userId="ebc22c3c-6afc-433e-89b6-7d8c354f4e66" providerId="ADAL" clId="{7EC8AB84-56D4-4BC0-A37C-2B54E8AC0F2A}" dt="2024-10-16T09:19:27.042" v="679" actId="2711"/>
          <ac:spMkLst>
            <pc:docMk/>
            <pc:sldMk cId="482222712" sldId="540"/>
            <ac:spMk id="3" creationId="{24A96D84-E5A7-C23D-989F-17836858CC59}"/>
          </ac:spMkLst>
        </pc:spChg>
      </pc:sldChg>
      <pc:sldChg chg="modSp mod">
        <pc:chgData name="Premkumar Baskar" userId="ebc22c3c-6afc-433e-89b6-7d8c354f4e66" providerId="ADAL" clId="{7EC8AB84-56D4-4BC0-A37C-2B54E8AC0F2A}" dt="2024-10-16T09:20:13.051" v="681" actId="120"/>
        <pc:sldMkLst>
          <pc:docMk/>
          <pc:sldMk cId="461094096" sldId="541"/>
        </pc:sldMkLst>
        <pc:spChg chg="mod">
          <ac:chgData name="Premkumar Baskar" userId="ebc22c3c-6afc-433e-89b6-7d8c354f4e66" providerId="ADAL" clId="{7EC8AB84-56D4-4BC0-A37C-2B54E8AC0F2A}" dt="2024-10-16T09:20:13.051" v="681" actId="120"/>
          <ac:spMkLst>
            <pc:docMk/>
            <pc:sldMk cId="461094096" sldId="541"/>
            <ac:spMk id="3" creationId="{6B781EE1-F8A3-9EBC-546F-752C545E223D}"/>
          </ac:spMkLst>
        </pc:spChg>
      </pc:sldChg>
      <pc:sldChg chg="modSp mod">
        <pc:chgData name="Premkumar Baskar" userId="ebc22c3c-6afc-433e-89b6-7d8c354f4e66" providerId="ADAL" clId="{7EC8AB84-56D4-4BC0-A37C-2B54E8AC0F2A}" dt="2024-10-16T09:25:29.228" v="693" actId="120"/>
        <pc:sldMkLst>
          <pc:docMk/>
          <pc:sldMk cId="1261742882" sldId="543"/>
        </pc:sldMkLst>
        <pc:spChg chg="mod">
          <ac:chgData name="Premkumar Baskar" userId="ebc22c3c-6afc-433e-89b6-7d8c354f4e66" providerId="ADAL" clId="{7EC8AB84-56D4-4BC0-A37C-2B54E8AC0F2A}" dt="2024-10-16T09:24:20.381" v="692" actId="108"/>
          <ac:spMkLst>
            <pc:docMk/>
            <pc:sldMk cId="1261742882" sldId="543"/>
            <ac:spMk id="3" creationId="{7BE088D2-A9EE-9B31-6AC5-30073FA4802A}"/>
          </ac:spMkLst>
        </pc:spChg>
        <pc:spChg chg="mod">
          <ac:chgData name="Premkumar Baskar" userId="ebc22c3c-6afc-433e-89b6-7d8c354f4e66" providerId="ADAL" clId="{7EC8AB84-56D4-4BC0-A37C-2B54E8AC0F2A}" dt="2024-10-16T09:25:29.228" v="693" actId="120"/>
          <ac:spMkLst>
            <pc:docMk/>
            <pc:sldMk cId="1261742882" sldId="543"/>
            <ac:spMk id="4" creationId="{AEBEA705-3711-CC24-22C0-CEA514BFA9D2}"/>
          </ac:spMkLst>
        </pc:spChg>
      </pc:sldChg>
      <pc:sldChg chg="modSp mod">
        <pc:chgData name="Premkumar Baskar" userId="ebc22c3c-6afc-433e-89b6-7d8c354f4e66" providerId="ADAL" clId="{7EC8AB84-56D4-4BC0-A37C-2B54E8AC0F2A}" dt="2024-10-16T09:23:44.502" v="691" actId="108"/>
        <pc:sldMkLst>
          <pc:docMk/>
          <pc:sldMk cId="358631643" sldId="544"/>
        </pc:sldMkLst>
        <pc:spChg chg="mod">
          <ac:chgData name="Premkumar Baskar" userId="ebc22c3c-6afc-433e-89b6-7d8c354f4e66" providerId="ADAL" clId="{7EC8AB84-56D4-4BC0-A37C-2B54E8AC0F2A}" dt="2024-10-16T09:21:43.218" v="683" actId="120"/>
          <ac:spMkLst>
            <pc:docMk/>
            <pc:sldMk cId="358631643" sldId="544"/>
            <ac:spMk id="3" creationId="{3A398867-6434-A21D-8176-E7C4B6D55AAD}"/>
          </ac:spMkLst>
        </pc:spChg>
        <pc:spChg chg="mod">
          <ac:chgData name="Premkumar Baskar" userId="ebc22c3c-6afc-433e-89b6-7d8c354f4e66" providerId="ADAL" clId="{7EC8AB84-56D4-4BC0-A37C-2B54E8AC0F2A}" dt="2024-10-16T09:23:44.502" v="691" actId="108"/>
          <ac:spMkLst>
            <pc:docMk/>
            <pc:sldMk cId="358631643" sldId="544"/>
            <ac:spMk id="4" creationId="{D0AB94C8-F00B-87EB-BE11-8E41B7ABF353}"/>
          </ac:spMkLst>
        </pc:spChg>
        <pc:picChg chg="mod">
          <ac:chgData name="Premkumar Baskar" userId="ebc22c3c-6afc-433e-89b6-7d8c354f4e66" providerId="ADAL" clId="{7EC8AB84-56D4-4BC0-A37C-2B54E8AC0F2A}" dt="2024-10-16T09:23:31.735" v="690" actId="1076"/>
          <ac:picMkLst>
            <pc:docMk/>
            <pc:sldMk cId="358631643" sldId="544"/>
            <ac:picMk id="2" creationId="{B6289555-AD25-ECE6-E2B4-F4779EE66BE7}"/>
          </ac:picMkLst>
        </pc:picChg>
      </pc:sldChg>
      <pc:sldChg chg="modSp mod">
        <pc:chgData name="Premkumar Baskar" userId="ebc22c3c-6afc-433e-89b6-7d8c354f4e66" providerId="ADAL" clId="{7EC8AB84-56D4-4BC0-A37C-2B54E8AC0F2A}" dt="2024-10-16T09:22:12.865" v="685" actId="120"/>
        <pc:sldMkLst>
          <pc:docMk/>
          <pc:sldMk cId="85997760" sldId="545"/>
        </pc:sldMkLst>
        <pc:spChg chg="mod">
          <ac:chgData name="Premkumar Baskar" userId="ebc22c3c-6afc-433e-89b6-7d8c354f4e66" providerId="ADAL" clId="{7EC8AB84-56D4-4BC0-A37C-2B54E8AC0F2A}" dt="2024-10-16T09:22:12.865" v="685" actId="120"/>
          <ac:spMkLst>
            <pc:docMk/>
            <pc:sldMk cId="85997760" sldId="545"/>
            <ac:spMk id="3" creationId="{EBE49CD7-95D1-9038-D320-318AEB07BA66}"/>
          </ac:spMkLst>
        </pc:spChg>
      </pc:sldChg>
      <pc:sldChg chg="modSp mod">
        <pc:chgData name="Premkumar Baskar" userId="ebc22c3c-6afc-433e-89b6-7d8c354f4e66" providerId="ADAL" clId="{7EC8AB84-56D4-4BC0-A37C-2B54E8AC0F2A}" dt="2024-10-16T09:22:37.522" v="687" actId="120"/>
        <pc:sldMkLst>
          <pc:docMk/>
          <pc:sldMk cId="2756567212" sldId="546"/>
        </pc:sldMkLst>
        <pc:spChg chg="mod">
          <ac:chgData name="Premkumar Baskar" userId="ebc22c3c-6afc-433e-89b6-7d8c354f4e66" providerId="ADAL" clId="{7EC8AB84-56D4-4BC0-A37C-2B54E8AC0F2A}" dt="2024-10-16T09:22:37.522" v="687" actId="120"/>
          <ac:spMkLst>
            <pc:docMk/>
            <pc:sldMk cId="2756567212" sldId="546"/>
            <ac:spMk id="3" creationId="{DE22CFF4-15CC-DEAB-0D0D-18FB42592437}"/>
          </ac:spMkLst>
        </pc:spChg>
      </pc:sldChg>
      <pc:sldChg chg="modSp mod">
        <pc:chgData name="Premkumar Baskar" userId="ebc22c3c-6afc-433e-89b6-7d8c354f4e66" providerId="ADAL" clId="{7EC8AB84-56D4-4BC0-A37C-2B54E8AC0F2A}" dt="2024-10-16T09:27:19.784" v="698" actId="108"/>
        <pc:sldMkLst>
          <pc:docMk/>
          <pc:sldMk cId="4035530232" sldId="547"/>
        </pc:sldMkLst>
        <pc:spChg chg="mod">
          <ac:chgData name="Premkumar Baskar" userId="ebc22c3c-6afc-433e-89b6-7d8c354f4e66" providerId="ADAL" clId="{7EC8AB84-56D4-4BC0-A37C-2B54E8AC0F2A}" dt="2024-10-16T09:27:19.784" v="698" actId="108"/>
          <ac:spMkLst>
            <pc:docMk/>
            <pc:sldMk cId="4035530232" sldId="547"/>
            <ac:spMk id="3" creationId="{BA5B6CDB-C7DA-9B8C-93CE-72D10F678B96}"/>
          </ac:spMkLst>
        </pc:spChg>
        <pc:spChg chg="mod">
          <ac:chgData name="Premkumar Baskar" userId="ebc22c3c-6afc-433e-89b6-7d8c354f4e66" providerId="ADAL" clId="{7EC8AB84-56D4-4BC0-A37C-2B54E8AC0F2A}" dt="2024-10-16T09:26:50.321" v="695" actId="120"/>
          <ac:spMkLst>
            <pc:docMk/>
            <pc:sldMk cId="4035530232" sldId="547"/>
            <ac:spMk id="4" creationId="{68D581F6-446D-94FE-6305-2634CDA55283}"/>
          </ac:spMkLst>
        </pc:spChg>
        <pc:picChg chg="mod">
          <ac:chgData name="Premkumar Baskar" userId="ebc22c3c-6afc-433e-89b6-7d8c354f4e66" providerId="ADAL" clId="{7EC8AB84-56D4-4BC0-A37C-2B54E8AC0F2A}" dt="2024-10-16T09:27:05.559" v="697" actId="1076"/>
          <ac:picMkLst>
            <pc:docMk/>
            <pc:sldMk cId="4035530232" sldId="547"/>
            <ac:picMk id="2" creationId="{B6289555-AD25-ECE6-E2B4-F4779EE66BE7}"/>
          </ac:picMkLst>
        </pc:picChg>
      </pc:sldChg>
      <pc:sldChg chg="modSp mod">
        <pc:chgData name="Premkumar Baskar" userId="ebc22c3c-6afc-433e-89b6-7d8c354f4e66" providerId="ADAL" clId="{7EC8AB84-56D4-4BC0-A37C-2B54E8AC0F2A}" dt="2024-10-16T09:28:04.184" v="700" actId="2711"/>
        <pc:sldMkLst>
          <pc:docMk/>
          <pc:sldMk cId="2946369199" sldId="549"/>
        </pc:sldMkLst>
        <pc:spChg chg="mod">
          <ac:chgData name="Premkumar Baskar" userId="ebc22c3c-6afc-433e-89b6-7d8c354f4e66" providerId="ADAL" clId="{7EC8AB84-56D4-4BC0-A37C-2B54E8AC0F2A}" dt="2024-10-16T09:27:52.876" v="699" actId="108"/>
          <ac:spMkLst>
            <pc:docMk/>
            <pc:sldMk cId="2946369199" sldId="549"/>
            <ac:spMk id="3" creationId="{88EF33CD-226F-F588-2479-2C48527F7B16}"/>
          </ac:spMkLst>
        </pc:spChg>
        <pc:spChg chg="mod">
          <ac:chgData name="Premkumar Baskar" userId="ebc22c3c-6afc-433e-89b6-7d8c354f4e66" providerId="ADAL" clId="{7EC8AB84-56D4-4BC0-A37C-2B54E8AC0F2A}" dt="2024-10-16T09:28:04.184" v="700" actId="2711"/>
          <ac:spMkLst>
            <pc:docMk/>
            <pc:sldMk cId="2946369199" sldId="549"/>
            <ac:spMk id="4" creationId="{C857A634-2128-075A-4A6F-7C7ED35B42E7}"/>
          </ac:spMkLst>
        </pc:spChg>
      </pc:sldChg>
      <pc:sldChg chg="modSp mod">
        <pc:chgData name="Premkumar Baskar" userId="ebc22c3c-6afc-433e-89b6-7d8c354f4e66" providerId="ADAL" clId="{7EC8AB84-56D4-4BC0-A37C-2B54E8AC0F2A}" dt="2024-10-16T09:34:07.578" v="718" actId="2711"/>
        <pc:sldMkLst>
          <pc:docMk/>
          <pc:sldMk cId="2189753277" sldId="550"/>
        </pc:sldMkLst>
        <pc:spChg chg="mod">
          <ac:chgData name="Premkumar Baskar" userId="ebc22c3c-6afc-433e-89b6-7d8c354f4e66" providerId="ADAL" clId="{7EC8AB84-56D4-4BC0-A37C-2B54E8AC0F2A}" dt="2024-10-16T09:29:28.347" v="704" actId="27636"/>
          <ac:spMkLst>
            <pc:docMk/>
            <pc:sldMk cId="2189753277" sldId="550"/>
            <ac:spMk id="3" creationId="{249DA7A2-E462-8C1D-01E3-9BF02377B491}"/>
          </ac:spMkLst>
        </pc:spChg>
        <pc:spChg chg="mod">
          <ac:chgData name="Premkumar Baskar" userId="ebc22c3c-6afc-433e-89b6-7d8c354f4e66" providerId="ADAL" clId="{7EC8AB84-56D4-4BC0-A37C-2B54E8AC0F2A}" dt="2024-10-16T09:34:07.578" v="718" actId="2711"/>
          <ac:spMkLst>
            <pc:docMk/>
            <pc:sldMk cId="2189753277" sldId="550"/>
            <ac:spMk id="4" creationId="{3D1D1E29-0926-3B0F-C66A-E29E762A5A19}"/>
          </ac:spMkLst>
        </pc:spChg>
        <pc:picChg chg="mod">
          <ac:chgData name="Premkumar Baskar" userId="ebc22c3c-6afc-433e-89b6-7d8c354f4e66" providerId="ADAL" clId="{7EC8AB84-56D4-4BC0-A37C-2B54E8AC0F2A}" dt="2024-10-16T09:29:17.710" v="702" actId="1076"/>
          <ac:picMkLst>
            <pc:docMk/>
            <pc:sldMk cId="2189753277" sldId="550"/>
            <ac:picMk id="2" creationId="{B6289555-AD25-ECE6-E2B4-F4779EE66BE7}"/>
          </ac:picMkLst>
        </pc:picChg>
      </pc:sldChg>
      <pc:sldChg chg="modSp mod">
        <pc:chgData name="Premkumar Baskar" userId="ebc22c3c-6afc-433e-89b6-7d8c354f4e66" providerId="ADAL" clId="{7EC8AB84-56D4-4BC0-A37C-2B54E8AC0F2A}" dt="2024-10-16T11:25:40.028" v="722" actId="2711"/>
        <pc:sldMkLst>
          <pc:docMk/>
          <pc:sldMk cId="3988077087" sldId="552"/>
        </pc:sldMkLst>
        <pc:spChg chg="mod">
          <ac:chgData name="Premkumar Baskar" userId="ebc22c3c-6afc-433e-89b6-7d8c354f4e66" providerId="ADAL" clId="{7EC8AB84-56D4-4BC0-A37C-2B54E8AC0F2A}" dt="2024-10-16T11:25:40.028" v="722" actId="2711"/>
          <ac:spMkLst>
            <pc:docMk/>
            <pc:sldMk cId="3988077087" sldId="552"/>
            <ac:spMk id="3" creationId="{A3D70F9A-B64A-7D23-DE17-92556A01BA20}"/>
          </ac:spMkLst>
        </pc:spChg>
      </pc:sldChg>
      <pc:sldChg chg="modSp mod">
        <pc:chgData name="Premkumar Baskar" userId="ebc22c3c-6afc-433e-89b6-7d8c354f4e66" providerId="ADAL" clId="{7EC8AB84-56D4-4BC0-A37C-2B54E8AC0F2A}" dt="2024-10-16T11:27:39.506" v="724" actId="120"/>
        <pc:sldMkLst>
          <pc:docMk/>
          <pc:sldMk cId="2687404528" sldId="553"/>
        </pc:sldMkLst>
        <pc:spChg chg="mod">
          <ac:chgData name="Premkumar Baskar" userId="ebc22c3c-6afc-433e-89b6-7d8c354f4e66" providerId="ADAL" clId="{7EC8AB84-56D4-4BC0-A37C-2B54E8AC0F2A}" dt="2024-10-16T11:27:39.506" v="724" actId="120"/>
          <ac:spMkLst>
            <pc:docMk/>
            <pc:sldMk cId="2687404528" sldId="553"/>
            <ac:spMk id="3" creationId="{C1B4335F-F095-0745-43CC-AD66FC97E256}"/>
          </ac:spMkLst>
        </pc:spChg>
      </pc:sldChg>
      <pc:sldChg chg="modSp mod">
        <pc:chgData name="Premkumar Baskar" userId="ebc22c3c-6afc-433e-89b6-7d8c354f4e66" providerId="ADAL" clId="{7EC8AB84-56D4-4BC0-A37C-2B54E8AC0F2A}" dt="2024-10-16T11:32:18.431" v="734" actId="14100"/>
        <pc:sldMkLst>
          <pc:docMk/>
          <pc:sldMk cId="2553418809" sldId="554"/>
        </pc:sldMkLst>
        <pc:spChg chg="mod">
          <ac:chgData name="Premkumar Baskar" userId="ebc22c3c-6afc-433e-89b6-7d8c354f4e66" providerId="ADAL" clId="{7EC8AB84-56D4-4BC0-A37C-2B54E8AC0F2A}" dt="2024-10-16T11:30:06.670" v="728" actId="20577"/>
          <ac:spMkLst>
            <pc:docMk/>
            <pc:sldMk cId="2553418809" sldId="554"/>
            <ac:spMk id="3" creationId="{BE454F3E-9797-099E-10AC-48C82C52EC44}"/>
          </ac:spMkLst>
        </pc:spChg>
        <pc:spChg chg="mod">
          <ac:chgData name="Premkumar Baskar" userId="ebc22c3c-6afc-433e-89b6-7d8c354f4e66" providerId="ADAL" clId="{7EC8AB84-56D4-4BC0-A37C-2B54E8AC0F2A}" dt="2024-10-16T11:30:26.382" v="730" actId="120"/>
          <ac:spMkLst>
            <pc:docMk/>
            <pc:sldMk cId="2553418809" sldId="554"/>
            <ac:spMk id="4" creationId="{D504C26D-7228-C27D-C42C-337145DE5701}"/>
          </ac:spMkLst>
        </pc:spChg>
        <pc:picChg chg="mod">
          <ac:chgData name="Premkumar Baskar" userId="ebc22c3c-6afc-433e-89b6-7d8c354f4e66" providerId="ADAL" clId="{7EC8AB84-56D4-4BC0-A37C-2B54E8AC0F2A}" dt="2024-10-16T11:29:38.808" v="726" actId="1076"/>
          <ac:picMkLst>
            <pc:docMk/>
            <pc:sldMk cId="2553418809" sldId="554"/>
            <ac:picMk id="2" creationId="{B6289555-AD25-ECE6-E2B4-F4779EE66BE7}"/>
          </ac:picMkLst>
        </pc:picChg>
        <pc:picChg chg="mod">
          <ac:chgData name="Premkumar Baskar" userId="ebc22c3c-6afc-433e-89b6-7d8c354f4e66" providerId="ADAL" clId="{7EC8AB84-56D4-4BC0-A37C-2B54E8AC0F2A}" dt="2024-10-16T11:32:18.431" v="734" actId="14100"/>
          <ac:picMkLst>
            <pc:docMk/>
            <pc:sldMk cId="2553418809" sldId="554"/>
            <ac:picMk id="7" creationId="{2BA9AADD-53DE-225B-48B8-B902BA60930E}"/>
          </ac:picMkLst>
        </pc:picChg>
      </pc:sldChg>
      <pc:sldChg chg="modSp mod">
        <pc:chgData name="Premkumar Baskar" userId="ebc22c3c-6afc-433e-89b6-7d8c354f4e66" providerId="ADAL" clId="{7EC8AB84-56D4-4BC0-A37C-2B54E8AC0F2A}" dt="2024-10-16T11:36:10.729" v="740" actId="120"/>
        <pc:sldMkLst>
          <pc:docMk/>
          <pc:sldMk cId="1811142483" sldId="555"/>
        </pc:sldMkLst>
        <pc:spChg chg="mod">
          <ac:chgData name="Premkumar Baskar" userId="ebc22c3c-6afc-433e-89b6-7d8c354f4e66" providerId="ADAL" clId="{7EC8AB84-56D4-4BC0-A37C-2B54E8AC0F2A}" dt="2024-10-16T11:36:10.729" v="740" actId="120"/>
          <ac:spMkLst>
            <pc:docMk/>
            <pc:sldMk cId="1811142483" sldId="555"/>
            <ac:spMk id="3" creationId="{3FC2AC18-A1CB-02D6-1AC6-A582321266EB}"/>
          </ac:spMkLst>
        </pc:spChg>
      </pc:sldChg>
      <pc:sldChg chg="modSp mod">
        <pc:chgData name="Premkumar Baskar" userId="ebc22c3c-6afc-433e-89b6-7d8c354f4e66" providerId="ADAL" clId="{7EC8AB84-56D4-4BC0-A37C-2B54E8AC0F2A}" dt="2024-10-16T11:39:10.818" v="743" actId="120"/>
        <pc:sldMkLst>
          <pc:docMk/>
          <pc:sldMk cId="2426797948" sldId="556"/>
        </pc:sldMkLst>
        <pc:spChg chg="mod">
          <ac:chgData name="Premkumar Baskar" userId="ebc22c3c-6afc-433e-89b6-7d8c354f4e66" providerId="ADAL" clId="{7EC8AB84-56D4-4BC0-A37C-2B54E8AC0F2A}" dt="2024-10-16T11:39:10.818" v="743" actId="120"/>
          <ac:spMkLst>
            <pc:docMk/>
            <pc:sldMk cId="2426797948" sldId="556"/>
            <ac:spMk id="3" creationId="{D74FBFCC-C133-01C3-E868-B957CC0684AE}"/>
          </ac:spMkLst>
        </pc:spChg>
        <pc:spChg chg="mod">
          <ac:chgData name="Premkumar Baskar" userId="ebc22c3c-6afc-433e-89b6-7d8c354f4e66" providerId="ADAL" clId="{7EC8AB84-56D4-4BC0-A37C-2B54E8AC0F2A}" dt="2024-10-16T11:38:45.108" v="741" actId="108"/>
          <ac:spMkLst>
            <pc:docMk/>
            <pc:sldMk cId="2426797948" sldId="556"/>
            <ac:spMk id="4" creationId="{6C3183AB-E1D0-3710-9617-D05572DF0036}"/>
          </ac:spMkLst>
        </pc:spChg>
      </pc:sldChg>
      <pc:sldChg chg="modSp mod">
        <pc:chgData name="Premkumar Baskar" userId="ebc22c3c-6afc-433e-89b6-7d8c354f4e66" providerId="ADAL" clId="{7EC8AB84-56D4-4BC0-A37C-2B54E8AC0F2A}" dt="2024-10-16T11:40:07.909" v="745" actId="120"/>
        <pc:sldMkLst>
          <pc:docMk/>
          <pc:sldMk cId="3192670944" sldId="557"/>
        </pc:sldMkLst>
        <pc:spChg chg="mod">
          <ac:chgData name="Premkumar Baskar" userId="ebc22c3c-6afc-433e-89b6-7d8c354f4e66" providerId="ADAL" clId="{7EC8AB84-56D4-4BC0-A37C-2B54E8AC0F2A}" dt="2024-10-16T11:40:07.909" v="745" actId="120"/>
          <ac:spMkLst>
            <pc:docMk/>
            <pc:sldMk cId="3192670944" sldId="557"/>
            <ac:spMk id="3" creationId="{F8392A52-2799-CA74-02D4-5D9E05DA587D}"/>
          </ac:spMkLst>
        </pc:spChg>
      </pc:sldChg>
      <pc:sldChg chg="modSp mod">
        <pc:chgData name="Premkumar Baskar" userId="ebc22c3c-6afc-433e-89b6-7d8c354f4e66" providerId="ADAL" clId="{7EC8AB84-56D4-4BC0-A37C-2B54E8AC0F2A}" dt="2024-10-16T11:42:22.976" v="750" actId="20577"/>
        <pc:sldMkLst>
          <pc:docMk/>
          <pc:sldMk cId="1011357249" sldId="558"/>
        </pc:sldMkLst>
        <pc:spChg chg="mod">
          <ac:chgData name="Premkumar Baskar" userId="ebc22c3c-6afc-433e-89b6-7d8c354f4e66" providerId="ADAL" clId="{7EC8AB84-56D4-4BC0-A37C-2B54E8AC0F2A}" dt="2024-10-16T11:42:22.976" v="750" actId="20577"/>
          <ac:spMkLst>
            <pc:docMk/>
            <pc:sldMk cId="1011357249" sldId="558"/>
            <ac:spMk id="3" creationId="{7CAD29EE-632C-F6A9-F771-3A072FFC080A}"/>
          </ac:spMkLst>
        </pc:spChg>
        <pc:spChg chg="mod">
          <ac:chgData name="Premkumar Baskar" userId="ebc22c3c-6afc-433e-89b6-7d8c354f4e66" providerId="ADAL" clId="{7EC8AB84-56D4-4BC0-A37C-2B54E8AC0F2A}" dt="2024-10-16T11:41:05.942" v="749" actId="120"/>
          <ac:spMkLst>
            <pc:docMk/>
            <pc:sldMk cId="1011357249" sldId="558"/>
            <ac:spMk id="4" creationId="{7E3BF38C-34FC-281F-E511-7CB94D617C94}"/>
          </ac:spMkLst>
        </pc:spChg>
      </pc:sldChg>
      <pc:sldChg chg="modSp mod">
        <pc:chgData name="Premkumar Baskar" userId="ebc22c3c-6afc-433e-89b6-7d8c354f4e66" providerId="ADAL" clId="{7EC8AB84-56D4-4BC0-A37C-2B54E8AC0F2A}" dt="2024-10-16T11:42:38.708" v="752" actId="120"/>
        <pc:sldMkLst>
          <pc:docMk/>
          <pc:sldMk cId="4035257001" sldId="559"/>
        </pc:sldMkLst>
        <pc:spChg chg="mod">
          <ac:chgData name="Premkumar Baskar" userId="ebc22c3c-6afc-433e-89b6-7d8c354f4e66" providerId="ADAL" clId="{7EC8AB84-56D4-4BC0-A37C-2B54E8AC0F2A}" dt="2024-10-16T11:42:38.708" v="752" actId="120"/>
          <ac:spMkLst>
            <pc:docMk/>
            <pc:sldMk cId="4035257001" sldId="559"/>
            <ac:spMk id="3" creationId="{5FE129BD-26F1-1D3F-9736-DE1A5FBDDD15}"/>
          </ac:spMkLst>
        </pc:spChg>
      </pc:sldChg>
      <pc:sldChg chg="modSp mod">
        <pc:chgData name="Premkumar Baskar" userId="ebc22c3c-6afc-433e-89b6-7d8c354f4e66" providerId="ADAL" clId="{7EC8AB84-56D4-4BC0-A37C-2B54E8AC0F2A}" dt="2024-10-16T11:43:23.148" v="755" actId="108"/>
        <pc:sldMkLst>
          <pc:docMk/>
          <pc:sldMk cId="2369140966" sldId="561"/>
        </pc:sldMkLst>
        <pc:spChg chg="mod">
          <ac:chgData name="Premkumar Baskar" userId="ebc22c3c-6afc-433e-89b6-7d8c354f4e66" providerId="ADAL" clId="{7EC8AB84-56D4-4BC0-A37C-2B54E8AC0F2A}" dt="2024-10-16T11:43:23.148" v="755" actId="108"/>
          <ac:spMkLst>
            <pc:docMk/>
            <pc:sldMk cId="2369140966" sldId="561"/>
            <ac:spMk id="3" creationId="{E43C67C3-E28F-9522-DFF6-DCE7B555AE5C}"/>
          </ac:spMkLst>
        </pc:spChg>
        <pc:spChg chg="mod">
          <ac:chgData name="Premkumar Baskar" userId="ebc22c3c-6afc-433e-89b6-7d8c354f4e66" providerId="ADAL" clId="{7EC8AB84-56D4-4BC0-A37C-2B54E8AC0F2A}" dt="2024-10-16T11:43:02.074" v="754" actId="120"/>
          <ac:spMkLst>
            <pc:docMk/>
            <pc:sldMk cId="2369140966" sldId="561"/>
            <ac:spMk id="4" creationId="{4072C636-8BB1-D52D-FA0C-D39588A539EA}"/>
          </ac:spMkLst>
        </pc:spChg>
      </pc:sldChg>
      <pc:sldChg chg="modSp mod">
        <pc:chgData name="Premkumar Baskar" userId="ebc22c3c-6afc-433e-89b6-7d8c354f4e66" providerId="ADAL" clId="{7EC8AB84-56D4-4BC0-A37C-2B54E8AC0F2A}" dt="2024-10-16T11:43:47.346" v="757" actId="120"/>
        <pc:sldMkLst>
          <pc:docMk/>
          <pc:sldMk cId="1315021237" sldId="562"/>
        </pc:sldMkLst>
        <pc:spChg chg="mod">
          <ac:chgData name="Premkumar Baskar" userId="ebc22c3c-6afc-433e-89b6-7d8c354f4e66" providerId="ADAL" clId="{7EC8AB84-56D4-4BC0-A37C-2B54E8AC0F2A}" dt="2024-10-16T11:43:47.346" v="757" actId="120"/>
          <ac:spMkLst>
            <pc:docMk/>
            <pc:sldMk cId="1315021237" sldId="562"/>
            <ac:spMk id="3" creationId="{80853D0E-DB2E-CF83-AC3A-33C8EADB63FF}"/>
          </ac:spMkLst>
        </pc:spChg>
      </pc:sldChg>
      <pc:sldChg chg="modSp mod">
        <pc:chgData name="Premkumar Baskar" userId="ebc22c3c-6afc-433e-89b6-7d8c354f4e66" providerId="ADAL" clId="{7EC8AB84-56D4-4BC0-A37C-2B54E8AC0F2A}" dt="2024-10-16T11:44:32.507" v="759" actId="120"/>
        <pc:sldMkLst>
          <pc:docMk/>
          <pc:sldMk cId="642965383" sldId="563"/>
        </pc:sldMkLst>
        <pc:spChg chg="mod">
          <ac:chgData name="Premkumar Baskar" userId="ebc22c3c-6afc-433e-89b6-7d8c354f4e66" providerId="ADAL" clId="{7EC8AB84-56D4-4BC0-A37C-2B54E8AC0F2A}" dt="2024-10-16T11:44:32.507" v="759" actId="120"/>
          <ac:spMkLst>
            <pc:docMk/>
            <pc:sldMk cId="642965383" sldId="563"/>
            <ac:spMk id="3" creationId="{7623516E-4FD1-4D71-FE05-B0F7A0820679}"/>
          </ac:spMkLst>
        </pc:spChg>
      </pc:sldChg>
      <pc:sldChg chg="modSp mod">
        <pc:chgData name="Premkumar Baskar" userId="ebc22c3c-6afc-433e-89b6-7d8c354f4e66" providerId="ADAL" clId="{7EC8AB84-56D4-4BC0-A37C-2B54E8AC0F2A}" dt="2024-10-16T11:23:40.116" v="720" actId="2711"/>
        <pc:sldMkLst>
          <pc:docMk/>
          <pc:sldMk cId="996778957" sldId="564"/>
        </pc:sldMkLst>
        <pc:spChg chg="mod">
          <ac:chgData name="Premkumar Baskar" userId="ebc22c3c-6afc-433e-89b6-7d8c354f4e66" providerId="ADAL" clId="{7EC8AB84-56D4-4BC0-A37C-2B54E8AC0F2A}" dt="2024-10-16T11:23:40.116" v="720" actId="2711"/>
          <ac:spMkLst>
            <pc:docMk/>
            <pc:sldMk cId="996778957" sldId="564"/>
            <ac:spMk id="3" creationId="{D34A069A-3558-1F72-68D9-CE43C5B9E4B0}"/>
          </ac:spMkLst>
        </pc:spChg>
      </pc:sldChg>
      <pc:sldChg chg="modSp mod">
        <pc:chgData name="Premkumar Baskar" userId="ebc22c3c-6afc-433e-89b6-7d8c354f4e66" providerId="ADAL" clId="{7EC8AB84-56D4-4BC0-A37C-2B54E8AC0F2A}" dt="2024-10-16T11:24:27.585" v="721" actId="108"/>
        <pc:sldMkLst>
          <pc:docMk/>
          <pc:sldMk cId="2304255324" sldId="565"/>
        </pc:sldMkLst>
        <pc:spChg chg="mod">
          <ac:chgData name="Premkumar Baskar" userId="ebc22c3c-6afc-433e-89b6-7d8c354f4e66" providerId="ADAL" clId="{7EC8AB84-56D4-4BC0-A37C-2B54E8AC0F2A}" dt="2024-10-16T11:24:27.585" v="721" actId="108"/>
          <ac:spMkLst>
            <pc:docMk/>
            <pc:sldMk cId="2304255324" sldId="565"/>
            <ac:spMk id="3" creationId="{D34A069A-3558-1F72-68D9-CE43C5B9E4B0}"/>
          </ac:spMkLst>
        </pc:spChg>
      </pc:sldChg>
      <pc:sldChg chg="modSp mod">
        <pc:chgData name="Premkumar Baskar" userId="ebc22c3c-6afc-433e-89b6-7d8c354f4e66" providerId="ADAL" clId="{7EC8AB84-56D4-4BC0-A37C-2B54E8AC0F2A}" dt="2024-10-16T07:16:03.433" v="571" actId="120"/>
        <pc:sldMkLst>
          <pc:docMk/>
          <pc:sldMk cId="3907613192" sldId="566"/>
        </pc:sldMkLst>
        <pc:spChg chg="mod">
          <ac:chgData name="Premkumar Baskar" userId="ebc22c3c-6afc-433e-89b6-7d8c354f4e66" providerId="ADAL" clId="{7EC8AB84-56D4-4BC0-A37C-2B54E8AC0F2A}" dt="2024-10-16T07:15:46.951" v="569" actId="120"/>
          <ac:spMkLst>
            <pc:docMk/>
            <pc:sldMk cId="3907613192" sldId="566"/>
            <ac:spMk id="3" creationId="{308D380A-B8B7-6ABF-601E-C9205D5574F7}"/>
          </ac:spMkLst>
        </pc:spChg>
        <pc:spChg chg="mod">
          <ac:chgData name="Premkumar Baskar" userId="ebc22c3c-6afc-433e-89b6-7d8c354f4e66" providerId="ADAL" clId="{7EC8AB84-56D4-4BC0-A37C-2B54E8AC0F2A}" dt="2024-10-16T07:15:56.027" v="570" actId="120"/>
          <ac:spMkLst>
            <pc:docMk/>
            <pc:sldMk cId="3907613192" sldId="566"/>
            <ac:spMk id="4" creationId="{6EFD1621-237F-570B-60B3-47ABD52CA0BF}"/>
          </ac:spMkLst>
        </pc:spChg>
        <pc:spChg chg="mod">
          <ac:chgData name="Premkumar Baskar" userId="ebc22c3c-6afc-433e-89b6-7d8c354f4e66" providerId="ADAL" clId="{7EC8AB84-56D4-4BC0-A37C-2B54E8AC0F2A}" dt="2024-10-16T06:29:29.515" v="547" actId="27636"/>
          <ac:spMkLst>
            <pc:docMk/>
            <pc:sldMk cId="3907613192" sldId="566"/>
            <ac:spMk id="5" creationId="{643C48A9-C6D6-EB0A-E89A-6A5AC52D55EA}"/>
          </ac:spMkLst>
        </pc:spChg>
        <pc:spChg chg="mod">
          <ac:chgData name="Premkumar Baskar" userId="ebc22c3c-6afc-433e-89b6-7d8c354f4e66" providerId="ADAL" clId="{7EC8AB84-56D4-4BC0-A37C-2B54E8AC0F2A}" dt="2024-10-16T06:29:48.116" v="548" actId="2711"/>
          <ac:spMkLst>
            <pc:docMk/>
            <pc:sldMk cId="3907613192" sldId="566"/>
            <ac:spMk id="6" creationId="{3F8A5E22-78E1-B5D6-1950-EA5B2617E1CC}"/>
          </ac:spMkLst>
        </pc:spChg>
        <pc:spChg chg="mod">
          <ac:chgData name="Premkumar Baskar" userId="ebc22c3c-6afc-433e-89b6-7d8c354f4e66" providerId="ADAL" clId="{7EC8AB84-56D4-4BC0-A37C-2B54E8AC0F2A}" dt="2024-10-16T07:16:03.433" v="571" actId="120"/>
          <ac:spMkLst>
            <pc:docMk/>
            <pc:sldMk cId="3907613192" sldId="566"/>
            <ac:spMk id="9" creationId="{5F1EC4EC-D2CF-F3B5-6758-C763B055A7EB}"/>
          </ac:spMkLst>
        </pc:spChg>
      </pc:sldChg>
      <pc:sldChg chg="modSp mod">
        <pc:chgData name="Premkumar Baskar" userId="ebc22c3c-6afc-433e-89b6-7d8c354f4e66" providerId="ADAL" clId="{7EC8AB84-56D4-4BC0-A37C-2B54E8AC0F2A}" dt="2024-10-16T11:45:37.966" v="763" actId="120"/>
        <pc:sldMkLst>
          <pc:docMk/>
          <pc:sldMk cId="3357521648" sldId="572"/>
        </pc:sldMkLst>
        <pc:spChg chg="mod">
          <ac:chgData name="Premkumar Baskar" userId="ebc22c3c-6afc-433e-89b6-7d8c354f4e66" providerId="ADAL" clId="{7EC8AB84-56D4-4BC0-A37C-2B54E8AC0F2A}" dt="2024-10-16T11:44:58.721" v="761" actId="20577"/>
          <ac:spMkLst>
            <pc:docMk/>
            <pc:sldMk cId="3357521648" sldId="572"/>
            <ac:spMk id="3" creationId="{54A22FAA-2796-6858-C729-7D03290C3E30}"/>
          </ac:spMkLst>
        </pc:spChg>
        <pc:spChg chg="mod">
          <ac:chgData name="Premkumar Baskar" userId="ebc22c3c-6afc-433e-89b6-7d8c354f4e66" providerId="ADAL" clId="{7EC8AB84-56D4-4BC0-A37C-2B54E8AC0F2A}" dt="2024-10-16T11:45:37.966" v="763" actId="120"/>
          <ac:spMkLst>
            <pc:docMk/>
            <pc:sldMk cId="3357521648" sldId="572"/>
            <ac:spMk id="4" creationId="{B69BC4C6-39A8-3BAE-8B6F-F9F143BC6386}"/>
          </ac:spMkLst>
        </pc:spChg>
      </pc:sldChg>
      <pc:sldChg chg="modSp mod">
        <pc:chgData name="Premkumar Baskar" userId="ebc22c3c-6afc-433e-89b6-7d8c354f4e66" providerId="ADAL" clId="{7EC8AB84-56D4-4BC0-A37C-2B54E8AC0F2A}" dt="2024-10-16T11:46:51.266" v="768" actId="2711"/>
        <pc:sldMkLst>
          <pc:docMk/>
          <pc:sldMk cId="318212644" sldId="573"/>
        </pc:sldMkLst>
        <pc:spChg chg="mod">
          <ac:chgData name="Premkumar Baskar" userId="ebc22c3c-6afc-433e-89b6-7d8c354f4e66" providerId="ADAL" clId="{7EC8AB84-56D4-4BC0-A37C-2B54E8AC0F2A}" dt="2024-10-16T11:46:29.275" v="766" actId="108"/>
          <ac:spMkLst>
            <pc:docMk/>
            <pc:sldMk cId="318212644" sldId="573"/>
            <ac:spMk id="3" creationId="{B9114D4C-C3A2-3D38-DA46-30AE9DC10F48}"/>
          </ac:spMkLst>
        </pc:spChg>
        <pc:spChg chg="mod">
          <ac:chgData name="Premkumar Baskar" userId="ebc22c3c-6afc-433e-89b6-7d8c354f4e66" providerId="ADAL" clId="{7EC8AB84-56D4-4BC0-A37C-2B54E8AC0F2A}" dt="2024-10-16T11:46:51.266" v="768" actId="2711"/>
          <ac:spMkLst>
            <pc:docMk/>
            <pc:sldMk cId="318212644" sldId="573"/>
            <ac:spMk id="4" creationId="{89645F6E-FBC9-9F3A-B59F-6839DF525D6E}"/>
          </ac:spMkLst>
        </pc:spChg>
      </pc:sldChg>
      <pc:sldChg chg="modSp mod">
        <pc:chgData name="Premkumar Baskar" userId="ebc22c3c-6afc-433e-89b6-7d8c354f4e66" providerId="ADAL" clId="{7EC8AB84-56D4-4BC0-A37C-2B54E8AC0F2A}" dt="2024-10-16T11:46:14.160" v="765" actId="2711"/>
        <pc:sldMkLst>
          <pc:docMk/>
          <pc:sldMk cId="4031761795" sldId="574"/>
        </pc:sldMkLst>
        <pc:spChg chg="mod">
          <ac:chgData name="Premkumar Baskar" userId="ebc22c3c-6afc-433e-89b6-7d8c354f4e66" providerId="ADAL" clId="{7EC8AB84-56D4-4BC0-A37C-2B54E8AC0F2A}" dt="2024-10-16T11:46:14.160" v="765" actId="2711"/>
          <ac:spMkLst>
            <pc:docMk/>
            <pc:sldMk cId="4031761795" sldId="574"/>
            <ac:spMk id="4" creationId="{0E7B5B0B-138D-3A44-15DD-1B7BF58A3B9D}"/>
          </ac:spMkLst>
        </pc:spChg>
      </pc:sldChg>
      <pc:sldChg chg="modSp mod">
        <pc:chgData name="Premkumar Baskar" userId="ebc22c3c-6afc-433e-89b6-7d8c354f4e66" providerId="ADAL" clId="{7EC8AB84-56D4-4BC0-A37C-2B54E8AC0F2A}" dt="2024-10-16T11:47:17.044" v="770" actId="120"/>
        <pc:sldMkLst>
          <pc:docMk/>
          <pc:sldMk cId="3603912411" sldId="576"/>
        </pc:sldMkLst>
        <pc:spChg chg="mod">
          <ac:chgData name="Premkumar Baskar" userId="ebc22c3c-6afc-433e-89b6-7d8c354f4e66" providerId="ADAL" clId="{7EC8AB84-56D4-4BC0-A37C-2B54E8AC0F2A}" dt="2024-10-16T11:47:17.044" v="770" actId="120"/>
          <ac:spMkLst>
            <pc:docMk/>
            <pc:sldMk cId="3603912411" sldId="576"/>
            <ac:spMk id="4" creationId="{2542726D-B633-2F4E-B080-6495A073B978}"/>
          </ac:spMkLst>
        </pc:spChg>
      </pc:sldChg>
      <pc:sldChg chg="modSp add del mod">
        <pc:chgData name="Premkumar Baskar" userId="ebc22c3c-6afc-433e-89b6-7d8c354f4e66" providerId="ADAL" clId="{7EC8AB84-56D4-4BC0-A37C-2B54E8AC0F2A}" dt="2024-10-15T12:36:45.627" v="475" actId="2696"/>
        <pc:sldMkLst>
          <pc:docMk/>
          <pc:sldMk cId="2331103291" sldId="577"/>
        </pc:sldMkLst>
        <pc:graphicFrameChg chg="mod modGraphic">
          <ac:chgData name="Premkumar Baskar" userId="ebc22c3c-6afc-433e-89b6-7d8c354f4e66" providerId="ADAL" clId="{7EC8AB84-56D4-4BC0-A37C-2B54E8AC0F2A}" dt="2024-10-15T12:28:30.720" v="461"/>
          <ac:graphicFrameMkLst>
            <pc:docMk/>
            <pc:sldMk cId="2331103291" sldId="577"/>
            <ac:graphicFrameMk id="4" creationId="{58051DFE-5D9B-1F50-DA50-7617E2FFFA15}"/>
          </ac:graphicFrameMkLst>
        </pc:graphicFrameChg>
      </pc:sldChg>
      <pc:sldChg chg="modSp add mod">
        <pc:chgData name="Premkumar Baskar" userId="ebc22c3c-6afc-433e-89b6-7d8c354f4e66" providerId="ADAL" clId="{7EC8AB84-56D4-4BC0-A37C-2B54E8AC0F2A}" dt="2024-10-15T12:58:15.922" v="515" actId="14100"/>
        <pc:sldMkLst>
          <pc:docMk/>
          <pc:sldMk cId="2080744124" sldId="578"/>
        </pc:sldMkLst>
        <pc:graphicFrameChg chg="mod modGraphic">
          <ac:chgData name="Premkumar Baskar" userId="ebc22c3c-6afc-433e-89b6-7d8c354f4e66" providerId="ADAL" clId="{7EC8AB84-56D4-4BC0-A37C-2B54E8AC0F2A}" dt="2024-10-15T12:58:15.922" v="515" actId="14100"/>
          <ac:graphicFrameMkLst>
            <pc:docMk/>
            <pc:sldMk cId="2080744124" sldId="578"/>
            <ac:graphicFrameMk id="4" creationId="{58051DFE-5D9B-1F50-DA50-7617E2FFFA15}"/>
          </ac:graphicFrameMkLst>
        </pc:graphicFrameChg>
      </pc:sldChg>
      <pc:sldChg chg="modSp add mod">
        <pc:chgData name="Premkumar Baskar" userId="ebc22c3c-6afc-433e-89b6-7d8c354f4e66" providerId="ADAL" clId="{7EC8AB84-56D4-4BC0-A37C-2B54E8AC0F2A}" dt="2024-10-15T13:02:39.445" v="529" actId="21"/>
        <pc:sldMkLst>
          <pc:docMk/>
          <pc:sldMk cId="3755083655" sldId="579"/>
        </pc:sldMkLst>
        <pc:graphicFrameChg chg="mod modGraphic">
          <ac:chgData name="Premkumar Baskar" userId="ebc22c3c-6afc-433e-89b6-7d8c354f4e66" providerId="ADAL" clId="{7EC8AB84-56D4-4BC0-A37C-2B54E8AC0F2A}" dt="2024-10-15T13:02:39.445" v="529" actId="21"/>
          <ac:graphicFrameMkLst>
            <pc:docMk/>
            <pc:sldMk cId="3755083655" sldId="579"/>
            <ac:graphicFrameMk id="4" creationId="{58051DFE-5D9B-1F50-DA50-7617E2FFFA15}"/>
          </ac:graphicFrameMkLst>
        </pc:graphicFrameChg>
      </pc:sldChg>
      <pc:sldChg chg="add">
        <pc:chgData name="Premkumar Baskar" userId="ebc22c3c-6afc-433e-89b6-7d8c354f4e66" providerId="ADAL" clId="{7EC8AB84-56D4-4BC0-A37C-2B54E8AC0F2A}" dt="2024-10-15T13:03:04.787" v="531"/>
        <pc:sldMkLst>
          <pc:docMk/>
          <pc:sldMk cId="681611341" sldId="580"/>
        </pc:sldMkLst>
      </pc:sldChg>
    </pc:docChg>
  </pc:docChgLst>
  <pc:docChgLst>
    <pc:chgData name="Premkumar Baskar" userId="ebc22c3c-6afc-433e-89b6-7d8c354f4e66" providerId="ADAL" clId="{D8AD2572-9FFD-4477-BDD3-F8E65143B26E}"/>
    <pc:docChg chg="custSel modSld">
      <pc:chgData name="Premkumar Baskar" userId="ebc22c3c-6afc-433e-89b6-7d8c354f4e66" providerId="ADAL" clId="{D8AD2572-9FFD-4477-BDD3-F8E65143B26E}" dt="2024-11-04T08:07:31.381" v="35"/>
      <pc:docMkLst>
        <pc:docMk/>
      </pc:docMkLst>
      <pc:sldChg chg="addSp modSp mod">
        <pc:chgData name="Premkumar Baskar" userId="ebc22c3c-6afc-433e-89b6-7d8c354f4e66" providerId="ADAL" clId="{D8AD2572-9FFD-4477-BDD3-F8E65143B26E}" dt="2024-11-04T05:51:21.145" v="23" actId="20577"/>
        <pc:sldMkLst>
          <pc:docMk/>
          <pc:sldMk cId="1176372044" sldId="528"/>
        </pc:sldMkLst>
        <pc:spChg chg="mod">
          <ac:chgData name="Premkumar Baskar" userId="ebc22c3c-6afc-433e-89b6-7d8c354f4e66" providerId="ADAL" clId="{D8AD2572-9FFD-4477-BDD3-F8E65143B26E}" dt="2024-11-04T05:50:54.339" v="12" actId="1076"/>
          <ac:spMkLst>
            <pc:docMk/>
            <pc:sldMk cId="1176372044" sldId="528"/>
            <ac:spMk id="3" creationId="{3639E0CC-26F2-194F-8C04-C31884DED11A}"/>
          </ac:spMkLst>
        </pc:spChg>
        <pc:spChg chg="add mod">
          <ac:chgData name="Premkumar Baskar" userId="ebc22c3c-6afc-433e-89b6-7d8c354f4e66" providerId="ADAL" clId="{D8AD2572-9FFD-4477-BDD3-F8E65143B26E}" dt="2024-11-04T05:51:21.145" v="23" actId="20577"/>
          <ac:spMkLst>
            <pc:docMk/>
            <pc:sldMk cId="1176372044" sldId="528"/>
            <ac:spMk id="5" creationId="{0923C350-5DB3-8435-19D6-0A5AB0CF7A68}"/>
          </ac:spMkLst>
        </pc:spChg>
      </pc:sldChg>
      <pc:sldChg chg="addSp modSp mod">
        <pc:chgData name="Premkumar Baskar" userId="ebc22c3c-6afc-433e-89b6-7d8c354f4e66" providerId="ADAL" clId="{D8AD2572-9FFD-4477-BDD3-F8E65143B26E}" dt="2024-11-04T08:07:19.799" v="34" actId="20577"/>
        <pc:sldMkLst>
          <pc:docMk/>
          <pc:sldMk cId="4029781311" sldId="582"/>
        </pc:sldMkLst>
        <pc:spChg chg="add mod">
          <ac:chgData name="Premkumar Baskar" userId="ebc22c3c-6afc-433e-89b6-7d8c354f4e66" providerId="ADAL" clId="{D8AD2572-9FFD-4477-BDD3-F8E65143B26E}" dt="2024-11-04T08:07:19.799" v="34" actId="20577"/>
          <ac:spMkLst>
            <pc:docMk/>
            <pc:sldMk cId="4029781311" sldId="582"/>
            <ac:spMk id="3" creationId="{76523209-3A46-E3E5-02F6-91F9703EA6C8}"/>
          </ac:spMkLst>
        </pc:spChg>
      </pc:sldChg>
      <pc:sldChg chg="addSp modSp">
        <pc:chgData name="Premkumar Baskar" userId="ebc22c3c-6afc-433e-89b6-7d8c354f4e66" providerId="ADAL" clId="{D8AD2572-9FFD-4477-BDD3-F8E65143B26E}" dt="2024-11-04T08:07:31.381" v="35"/>
        <pc:sldMkLst>
          <pc:docMk/>
          <pc:sldMk cId="720127765" sldId="583"/>
        </pc:sldMkLst>
        <pc:spChg chg="add mod">
          <ac:chgData name="Premkumar Baskar" userId="ebc22c3c-6afc-433e-89b6-7d8c354f4e66" providerId="ADAL" clId="{D8AD2572-9FFD-4477-BDD3-F8E65143B26E}" dt="2024-11-04T08:07:31.381" v="35"/>
          <ac:spMkLst>
            <pc:docMk/>
            <pc:sldMk cId="720127765" sldId="583"/>
            <ac:spMk id="3" creationId="{8A626AEF-F970-FFBE-B382-F46F6E6378B2}"/>
          </ac:spMkLst>
        </pc:spChg>
      </pc:sldChg>
      <pc:sldChg chg="addSp modSp mod">
        <pc:chgData name="Premkumar Baskar" userId="ebc22c3c-6afc-433e-89b6-7d8c354f4e66" providerId="ADAL" clId="{D8AD2572-9FFD-4477-BDD3-F8E65143B26E}" dt="2024-11-04T05:35:08.803" v="11" actId="20577"/>
        <pc:sldMkLst>
          <pc:docMk/>
          <pc:sldMk cId="3121389857" sldId="585"/>
        </pc:sldMkLst>
        <pc:spChg chg="add mod">
          <ac:chgData name="Premkumar Baskar" userId="ebc22c3c-6afc-433e-89b6-7d8c354f4e66" providerId="ADAL" clId="{D8AD2572-9FFD-4477-BDD3-F8E65143B26E}" dt="2024-11-04T05:35:08.803" v="11" actId="20577"/>
          <ac:spMkLst>
            <pc:docMk/>
            <pc:sldMk cId="3121389857" sldId="585"/>
            <ac:spMk id="3" creationId="{1BD10D35-49D6-A51F-986E-29ED9834A6E8}"/>
          </ac:spMkLst>
        </pc:spChg>
        <pc:spChg chg="mod">
          <ac:chgData name="Premkumar Baskar" userId="ebc22c3c-6afc-433e-89b6-7d8c354f4e66" providerId="ADAL" clId="{D8AD2572-9FFD-4477-BDD3-F8E65143B26E}" dt="2024-11-04T05:34:43.824" v="0" actId="1076"/>
          <ac:spMkLst>
            <pc:docMk/>
            <pc:sldMk cId="3121389857" sldId="585"/>
            <ac:spMk id="23" creationId="{4ED8991C-4676-E0C6-BCED-0967C40746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5611A-D103-AE4A-AF11-69F48E872C8B}" type="datetimeFigureOut">
              <a:rPr lang="en-US" smtClean="0"/>
              <a:t>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9CFA6-8C68-0943-80D2-57D8206AA2C0}" type="slidenum">
              <a:rPr lang="en-US" smtClean="0"/>
              <a:t>‹#›</a:t>
            </a:fld>
            <a:endParaRPr lang="en-US" dirty="0"/>
          </a:p>
        </p:txBody>
      </p:sp>
    </p:spTree>
    <p:extLst>
      <p:ext uri="{BB962C8B-B14F-4D97-AF65-F5344CB8AC3E}">
        <p14:creationId xmlns:p14="http://schemas.microsoft.com/office/powerpoint/2010/main" val="335689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139CFA6-8C68-0943-80D2-57D8206AA2C0}" type="slidenum">
              <a:rPr lang="en-US" smtClean="0"/>
              <a:t>1</a:t>
            </a:fld>
            <a:endParaRPr lang="en-US" dirty="0"/>
          </a:p>
        </p:txBody>
      </p:sp>
    </p:spTree>
    <p:extLst>
      <p:ext uri="{BB962C8B-B14F-4D97-AF65-F5344CB8AC3E}">
        <p14:creationId xmlns:p14="http://schemas.microsoft.com/office/powerpoint/2010/main" val="169878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10</a:t>
            </a:fld>
            <a:endParaRPr lang="en-US" dirty="0"/>
          </a:p>
        </p:txBody>
      </p:sp>
    </p:spTree>
    <p:extLst>
      <p:ext uri="{BB962C8B-B14F-4D97-AF65-F5344CB8AC3E}">
        <p14:creationId xmlns:p14="http://schemas.microsoft.com/office/powerpoint/2010/main" val="278315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FF5A8-D126-9A31-3C98-06B86848C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85D23-A394-E434-AFD3-59309A167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2E02C-67EB-9872-9EF4-6C1EF1254E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5075D9-51CF-9A22-B308-ED435ED35B32}"/>
              </a:ext>
            </a:extLst>
          </p:cNvPr>
          <p:cNvSpPr>
            <a:spLocks noGrp="1"/>
          </p:cNvSpPr>
          <p:nvPr>
            <p:ph type="sldNum" sz="quarter" idx="5"/>
          </p:nvPr>
        </p:nvSpPr>
        <p:spPr/>
        <p:txBody>
          <a:bodyPr/>
          <a:lstStyle/>
          <a:p>
            <a:fld id="{D139CFA6-8C68-0943-80D2-57D8206AA2C0}" type="slidenum">
              <a:rPr lang="en-US" smtClean="0"/>
              <a:t>11</a:t>
            </a:fld>
            <a:endParaRPr lang="en-US" dirty="0"/>
          </a:p>
        </p:txBody>
      </p:sp>
    </p:spTree>
    <p:extLst>
      <p:ext uri="{BB962C8B-B14F-4D97-AF65-F5344CB8AC3E}">
        <p14:creationId xmlns:p14="http://schemas.microsoft.com/office/powerpoint/2010/main" val="257357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45D3C-CED2-11EA-B5D6-47F452838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5A7A3-DCE8-7412-4CBA-9B690F693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98974-1D2A-E52F-D173-686B3D94D3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B51D0D-007C-AA64-D302-949DFDDE8503}"/>
              </a:ext>
            </a:extLst>
          </p:cNvPr>
          <p:cNvSpPr>
            <a:spLocks noGrp="1"/>
          </p:cNvSpPr>
          <p:nvPr>
            <p:ph type="sldNum" sz="quarter" idx="5"/>
          </p:nvPr>
        </p:nvSpPr>
        <p:spPr/>
        <p:txBody>
          <a:bodyPr/>
          <a:lstStyle/>
          <a:p>
            <a:fld id="{D139CFA6-8C68-0943-80D2-57D8206AA2C0}" type="slidenum">
              <a:rPr lang="en-US" smtClean="0"/>
              <a:t>12</a:t>
            </a:fld>
            <a:endParaRPr lang="en-US" dirty="0"/>
          </a:p>
        </p:txBody>
      </p:sp>
    </p:spTree>
    <p:extLst>
      <p:ext uri="{BB962C8B-B14F-4D97-AF65-F5344CB8AC3E}">
        <p14:creationId xmlns:p14="http://schemas.microsoft.com/office/powerpoint/2010/main" val="1346406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28DF3-957A-4927-D2AA-4FB328668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CF91D-59E4-7379-8D54-88574C816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497D32-522C-A4B5-5F15-51789E031A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111609-B666-654A-DE01-8548931C6F10}"/>
              </a:ext>
            </a:extLst>
          </p:cNvPr>
          <p:cNvSpPr>
            <a:spLocks noGrp="1"/>
          </p:cNvSpPr>
          <p:nvPr>
            <p:ph type="sldNum" sz="quarter" idx="5"/>
          </p:nvPr>
        </p:nvSpPr>
        <p:spPr/>
        <p:txBody>
          <a:bodyPr/>
          <a:lstStyle/>
          <a:p>
            <a:fld id="{D139CFA6-8C68-0943-80D2-57D8206AA2C0}" type="slidenum">
              <a:rPr lang="en-US" smtClean="0"/>
              <a:t>13</a:t>
            </a:fld>
            <a:endParaRPr lang="en-US" dirty="0"/>
          </a:p>
        </p:txBody>
      </p:sp>
    </p:spTree>
    <p:extLst>
      <p:ext uri="{BB962C8B-B14F-4D97-AF65-F5344CB8AC3E}">
        <p14:creationId xmlns:p14="http://schemas.microsoft.com/office/powerpoint/2010/main" val="141487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A8193-86A2-55DA-DA86-5A6935B7A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6A15D-DB21-B4F5-43D7-744638320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6409E-2AD4-5FC7-49BB-F718B9367C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3D5D31-27D5-EB4A-3E0A-E65BAC4F46A0}"/>
              </a:ext>
            </a:extLst>
          </p:cNvPr>
          <p:cNvSpPr>
            <a:spLocks noGrp="1"/>
          </p:cNvSpPr>
          <p:nvPr>
            <p:ph type="sldNum" sz="quarter" idx="5"/>
          </p:nvPr>
        </p:nvSpPr>
        <p:spPr/>
        <p:txBody>
          <a:bodyPr/>
          <a:lstStyle/>
          <a:p>
            <a:fld id="{D139CFA6-8C68-0943-80D2-57D8206AA2C0}" type="slidenum">
              <a:rPr lang="en-US" smtClean="0"/>
              <a:t>14</a:t>
            </a:fld>
            <a:endParaRPr lang="en-US" dirty="0"/>
          </a:p>
        </p:txBody>
      </p:sp>
    </p:spTree>
    <p:extLst>
      <p:ext uri="{BB962C8B-B14F-4D97-AF65-F5344CB8AC3E}">
        <p14:creationId xmlns:p14="http://schemas.microsoft.com/office/powerpoint/2010/main" val="4139899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B0FE4-D46D-B35C-63DB-ED6F4FCAC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22C47-8A2C-87DA-3708-C4428F713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1484C-CCDA-58A8-1C8A-AF8F823698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1ECF67-FA42-A0A5-C810-D58843CC7696}"/>
              </a:ext>
            </a:extLst>
          </p:cNvPr>
          <p:cNvSpPr>
            <a:spLocks noGrp="1"/>
          </p:cNvSpPr>
          <p:nvPr>
            <p:ph type="sldNum" sz="quarter" idx="5"/>
          </p:nvPr>
        </p:nvSpPr>
        <p:spPr/>
        <p:txBody>
          <a:bodyPr/>
          <a:lstStyle/>
          <a:p>
            <a:fld id="{D139CFA6-8C68-0943-80D2-57D8206AA2C0}" type="slidenum">
              <a:rPr lang="en-US" smtClean="0"/>
              <a:t>15</a:t>
            </a:fld>
            <a:endParaRPr lang="en-US" dirty="0"/>
          </a:p>
        </p:txBody>
      </p:sp>
    </p:spTree>
    <p:extLst>
      <p:ext uri="{BB962C8B-B14F-4D97-AF65-F5344CB8AC3E}">
        <p14:creationId xmlns:p14="http://schemas.microsoft.com/office/powerpoint/2010/main" val="3444071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D22AF-C087-E88F-3300-72930F5B7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F817D-1B2A-2B5E-D23E-A3BFB4008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6C887-8A45-BFBD-AA1A-255CA496D2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2C97B0-F2E6-9BFB-C302-C9CED6799F26}"/>
              </a:ext>
            </a:extLst>
          </p:cNvPr>
          <p:cNvSpPr>
            <a:spLocks noGrp="1"/>
          </p:cNvSpPr>
          <p:nvPr>
            <p:ph type="sldNum" sz="quarter" idx="5"/>
          </p:nvPr>
        </p:nvSpPr>
        <p:spPr/>
        <p:txBody>
          <a:bodyPr/>
          <a:lstStyle/>
          <a:p>
            <a:fld id="{D139CFA6-8C68-0943-80D2-57D8206AA2C0}" type="slidenum">
              <a:rPr lang="en-US" smtClean="0"/>
              <a:t>16</a:t>
            </a:fld>
            <a:endParaRPr lang="en-US" dirty="0"/>
          </a:p>
        </p:txBody>
      </p:sp>
    </p:spTree>
    <p:extLst>
      <p:ext uri="{BB962C8B-B14F-4D97-AF65-F5344CB8AC3E}">
        <p14:creationId xmlns:p14="http://schemas.microsoft.com/office/powerpoint/2010/main" val="196470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81A95-C91D-13BA-B98C-1FFD42BE1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ACA89-4CEC-87F6-D84C-0FCD93177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697E1-24C7-73E7-699D-33DC8E7322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0F4957-8903-4192-4DB5-B5FA633048A4}"/>
              </a:ext>
            </a:extLst>
          </p:cNvPr>
          <p:cNvSpPr>
            <a:spLocks noGrp="1"/>
          </p:cNvSpPr>
          <p:nvPr>
            <p:ph type="sldNum" sz="quarter" idx="5"/>
          </p:nvPr>
        </p:nvSpPr>
        <p:spPr/>
        <p:txBody>
          <a:bodyPr/>
          <a:lstStyle/>
          <a:p>
            <a:fld id="{D139CFA6-8C68-0943-80D2-57D8206AA2C0}" type="slidenum">
              <a:rPr lang="en-US" smtClean="0"/>
              <a:t>17</a:t>
            </a:fld>
            <a:endParaRPr lang="en-US" dirty="0"/>
          </a:p>
        </p:txBody>
      </p:sp>
    </p:spTree>
    <p:extLst>
      <p:ext uri="{BB962C8B-B14F-4D97-AF65-F5344CB8AC3E}">
        <p14:creationId xmlns:p14="http://schemas.microsoft.com/office/powerpoint/2010/main" val="109470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C897C-AE17-BBC9-3730-A38A724D3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571D1-5A64-0B3B-9611-370E776E6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48528-ECE0-A595-DA95-91CCFDFB37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559876-C8E7-F197-F509-712B9A622FBF}"/>
              </a:ext>
            </a:extLst>
          </p:cNvPr>
          <p:cNvSpPr>
            <a:spLocks noGrp="1"/>
          </p:cNvSpPr>
          <p:nvPr>
            <p:ph type="sldNum" sz="quarter" idx="5"/>
          </p:nvPr>
        </p:nvSpPr>
        <p:spPr/>
        <p:txBody>
          <a:bodyPr/>
          <a:lstStyle/>
          <a:p>
            <a:fld id="{D139CFA6-8C68-0943-80D2-57D8206AA2C0}" type="slidenum">
              <a:rPr lang="en-US" smtClean="0"/>
              <a:t>18</a:t>
            </a:fld>
            <a:endParaRPr lang="en-US" dirty="0"/>
          </a:p>
        </p:txBody>
      </p:sp>
    </p:spTree>
    <p:extLst>
      <p:ext uri="{BB962C8B-B14F-4D97-AF65-F5344CB8AC3E}">
        <p14:creationId xmlns:p14="http://schemas.microsoft.com/office/powerpoint/2010/main" val="3784350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E8FB1-7335-103C-A743-813EFAE5B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CA389-5F4C-57F6-8D20-E729A3A96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64E46-EA7C-7128-3A3C-6CC66D1F05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F9CE28-1069-A588-EE2B-62AC051F9B5F}"/>
              </a:ext>
            </a:extLst>
          </p:cNvPr>
          <p:cNvSpPr>
            <a:spLocks noGrp="1"/>
          </p:cNvSpPr>
          <p:nvPr>
            <p:ph type="sldNum" sz="quarter" idx="5"/>
          </p:nvPr>
        </p:nvSpPr>
        <p:spPr/>
        <p:txBody>
          <a:bodyPr/>
          <a:lstStyle/>
          <a:p>
            <a:fld id="{D139CFA6-8C68-0943-80D2-57D8206AA2C0}" type="slidenum">
              <a:rPr lang="en-US" smtClean="0"/>
              <a:t>19</a:t>
            </a:fld>
            <a:endParaRPr lang="en-US" dirty="0"/>
          </a:p>
        </p:txBody>
      </p:sp>
    </p:spTree>
    <p:extLst>
      <p:ext uri="{BB962C8B-B14F-4D97-AF65-F5344CB8AC3E}">
        <p14:creationId xmlns:p14="http://schemas.microsoft.com/office/powerpoint/2010/main" val="28878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a:t>
            </a:fld>
            <a:endParaRPr lang="en-US" dirty="0"/>
          </a:p>
        </p:txBody>
      </p:sp>
    </p:spTree>
    <p:extLst>
      <p:ext uri="{BB962C8B-B14F-4D97-AF65-F5344CB8AC3E}">
        <p14:creationId xmlns:p14="http://schemas.microsoft.com/office/powerpoint/2010/main" val="91553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4D504-4917-9348-3353-AAEB4533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E6B35-D2D7-7D9E-FF80-0A7B1427D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266C3-6556-311E-F436-85B957E107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4FA659-2A9D-E3DE-46ED-53C7DBA8D5D6}"/>
              </a:ext>
            </a:extLst>
          </p:cNvPr>
          <p:cNvSpPr>
            <a:spLocks noGrp="1"/>
          </p:cNvSpPr>
          <p:nvPr>
            <p:ph type="sldNum" sz="quarter" idx="5"/>
          </p:nvPr>
        </p:nvSpPr>
        <p:spPr/>
        <p:txBody>
          <a:bodyPr/>
          <a:lstStyle/>
          <a:p>
            <a:fld id="{D139CFA6-8C68-0943-80D2-57D8206AA2C0}" type="slidenum">
              <a:rPr lang="en-US" smtClean="0"/>
              <a:t>20</a:t>
            </a:fld>
            <a:endParaRPr lang="en-US" dirty="0"/>
          </a:p>
        </p:txBody>
      </p:sp>
    </p:spTree>
    <p:extLst>
      <p:ext uri="{BB962C8B-B14F-4D97-AF65-F5344CB8AC3E}">
        <p14:creationId xmlns:p14="http://schemas.microsoft.com/office/powerpoint/2010/main" val="140719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E8CA-68DB-AE2A-04F2-EBEA61746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66128-83FE-3950-30ED-EE5275E47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7411D-25F4-F3DD-9949-560834D22A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8DEBA8-6C3F-2414-B8E0-C8B5DBB23D40}"/>
              </a:ext>
            </a:extLst>
          </p:cNvPr>
          <p:cNvSpPr>
            <a:spLocks noGrp="1"/>
          </p:cNvSpPr>
          <p:nvPr>
            <p:ph type="sldNum" sz="quarter" idx="5"/>
          </p:nvPr>
        </p:nvSpPr>
        <p:spPr/>
        <p:txBody>
          <a:bodyPr/>
          <a:lstStyle/>
          <a:p>
            <a:fld id="{D139CFA6-8C68-0943-80D2-57D8206AA2C0}" type="slidenum">
              <a:rPr lang="en-US" smtClean="0"/>
              <a:t>21</a:t>
            </a:fld>
            <a:endParaRPr lang="en-US" dirty="0"/>
          </a:p>
        </p:txBody>
      </p:sp>
    </p:spTree>
    <p:extLst>
      <p:ext uri="{BB962C8B-B14F-4D97-AF65-F5344CB8AC3E}">
        <p14:creationId xmlns:p14="http://schemas.microsoft.com/office/powerpoint/2010/main" val="4285249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FE462-842E-90F2-4E27-9D2E177BC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0DAF3-B902-F147-6647-9BE48D24B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665CB-C65E-374A-EBDA-A055C9D49E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B79CE8-769E-0FC9-81BB-7D9DF5940E17}"/>
              </a:ext>
            </a:extLst>
          </p:cNvPr>
          <p:cNvSpPr>
            <a:spLocks noGrp="1"/>
          </p:cNvSpPr>
          <p:nvPr>
            <p:ph type="sldNum" sz="quarter" idx="5"/>
          </p:nvPr>
        </p:nvSpPr>
        <p:spPr/>
        <p:txBody>
          <a:bodyPr/>
          <a:lstStyle/>
          <a:p>
            <a:fld id="{D139CFA6-8C68-0943-80D2-57D8206AA2C0}" type="slidenum">
              <a:rPr lang="en-US" smtClean="0"/>
              <a:t>22</a:t>
            </a:fld>
            <a:endParaRPr lang="en-US" dirty="0"/>
          </a:p>
        </p:txBody>
      </p:sp>
    </p:spTree>
    <p:extLst>
      <p:ext uri="{BB962C8B-B14F-4D97-AF65-F5344CB8AC3E}">
        <p14:creationId xmlns:p14="http://schemas.microsoft.com/office/powerpoint/2010/main" val="928728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23</a:t>
            </a:fld>
            <a:endParaRPr lang="en-US" dirty="0"/>
          </a:p>
        </p:txBody>
      </p:sp>
    </p:spTree>
    <p:extLst>
      <p:ext uri="{BB962C8B-B14F-4D97-AF65-F5344CB8AC3E}">
        <p14:creationId xmlns:p14="http://schemas.microsoft.com/office/powerpoint/2010/main" val="3144340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003E9-67FC-AAB4-6E66-7687E9BD6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84CE6-CE18-9814-B321-875309AC4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405FC-01B2-F1E8-E8BD-1600C4A597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AF7DF5-D905-B9C9-8FCD-70CA42B597A5}"/>
              </a:ext>
            </a:extLst>
          </p:cNvPr>
          <p:cNvSpPr>
            <a:spLocks noGrp="1"/>
          </p:cNvSpPr>
          <p:nvPr>
            <p:ph type="sldNum" sz="quarter" idx="5"/>
          </p:nvPr>
        </p:nvSpPr>
        <p:spPr/>
        <p:txBody>
          <a:bodyPr/>
          <a:lstStyle/>
          <a:p>
            <a:fld id="{D139CFA6-8C68-0943-80D2-57D8206AA2C0}" type="slidenum">
              <a:rPr lang="en-US" smtClean="0"/>
              <a:t>24</a:t>
            </a:fld>
            <a:endParaRPr lang="en-US" dirty="0"/>
          </a:p>
        </p:txBody>
      </p:sp>
    </p:spTree>
    <p:extLst>
      <p:ext uri="{BB962C8B-B14F-4D97-AF65-F5344CB8AC3E}">
        <p14:creationId xmlns:p14="http://schemas.microsoft.com/office/powerpoint/2010/main" val="147433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1122A-0424-907C-EF69-CE11486B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BB4EA-394D-71C0-D940-B2AFFB686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2AA91-A9C7-6B38-EEBA-BDED70B463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C34BDF-B06A-725E-1B3C-B2424615133E}"/>
              </a:ext>
            </a:extLst>
          </p:cNvPr>
          <p:cNvSpPr>
            <a:spLocks noGrp="1"/>
          </p:cNvSpPr>
          <p:nvPr>
            <p:ph type="sldNum" sz="quarter" idx="5"/>
          </p:nvPr>
        </p:nvSpPr>
        <p:spPr/>
        <p:txBody>
          <a:bodyPr/>
          <a:lstStyle/>
          <a:p>
            <a:fld id="{D139CFA6-8C68-0943-80D2-57D8206AA2C0}" type="slidenum">
              <a:rPr lang="en-US" smtClean="0"/>
              <a:t>25</a:t>
            </a:fld>
            <a:endParaRPr lang="en-US" dirty="0"/>
          </a:p>
        </p:txBody>
      </p:sp>
    </p:spTree>
    <p:extLst>
      <p:ext uri="{BB962C8B-B14F-4D97-AF65-F5344CB8AC3E}">
        <p14:creationId xmlns:p14="http://schemas.microsoft.com/office/powerpoint/2010/main" val="4093104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a:t>
            </a:fld>
            <a:endParaRPr lang="en-US" dirty="0"/>
          </a:p>
        </p:txBody>
      </p:sp>
    </p:spTree>
    <p:extLst>
      <p:ext uri="{BB962C8B-B14F-4D97-AF65-F5344CB8AC3E}">
        <p14:creationId xmlns:p14="http://schemas.microsoft.com/office/powerpoint/2010/main" val="2137789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B8B7D-BD49-2D87-60CE-4CF9E74FF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3B457-C05E-213B-913B-4F5E5AF76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CF0D8-69A1-81E4-5BCE-7FD18ACEFE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6384E3-9F0E-FC82-1671-D321A365E537}"/>
              </a:ext>
            </a:extLst>
          </p:cNvPr>
          <p:cNvSpPr>
            <a:spLocks noGrp="1"/>
          </p:cNvSpPr>
          <p:nvPr>
            <p:ph type="sldNum" sz="quarter" idx="5"/>
          </p:nvPr>
        </p:nvSpPr>
        <p:spPr/>
        <p:txBody>
          <a:bodyPr/>
          <a:lstStyle/>
          <a:p>
            <a:fld id="{D139CFA6-8C68-0943-80D2-57D8206AA2C0}" type="slidenum">
              <a:rPr lang="en-US" smtClean="0"/>
              <a:t>4</a:t>
            </a:fld>
            <a:endParaRPr lang="en-US" dirty="0"/>
          </a:p>
        </p:txBody>
      </p:sp>
    </p:spTree>
    <p:extLst>
      <p:ext uri="{BB962C8B-B14F-4D97-AF65-F5344CB8AC3E}">
        <p14:creationId xmlns:p14="http://schemas.microsoft.com/office/powerpoint/2010/main" val="2173101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5</a:t>
            </a:fld>
            <a:endParaRPr lang="en-US" dirty="0"/>
          </a:p>
        </p:txBody>
      </p:sp>
    </p:spTree>
    <p:extLst>
      <p:ext uri="{BB962C8B-B14F-4D97-AF65-F5344CB8AC3E}">
        <p14:creationId xmlns:p14="http://schemas.microsoft.com/office/powerpoint/2010/main" val="235492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6</a:t>
            </a:fld>
            <a:endParaRPr lang="en-US" dirty="0"/>
          </a:p>
        </p:txBody>
      </p:sp>
    </p:spTree>
    <p:extLst>
      <p:ext uri="{BB962C8B-B14F-4D97-AF65-F5344CB8AC3E}">
        <p14:creationId xmlns:p14="http://schemas.microsoft.com/office/powerpoint/2010/main" val="1832239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7</a:t>
            </a:fld>
            <a:endParaRPr lang="en-US" dirty="0"/>
          </a:p>
        </p:txBody>
      </p:sp>
    </p:spTree>
    <p:extLst>
      <p:ext uri="{BB962C8B-B14F-4D97-AF65-F5344CB8AC3E}">
        <p14:creationId xmlns:p14="http://schemas.microsoft.com/office/powerpoint/2010/main" val="55348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23E81-C6BF-FDEF-B392-057330915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20CFB-91D5-D061-812D-C6C0842D7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8B9AC-BFDE-BA83-6F4A-AFC193E7AB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8DC12A-05BB-A95B-0CFB-21D9AADF320F}"/>
              </a:ext>
            </a:extLst>
          </p:cNvPr>
          <p:cNvSpPr>
            <a:spLocks noGrp="1"/>
          </p:cNvSpPr>
          <p:nvPr>
            <p:ph type="sldNum" sz="quarter" idx="5"/>
          </p:nvPr>
        </p:nvSpPr>
        <p:spPr/>
        <p:txBody>
          <a:bodyPr/>
          <a:lstStyle/>
          <a:p>
            <a:fld id="{D139CFA6-8C68-0943-80D2-57D8206AA2C0}" type="slidenum">
              <a:rPr lang="en-US" smtClean="0"/>
              <a:t>8</a:t>
            </a:fld>
            <a:endParaRPr lang="en-US" dirty="0"/>
          </a:p>
        </p:txBody>
      </p:sp>
    </p:spTree>
    <p:extLst>
      <p:ext uri="{BB962C8B-B14F-4D97-AF65-F5344CB8AC3E}">
        <p14:creationId xmlns:p14="http://schemas.microsoft.com/office/powerpoint/2010/main" val="337856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9</a:t>
            </a:fld>
            <a:endParaRPr lang="en-US" dirty="0"/>
          </a:p>
        </p:txBody>
      </p:sp>
    </p:spTree>
    <p:extLst>
      <p:ext uri="{BB962C8B-B14F-4D97-AF65-F5344CB8AC3E}">
        <p14:creationId xmlns:p14="http://schemas.microsoft.com/office/powerpoint/2010/main" val="40846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BE73-82F3-1D59-79C5-4AE44608A5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CC043-046E-592D-21C1-6244BAF08A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1C95C-A0A7-EFBF-0138-FA2A83B1C031}"/>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5" name="Footer Placeholder 4">
            <a:extLst>
              <a:ext uri="{FF2B5EF4-FFF2-40B4-BE49-F238E27FC236}">
                <a16:creationId xmlns:a16="http://schemas.microsoft.com/office/drawing/2014/main" id="{07296DC5-2105-5FD5-CC1F-438BC56081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AAD45-70C6-75A9-5D63-7BEFB05BB148}"/>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4379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83AE-B8FA-EF12-0C12-21D4670EF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60D8F-974E-F7BC-AD09-B1A00BF4B1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766ED-4730-6D16-386A-12B24FC10350}"/>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5" name="Footer Placeholder 4">
            <a:extLst>
              <a:ext uri="{FF2B5EF4-FFF2-40B4-BE49-F238E27FC236}">
                <a16:creationId xmlns:a16="http://schemas.microsoft.com/office/drawing/2014/main" id="{CC291810-9EC1-936C-D350-033AED580E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1FB72-C1E4-706F-573D-C96D2FBD485D}"/>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52211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BEA2D5-11B9-98ED-9546-1168CFFF5F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0EE27-2957-3F44-F6DF-DB45829FE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E7D53-AD48-C6D0-FFB0-B24019EA180B}"/>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5" name="Footer Placeholder 4">
            <a:extLst>
              <a:ext uri="{FF2B5EF4-FFF2-40B4-BE49-F238E27FC236}">
                <a16:creationId xmlns:a16="http://schemas.microsoft.com/office/drawing/2014/main" id="{8879E8BF-5806-03C3-007E-C423FA7806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118A75-4EAA-D49D-59DD-2240879EF6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91683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7EB2-090D-637F-022F-C45782D054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2B649-2667-7BC1-8B0B-D6FB82A63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6A191-7326-F217-0EAF-E0C1ECBC67CF}"/>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5" name="Footer Placeholder 4">
            <a:extLst>
              <a:ext uri="{FF2B5EF4-FFF2-40B4-BE49-F238E27FC236}">
                <a16:creationId xmlns:a16="http://schemas.microsoft.com/office/drawing/2014/main" id="{B05F4669-2324-DC38-7473-F4D0435132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DDFD74-4BE9-0905-E113-078E53692447}"/>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7206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6CF2-0BCE-0467-0153-FBCD711CB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CA17B3-CA94-1FAA-A6B3-B5033B682E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13199-34FC-6D01-1A4D-BBC2B6B6C6C5}"/>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5" name="Footer Placeholder 4">
            <a:extLst>
              <a:ext uri="{FF2B5EF4-FFF2-40B4-BE49-F238E27FC236}">
                <a16:creationId xmlns:a16="http://schemas.microsoft.com/office/drawing/2014/main" id="{8ABCD013-3903-AF52-618A-E080FAC0ED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93C9F0-DF75-649E-1EAE-943215B29C8A}"/>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26529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8F85-FA3A-2F78-35CF-CE3374331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C3C4D-5B20-2F58-49D8-A081B0E26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426A9C-4326-9055-66C5-66B7498B3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DCC791-C077-4667-E5F3-7162432F9753}"/>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6" name="Footer Placeholder 5">
            <a:extLst>
              <a:ext uri="{FF2B5EF4-FFF2-40B4-BE49-F238E27FC236}">
                <a16:creationId xmlns:a16="http://schemas.microsoft.com/office/drawing/2014/main" id="{3940AE01-1158-4CB4-AA7F-08713C9CB9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D4EB32-01BE-822F-68F9-4BEF3386BB61}"/>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54683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F4CD-57E1-73B4-A211-912318F645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7ABAF-7E45-AB6F-5004-FB17BD9D1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ADA53F-74C6-CC35-1D00-9A6E9C089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29474-C90D-F3E8-3320-7B4087722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34AC6B-2FFA-2932-9B2E-8652E7180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DBB17-3E66-B7DA-593E-D5EAFAB716BE}"/>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8" name="Footer Placeholder 7">
            <a:extLst>
              <a:ext uri="{FF2B5EF4-FFF2-40B4-BE49-F238E27FC236}">
                <a16:creationId xmlns:a16="http://schemas.microsoft.com/office/drawing/2014/main" id="{687A66A2-171C-BDC5-4F89-CEB20075DD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DE5DD0-EB48-F3F9-6B00-57CDBC8018D2}"/>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8628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5D91-2025-DEEB-895B-EDB38BB498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4722DC-6527-E37E-22DD-A0C5CB1EB806}"/>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4" name="Footer Placeholder 3">
            <a:extLst>
              <a:ext uri="{FF2B5EF4-FFF2-40B4-BE49-F238E27FC236}">
                <a16:creationId xmlns:a16="http://schemas.microsoft.com/office/drawing/2014/main" id="{09224BFE-4C6E-F55B-AEAE-33856375DD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187B98-E551-AFFC-AD39-4CBA9327D615}"/>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64915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FF846-08C9-BCA0-70D1-79E4E660D622}"/>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3" name="Footer Placeholder 2">
            <a:extLst>
              <a:ext uri="{FF2B5EF4-FFF2-40B4-BE49-F238E27FC236}">
                <a16:creationId xmlns:a16="http://schemas.microsoft.com/office/drawing/2014/main" id="{9C14B50F-CB90-5570-494A-3CCA831DDA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D747998-2F7C-8F57-FBB5-2B96E0FAB3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12715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15D2-416C-43AB-8591-733454F9F8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BA7AE-5D0A-B199-25C4-853D1FAD3E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946954-B7AA-70D6-328A-96E0F54CD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9EC4F-7C09-2121-F076-4D2CF2EEA52D}"/>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6" name="Footer Placeholder 5">
            <a:extLst>
              <a:ext uri="{FF2B5EF4-FFF2-40B4-BE49-F238E27FC236}">
                <a16:creationId xmlns:a16="http://schemas.microsoft.com/office/drawing/2014/main" id="{9BEB17AE-A54D-C859-3AAA-209B926531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04FD69-2C6D-DFBA-821E-F52AF1C8BF3F}"/>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21178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2FDD-9F71-8368-62D4-6A6D8CA08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4CA1E4-3462-A259-5F61-9B6C75456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12200CF-99CB-500D-7F02-7B80682B4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1118E-8A82-C045-4E33-845FAE726F0B}"/>
              </a:ext>
            </a:extLst>
          </p:cNvPr>
          <p:cNvSpPr>
            <a:spLocks noGrp="1"/>
          </p:cNvSpPr>
          <p:nvPr>
            <p:ph type="dt" sz="half" idx="10"/>
          </p:nvPr>
        </p:nvSpPr>
        <p:spPr/>
        <p:txBody>
          <a:bodyPr/>
          <a:lstStyle/>
          <a:p>
            <a:fld id="{55B9388D-3729-2845-97CF-02B0935F4820}" type="datetimeFigureOut">
              <a:rPr lang="en-US" smtClean="0"/>
              <a:t>11/4/2024</a:t>
            </a:fld>
            <a:endParaRPr lang="en-US" dirty="0"/>
          </a:p>
        </p:txBody>
      </p:sp>
      <p:sp>
        <p:nvSpPr>
          <p:cNvPr id="6" name="Footer Placeholder 5">
            <a:extLst>
              <a:ext uri="{FF2B5EF4-FFF2-40B4-BE49-F238E27FC236}">
                <a16:creationId xmlns:a16="http://schemas.microsoft.com/office/drawing/2014/main" id="{B9FEE9F9-9F53-0288-CA1E-D933A9666A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58D785-EE78-72B5-231E-9C05366ECD8E}"/>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50225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2DD12D-7E14-E90E-A256-71063F5E93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94480-4B50-C555-189E-6517059DB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20B05-BFF6-5237-1DEB-963C801F0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9388D-3729-2845-97CF-02B0935F4820}" type="datetimeFigureOut">
              <a:rPr lang="en-US" smtClean="0"/>
              <a:t>11/4/2024</a:t>
            </a:fld>
            <a:endParaRPr lang="en-US" dirty="0"/>
          </a:p>
        </p:txBody>
      </p:sp>
      <p:sp>
        <p:nvSpPr>
          <p:cNvPr id="5" name="Footer Placeholder 4">
            <a:extLst>
              <a:ext uri="{FF2B5EF4-FFF2-40B4-BE49-F238E27FC236}">
                <a16:creationId xmlns:a16="http://schemas.microsoft.com/office/drawing/2014/main" id="{F7883EBD-F006-0C6A-81F1-7205AC66B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130CC8-9A2D-818D-1A89-37F767308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1DDA1-92E0-FB4B-9842-484450E13397}" type="slidenum">
              <a:rPr lang="en-US" smtClean="0"/>
              <a:t>‹#›</a:t>
            </a:fld>
            <a:endParaRPr lang="en-US" dirty="0"/>
          </a:p>
        </p:txBody>
      </p:sp>
    </p:spTree>
    <p:extLst>
      <p:ext uri="{BB962C8B-B14F-4D97-AF65-F5344CB8AC3E}">
        <p14:creationId xmlns:p14="http://schemas.microsoft.com/office/powerpoint/2010/main" val="1850699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7.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apps.visioniot.net/downloads/iOS/ConnectedCoolersTechnician/" TargetMode="External"/><Relationship Id="rId4" Type="http://schemas.openxmlformats.org/officeDocument/2006/relationships/hyperlink" Target="https://apps.visioniot.net/downloads/Android/Connected%20Coolers%20Technicia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3"/>
          <a:stretch>
            <a:fillRect/>
          </a:stretch>
        </p:blipFill>
        <p:spPr>
          <a:xfrm>
            <a:off x="0" y="0"/>
            <a:ext cx="12219940" cy="6857999"/>
          </a:xfrm>
          <a:prstGeom prst="rect">
            <a:avLst/>
          </a:prstGeom>
        </p:spPr>
      </p:pic>
      <p:sp>
        <p:nvSpPr>
          <p:cNvPr id="12" name="Rectangle 1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969264" y="5154168"/>
            <a:ext cx="6973204" cy="1261872"/>
          </a:xfrm>
        </p:spPr>
        <p:txBody>
          <a:bodyPr anchor="ctr">
            <a:noAutofit/>
          </a:bodyPr>
          <a:lstStyle/>
          <a:p>
            <a:pPr algn="l"/>
            <a:r>
              <a:rPr lang="en-US" sz="4000" b="1">
                <a:solidFill>
                  <a:schemeClr val="tx1">
                    <a:lumMod val="85000"/>
                    <a:lumOff val="15000"/>
                  </a:schemeClr>
                </a:solidFill>
                <a:latin typeface="Avenir Black" panose="02000503020000020003" pitchFamily="2" charset="0"/>
              </a:rPr>
              <a:t>Connected Coolers </a:t>
            </a:r>
            <a:r>
              <a:rPr lang="en-US" sz="4000" b="1" dirty="0">
                <a:solidFill>
                  <a:schemeClr val="tx1">
                    <a:lumMod val="85000"/>
                    <a:lumOff val="15000"/>
                  </a:schemeClr>
                </a:solidFill>
                <a:latin typeface="Avenir Black" panose="02000503020000020003" pitchFamily="2" charset="0"/>
              </a:rPr>
              <a:t>Technician</a:t>
            </a:r>
          </a:p>
        </p:txBody>
      </p:sp>
      <p:sp>
        <p:nvSpPr>
          <p:cNvPr id="7" name="Subtitle 6">
            <a:extLst>
              <a:ext uri="{FF2B5EF4-FFF2-40B4-BE49-F238E27FC236}">
                <a16:creationId xmlns:a16="http://schemas.microsoft.com/office/drawing/2014/main" id="{4BB33530-110D-A4BC-D249-C752BD0D3613}"/>
              </a:ext>
            </a:extLst>
          </p:cNvPr>
          <p:cNvSpPr>
            <a:spLocks noGrp="1"/>
          </p:cNvSpPr>
          <p:nvPr>
            <p:ph type="subTitle" idx="1"/>
          </p:nvPr>
        </p:nvSpPr>
        <p:spPr>
          <a:xfrm>
            <a:off x="8458200" y="5154168"/>
            <a:ext cx="2892986" cy="1261872"/>
          </a:xfrm>
        </p:spPr>
        <p:txBody>
          <a:bodyPr anchor="ctr">
            <a:normAutofit/>
          </a:bodyPr>
          <a:lstStyle/>
          <a:p>
            <a:pPr algn="l"/>
            <a:r>
              <a:rPr lang="en-US" sz="2000">
                <a:solidFill>
                  <a:schemeClr val="tx2"/>
                </a:solidFill>
                <a:latin typeface="Avenir Book" panose="02000503020000020003" pitchFamily="2" charset="0"/>
              </a:rPr>
              <a:t>Application </a:t>
            </a:r>
            <a:r>
              <a:rPr lang="en-US" sz="2000" dirty="0">
                <a:solidFill>
                  <a:schemeClr val="tx2"/>
                </a:solidFill>
                <a:latin typeface="Avenir Book" panose="02000503020000020003" pitchFamily="2" charset="0"/>
              </a:rPr>
              <a:t>Guide</a:t>
            </a:r>
          </a:p>
          <a:p>
            <a:pPr algn="l"/>
            <a:r>
              <a:rPr lang="en-US" sz="2000" dirty="0">
                <a:solidFill>
                  <a:schemeClr val="tx2"/>
                </a:solidFill>
                <a:latin typeface="Avenir Book" panose="02000503020000020003" pitchFamily="2" charset="0"/>
              </a:rPr>
              <a:t>October 2024</a:t>
            </a:r>
          </a:p>
        </p:txBody>
      </p:sp>
      <p:cxnSp>
        <p:nvCxnSpPr>
          <p:cNvPr id="14" name="Straight Connector 1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CB1258-58E3-C7D2-5299-447F35429F4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prstClr val="white"/>
                </a:solidFill>
                <a:latin typeface="Avenir Book" panose="02000503020000020003" pitchFamily="2" charset="0"/>
              </a:rPr>
              <a:t>© 2024 Vision Group</a:t>
            </a:r>
          </a:p>
        </p:txBody>
      </p:sp>
    </p:spTree>
    <p:extLst>
      <p:ext uri="{BB962C8B-B14F-4D97-AF65-F5344CB8AC3E}">
        <p14:creationId xmlns:p14="http://schemas.microsoft.com/office/powerpoint/2010/main" val="17316162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828C2207-F3EE-E14B-CA3F-58B71F40351F}"/>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CONNECT</a:t>
            </a:r>
          </a:p>
        </p:txBody>
      </p:sp>
      <p:sp>
        <p:nvSpPr>
          <p:cNvPr id="4" name="TextBox 3">
            <a:extLst>
              <a:ext uri="{FF2B5EF4-FFF2-40B4-BE49-F238E27FC236}">
                <a16:creationId xmlns:a16="http://schemas.microsoft.com/office/drawing/2014/main" id="{A08B513D-5C86-6E53-DF6F-1B613DF867D8}"/>
              </a:ext>
            </a:extLst>
          </p:cNvPr>
          <p:cNvSpPr txBox="1"/>
          <p:nvPr/>
        </p:nvSpPr>
        <p:spPr>
          <a:xfrm>
            <a:off x="8368794" y="2179484"/>
            <a:ext cx="2908646" cy="3323987"/>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b="0" dirty="0">
                <a:latin typeface="Avenir Book" panose="02000503020000020003"/>
              </a:rPr>
              <a:t>After successful login select Connect to the Device is for as to initiate a connection with the controller. </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Please enter manually or scan the barcode for the cooler serial number. (see the second image).</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After that device connected successfully. (see the Third image)</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dirty="0">
                <a:solidFill>
                  <a:srgbClr val="FFC000"/>
                </a:solidFill>
                <a:latin typeface="Avenir Book" panose="02000503020000020003"/>
              </a:rPr>
              <a:t>Note: This application supported only Sollatek FFM2BB and FDEX2.</a:t>
            </a:r>
          </a:p>
        </p:txBody>
      </p:sp>
      <p:pic>
        <p:nvPicPr>
          <p:cNvPr id="12" name="Picture 11">
            <a:extLst>
              <a:ext uri="{FF2B5EF4-FFF2-40B4-BE49-F238E27FC236}">
                <a16:creationId xmlns:a16="http://schemas.microsoft.com/office/drawing/2014/main" id="{78B9799D-D128-4066-4106-9F9EA97A9FD3}"/>
              </a:ext>
            </a:extLst>
          </p:cNvPr>
          <p:cNvPicPr>
            <a:picLocks noChangeAspect="1"/>
          </p:cNvPicPr>
          <p:nvPr/>
        </p:nvPicPr>
        <p:blipFill>
          <a:blip r:embed="rId4"/>
          <a:srcRect/>
          <a:stretch/>
        </p:blipFill>
        <p:spPr>
          <a:xfrm>
            <a:off x="3381351" y="1924105"/>
            <a:ext cx="1795947" cy="3888823"/>
          </a:xfrm>
          <a:prstGeom prst="rect">
            <a:avLst/>
          </a:prstGeom>
          <a:ln w="28575">
            <a:solidFill>
              <a:srgbClr val="002060"/>
            </a:solidFill>
          </a:ln>
        </p:spPr>
      </p:pic>
      <p:pic>
        <p:nvPicPr>
          <p:cNvPr id="13" name="Picture 12">
            <a:extLst>
              <a:ext uri="{FF2B5EF4-FFF2-40B4-BE49-F238E27FC236}">
                <a16:creationId xmlns:a16="http://schemas.microsoft.com/office/drawing/2014/main" id="{ECC97DEB-D93D-2FC0-E82A-FF34B2FAB676}"/>
              </a:ext>
            </a:extLst>
          </p:cNvPr>
          <p:cNvPicPr>
            <a:picLocks noChangeAspect="1"/>
          </p:cNvPicPr>
          <p:nvPr/>
        </p:nvPicPr>
        <p:blipFill>
          <a:blip r:embed="rId5"/>
          <a:srcRect/>
          <a:stretch/>
        </p:blipFill>
        <p:spPr>
          <a:xfrm>
            <a:off x="5848619" y="1924105"/>
            <a:ext cx="1795947" cy="3888823"/>
          </a:xfrm>
          <a:prstGeom prst="rect">
            <a:avLst/>
          </a:prstGeom>
          <a:ln w="28575">
            <a:solidFill>
              <a:srgbClr val="002060"/>
            </a:solidFill>
          </a:ln>
        </p:spPr>
      </p:pic>
      <p:grpSp>
        <p:nvGrpSpPr>
          <p:cNvPr id="16" name="Group 15">
            <a:extLst>
              <a:ext uri="{FF2B5EF4-FFF2-40B4-BE49-F238E27FC236}">
                <a16:creationId xmlns:a16="http://schemas.microsoft.com/office/drawing/2014/main" id="{2A0EB27D-98D0-6A3B-3A65-7758876A3005}"/>
              </a:ext>
            </a:extLst>
          </p:cNvPr>
          <p:cNvGrpSpPr/>
          <p:nvPr/>
        </p:nvGrpSpPr>
        <p:grpSpPr>
          <a:xfrm>
            <a:off x="914084" y="1897065"/>
            <a:ext cx="1795947" cy="3888826"/>
            <a:chOff x="914084" y="1602098"/>
            <a:chExt cx="1795947" cy="3888826"/>
          </a:xfrm>
        </p:grpSpPr>
        <p:pic>
          <p:nvPicPr>
            <p:cNvPr id="10" name="Picture 9">
              <a:extLst>
                <a:ext uri="{FF2B5EF4-FFF2-40B4-BE49-F238E27FC236}">
                  <a16:creationId xmlns:a16="http://schemas.microsoft.com/office/drawing/2014/main" id="{F5AC7258-9E3B-1CFC-B328-C19B57FEDFB1}"/>
                </a:ext>
              </a:extLst>
            </p:cNvPr>
            <p:cNvPicPr>
              <a:picLocks noChangeAspect="1"/>
            </p:cNvPicPr>
            <p:nvPr/>
          </p:nvPicPr>
          <p:blipFill>
            <a:blip r:embed="rId6"/>
            <a:srcRect/>
            <a:stretch/>
          </p:blipFill>
          <p:spPr>
            <a:xfrm>
              <a:off x="914084" y="1602098"/>
              <a:ext cx="1795947" cy="3888826"/>
            </a:xfrm>
            <a:prstGeom prst="rect">
              <a:avLst/>
            </a:prstGeom>
            <a:ln w="28575">
              <a:solidFill>
                <a:srgbClr val="002060"/>
              </a:solidFill>
            </a:ln>
          </p:spPr>
        </p:pic>
        <p:sp>
          <p:nvSpPr>
            <p:cNvPr id="15" name="Rectangle 14">
              <a:extLst>
                <a:ext uri="{FF2B5EF4-FFF2-40B4-BE49-F238E27FC236}">
                  <a16:creationId xmlns:a16="http://schemas.microsoft.com/office/drawing/2014/main" id="{CAD2E5F5-7541-96BD-6EC6-31380CEAFCBA}"/>
                </a:ext>
              </a:extLst>
            </p:cNvPr>
            <p:cNvSpPr/>
            <p:nvPr/>
          </p:nvSpPr>
          <p:spPr>
            <a:xfrm>
              <a:off x="1022946" y="2404110"/>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194964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C2916-F750-C85A-C41C-A640F9AE0F51}"/>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463FA8F9-7B5B-4D95-3DE2-6D70744F14C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1FD9134-AA9F-42D7-AF36-BBC928A3769F}"/>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5ED90F1F-DB90-1064-BF19-E5ADB263B117}"/>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ASSIGN CONTROLLER TO CCEP</a:t>
            </a:r>
          </a:p>
        </p:txBody>
      </p:sp>
      <p:sp>
        <p:nvSpPr>
          <p:cNvPr id="4" name="TextBox 3">
            <a:extLst>
              <a:ext uri="{FF2B5EF4-FFF2-40B4-BE49-F238E27FC236}">
                <a16:creationId xmlns:a16="http://schemas.microsoft.com/office/drawing/2014/main" id="{7E6C7A76-C3CA-0BCC-DFC0-5316656C2973}"/>
              </a:ext>
            </a:extLst>
          </p:cNvPr>
          <p:cNvSpPr txBox="1"/>
          <p:nvPr/>
        </p:nvSpPr>
        <p:spPr>
          <a:xfrm>
            <a:off x="8368794" y="1897065"/>
            <a:ext cx="2908646" cy="3970318"/>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b="0" dirty="0">
                <a:latin typeface="Avenir Book" panose="02000503020000020003"/>
              </a:rPr>
              <a:t>After a successful connection with the device, select the Assign controller to CCEP option scan the barcode and manually enter the device serial to assign the CCEP controller.</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Next step: After manual entry of the Serial number or scan of the barcode, a popup is generated, and it requires a confirmation.</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If the device already assigned the client, see the popup message “already assign the CCEP” else the popup message “Controller was successfully assigned to CCEP”.</a:t>
            </a:r>
          </a:p>
        </p:txBody>
      </p:sp>
      <p:grpSp>
        <p:nvGrpSpPr>
          <p:cNvPr id="16" name="Group 15">
            <a:extLst>
              <a:ext uri="{FF2B5EF4-FFF2-40B4-BE49-F238E27FC236}">
                <a16:creationId xmlns:a16="http://schemas.microsoft.com/office/drawing/2014/main" id="{2A23C805-2FDB-D345-5D73-5ADFF031D562}"/>
              </a:ext>
            </a:extLst>
          </p:cNvPr>
          <p:cNvGrpSpPr/>
          <p:nvPr/>
        </p:nvGrpSpPr>
        <p:grpSpPr>
          <a:xfrm>
            <a:off x="914084" y="1897066"/>
            <a:ext cx="1795947" cy="3888823"/>
            <a:chOff x="914084" y="1602099"/>
            <a:chExt cx="1795947" cy="3888823"/>
          </a:xfrm>
        </p:grpSpPr>
        <p:pic>
          <p:nvPicPr>
            <p:cNvPr id="10" name="Picture 9">
              <a:extLst>
                <a:ext uri="{FF2B5EF4-FFF2-40B4-BE49-F238E27FC236}">
                  <a16:creationId xmlns:a16="http://schemas.microsoft.com/office/drawing/2014/main" id="{6B61CC65-D368-AD03-2556-8009BAEDF199}"/>
                </a:ext>
              </a:extLst>
            </p:cNvPr>
            <p:cNvPicPr>
              <a:picLocks noChangeAspect="1"/>
            </p:cNvPicPr>
            <p:nvPr/>
          </p:nvPicPr>
          <p:blipFill>
            <a:blip r:embed="rId4"/>
            <a:srcRect/>
            <a:stretch/>
          </p:blipFill>
          <p:spPr>
            <a:xfrm>
              <a:off x="914084" y="1602099"/>
              <a:ext cx="1795947" cy="3888823"/>
            </a:xfrm>
            <a:prstGeom prst="rect">
              <a:avLst/>
            </a:prstGeom>
            <a:ln w="28575">
              <a:solidFill>
                <a:srgbClr val="002060"/>
              </a:solidFill>
            </a:ln>
          </p:spPr>
        </p:pic>
        <p:sp>
          <p:nvSpPr>
            <p:cNvPr id="15" name="Rectangle 14">
              <a:extLst>
                <a:ext uri="{FF2B5EF4-FFF2-40B4-BE49-F238E27FC236}">
                  <a16:creationId xmlns:a16="http://schemas.microsoft.com/office/drawing/2014/main" id="{67A0D6D8-57CC-0915-715E-1D423B2AFE5B}"/>
                </a:ext>
              </a:extLst>
            </p:cNvPr>
            <p:cNvSpPr/>
            <p:nvPr/>
          </p:nvSpPr>
          <p:spPr>
            <a:xfrm>
              <a:off x="1022946" y="2738407"/>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6" name="Group 5">
            <a:extLst>
              <a:ext uri="{FF2B5EF4-FFF2-40B4-BE49-F238E27FC236}">
                <a16:creationId xmlns:a16="http://schemas.microsoft.com/office/drawing/2014/main" id="{9A99C384-D5CD-6531-3530-005B6B5E8EB5}"/>
              </a:ext>
            </a:extLst>
          </p:cNvPr>
          <p:cNvGrpSpPr/>
          <p:nvPr/>
        </p:nvGrpSpPr>
        <p:grpSpPr>
          <a:xfrm>
            <a:off x="3381351" y="1924105"/>
            <a:ext cx="1795946" cy="3888823"/>
            <a:chOff x="3381351" y="1924105"/>
            <a:chExt cx="1795946" cy="3888823"/>
          </a:xfrm>
        </p:grpSpPr>
        <p:pic>
          <p:nvPicPr>
            <p:cNvPr id="12" name="Picture 11">
              <a:extLst>
                <a:ext uri="{FF2B5EF4-FFF2-40B4-BE49-F238E27FC236}">
                  <a16:creationId xmlns:a16="http://schemas.microsoft.com/office/drawing/2014/main" id="{4D752AEB-D4D8-D8E8-1DF4-DB384DA99DCF}"/>
                </a:ext>
              </a:extLst>
            </p:cNvPr>
            <p:cNvPicPr>
              <a:picLocks noChangeAspect="1"/>
            </p:cNvPicPr>
            <p:nvPr/>
          </p:nvPicPr>
          <p:blipFill>
            <a:blip r:embed="rId5"/>
            <a:srcRect/>
            <a:stretch/>
          </p:blipFill>
          <p:spPr>
            <a:xfrm>
              <a:off x="3381351" y="1924105"/>
              <a:ext cx="1795946" cy="3888823"/>
            </a:xfrm>
            <a:prstGeom prst="rect">
              <a:avLst/>
            </a:prstGeom>
            <a:ln w="28575">
              <a:solidFill>
                <a:srgbClr val="002060"/>
              </a:solidFill>
            </a:ln>
          </p:spPr>
        </p:pic>
        <p:sp>
          <p:nvSpPr>
            <p:cNvPr id="5" name="Rectangle 4">
              <a:extLst>
                <a:ext uri="{FF2B5EF4-FFF2-40B4-BE49-F238E27FC236}">
                  <a16:creationId xmlns:a16="http://schemas.microsoft.com/office/drawing/2014/main" id="{DFA03D74-4783-1CAC-5BA2-64989458960E}"/>
                </a:ext>
              </a:extLst>
            </p:cNvPr>
            <p:cNvSpPr/>
            <p:nvPr/>
          </p:nvSpPr>
          <p:spPr>
            <a:xfrm>
              <a:off x="3718561" y="4074159"/>
              <a:ext cx="495299" cy="15240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8" name="Group 7">
            <a:extLst>
              <a:ext uri="{FF2B5EF4-FFF2-40B4-BE49-F238E27FC236}">
                <a16:creationId xmlns:a16="http://schemas.microsoft.com/office/drawing/2014/main" id="{D903B7C9-EDBE-27D2-547C-07FCB4516D8A}"/>
              </a:ext>
            </a:extLst>
          </p:cNvPr>
          <p:cNvGrpSpPr/>
          <p:nvPr/>
        </p:nvGrpSpPr>
        <p:grpSpPr>
          <a:xfrm>
            <a:off x="5848619" y="1924105"/>
            <a:ext cx="1795946" cy="3888823"/>
            <a:chOff x="5848619" y="1924105"/>
            <a:chExt cx="1795946" cy="3888823"/>
          </a:xfrm>
        </p:grpSpPr>
        <p:pic>
          <p:nvPicPr>
            <p:cNvPr id="13" name="Picture 12">
              <a:extLst>
                <a:ext uri="{FF2B5EF4-FFF2-40B4-BE49-F238E27FC236}">
                  <a16:creationId xmlns:a16="http://schemas.microsoft.com/office/drawing/2014/main" id="{EB5536BF-27DA-12C2-4F5F-DDAD1BD76145}"/>
                </a:ext>
              </a:extLst>
            </p:cNvPr>
            <p:cNvPicPr>
              <a:picLocks noChangeAspect="1"/>
            </p:cNvPicPr>
            <p:nvPr/>
          </p:nvPicPr>
          <p:blipFill>
            <a:blip r:embed="rId6"/>
            <a:srcRect/>
            <a:stretch/>
          </p:blipFill>
          <p:spPr>
            <a:xfrm>
              <a:off x="5848619" y="1924105"/>
              <a:ext cx="1795946" cy="3888823"/>
            </a:xfrm>
            <a:prstGeom prst="rect">
              <a:avLst/>
            </a:prstGeom>
            <a:ln w="28575">
              <a:solidFill>
                <a:srgbClr val="002060"/>
              </a:solidFill>
            </a:ln>
          </p:spPr>
        </p:pic>
        <p:sp>
          <p:nvSpPr>
            <p:cNvPr id="7" name="Rectangle 6">
              <a:extLst>
                <a:ext uri="{FF2B5EF4-FFF2-40B4-BE49-F238E27FC236}">
                  <a16:creationId xmlns:a16="http://schemas.microsoft.com/office/drawing/2014/main" id="{BCB33B82-FAD9-1088-521C-F25CCB596015}"/>
                </a:ext>
              </a:extLst>
            </p:cNvPr>
            <p:cNvSpPr/>
            <p:nvPr/>
          </p:nvSpPr>
          <p:spPr>
            <a:xfrm>
              <a:off x="6523625" y="4118609"/>
              <a:ext cx="422006" cy="14859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2404092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9434A-0889-79A4-A470-26ABAAA95116}"/>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31CDD9B-F192-F8D2-8338-EFEE016332B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8D313C1-2612-615C-B452-7C7C140C2303}"/>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3F561DF4-DF63-AC7B-93D0-436D16B7748C}"/>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CONTROLLER STATUS</a:t>
            </a:r>
          </a:p>
        </p:txBody>
      </p:sp>
      <p:sp>
        <p:nvSpPr>
          <p:cNvPr id="4" name="TextBox 3">
            <a:extLst>
              <a:ext uri="{FF2B5EF4-FFF2-40B4-BE49-F238E27FC236}">
                <a16:creationId xmlns:a16="http://schemas.microsoft.com/office/drawing/2014/main" id="{89F6FD51-A7CF-5F1B-4514-CB9651D6F093}"/>
              </a:ext>
            </a:extLst>
          </p:cNvPr>
          <p:cNvSpPr txBox="1"/>
          <p:nvPr/>
        </p:nvSpPr>
        <p:spPr>
          <a:xfrm>
            <a:off x="8368794" y="3176018"/>
            <a:ext cx="2908646" cy="1384995"/>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b="0" dirty="0">
                <a:latin typeface="Avenir Book" panose="02000503020000020003"/>
              </a:rPr>
              <a:t>The date and time the controller last communicated with the portal should be displayed (It should be a ping data transaction to confirm the connection is successful with the portal).</a:t>
            </a:r>
          </a:p>
        </p:txBody>
      </p:sp>
      <p:grpSp>
        <p:nvGrpSpPr>
          <p:cNvPr id="16" name="Group 15">
            <a:extLst>
              <a:ext uri="{FF2B5EF4-FFF2-40B4-BE49-F238E27FC236}">
                <a16:creationId xmlns:a16="http://schemas.microsoft.com/office/drawing/2014/main" id="{1AC7B261-7454-3FF6-2547-A33AA2569AA2}"/>
              </a:ext>
            </a:extLst>
          </p:cNvPr>
          <p:cNvGrpSpPr/>
          <p:nvPr/>
        </p:nvGrpSpPr>
        <p:grpSpPr>
          <a:xfrm>
            <a:off x="914084" y="1897066"/>
            <a:ext cx="1795946" cy="3888823"/>
            <a:chOff x="914084" y="1602099"/>
            <a:chExt cx="1795946" cy="3888823"/>
          </a:xfrm>
        </p:grpSpPr>
        <p:pic>
          <p:nvPicPr>
            <p:cNvPr id="10" name="Picture 9">
              <a:extLst>
                <a:ext uri="{FF2B5EF4-FFF2-40B4-BE49-F238E27FC236}">
                  <a16:creationId xmlns:a16="http://schemas.microsoft.com/office/drawing/2014/main" id="{B1BC424B-1723-5F45-754B-3810DF05498C}"/>
                </a:ext>
              </a:extLst>
            </p:cNvPr>
            <p:cNvPicPr>
              <a:picLocks noChangeAspect="1"/>
            </p:cNvPicPr>
            <p:nvPr/>
          </p:nvPicPr>
          <p:blipFill>
            <a:blip r:embed="rId4"/>
            <a:srcRect/>
            <a:stretch/>
          </p:blipFill>
          <p:spPr>
            <a:xfrm>
              <a:off x="914084" y="1602099"/>
              <a:ext cx="1795946" cy="3888823"/>
            </a:xfrm>
            <a:prstGeom prst="rect">
              <a:avLst/>
            </a:prstGeom>
            <a:ln w="28575">
              <a:solidFill>
                <a:srgbClr val="002060"/>
              </a:solidFill>
            </a:ln>
          </p:spPr>
        </p:pic>
        <p:sp>
          <p:nvSpPr>
            <p:cNvPr id="15" name="Rectangle 14">
              <a:extLst>
                <a:ext uri="{FF2B5EF4-FFF2-40B4-BE49-F238E27FC236}">
                  <a16:creationId xmlns:a16="http://schemas.microsoft.com/office/drawing/2014/main" id="{280EFB14-6216-EB56-308F-2E47BEE78B74}"/>
                </a:ext>
              </a:extLst>
            </p:cNvPr>
            <p:cNvSpPr/>
            <p:nvPr/>
          </p:nvSpPr>
          <p:spPr>
            <a:xfrm>
              <a:off x="1022946" y="3017807"/>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pic>
        <p:nvPicPr>
          <p:cNvPr id="12" name="Picture 11">
            <a:extLst>
              <a:ext uri="{FF2B5EF4-FFF2-40B4-BE49-F238E27FC236}">
                <a16:creationId xmlns:a16="http://schemas.microsoft.com/office/drawing/2014/main" id="{3195E9AB-3E44-79CD-6B88-B2D503A3703E}"/>
              </a:ext>
            </a:extLst>
          </p:cNvPr>
          <p:cNvPicPr>
            <a:picLocks noChangeAspect="1"/>
          </p:cNvPicPr>
          <p:nvPr/>
        </p:nvPicPr>
        <p:blipFill>
          <a:blip r:embed="rId5"/>
          <a:srcRect/>
          <a:stretch/>
        </p:blipFill>
        <p:spPr>
          <a:xfrm>
            <a:off x="3381351" y="1924106"/>
            <a:ext cx="1795946" cy="3888821"/>
          </a:xfrm>
          <a:prstGeom prst="rect">
            <a:avLst/>
          </a:prstGeom>
          <a:ln w="28575">
            <a:solidFill>
              <a:srgbClr val="002060"/>
            </a:solidFill>
          </a:ln>
        </p:spPr>
      </p:pic>
      <p:pic>
        <p:nvPicPr>
          <p:cNvPr id="13" name="Picture 12">
            <a:extLst>
              <a:ext uri="{FF2B5EF4-FFF2-40B4-BE49-F238E27FC236}">
                <a16:creationId xmlns:a16="http://schemas.microsoft.com/office/drawing/2014/main" id="{E9F8588D-9EEF-57FD-3E86-53263C6277B2}"/>
              </a:ext>
            </a:extLst>
          </p:cNvPr>
          <p:cNvPicPr>
            <a:picLocks noChangeAspect="1"/>
          </p:cNvPicPr>
          <p:nvPr/>
        </p:nvPicPr>
        <p:blipFill>
          <a:blip r:embed="rId6"/>
          <a:srcRect/>
          <a:stretch/>
        </p:blipFill>
        <p:spPr>
          <a:xfrm>
            <a:off x="5848619" y="1924106"/>
            <a:ext cx="1795946" cy="3888821"/>
          </a:xfrm>
          <a:prstGeom prst="rect">
            <a:avLst/>
          </a:prstGeom>
          <a:ln w="28575">
            <a:solidFill>
              <a:srgbClr val="002060"/>
            </a:solidFill>
          </a:ln>
        </p:spPr>
      </p:pic>
    </p:spTree>
    <p:extLst>
      <p:ext uri="{BB962C8B-B14F-4D97-AF65-F5344CB8AC3E}">
        <p14:creationId xmlns:p14="http://schemas.microsoft.com/office/powerpoint/2010/main" val="746802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5F18-E0D9-41B9-E36B-0DE974E9786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A93F10A-8FC5-5B54-2C2E-758C2366C75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6F94EF9-6234-77C4-538A-E52C7C49239D}"/>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CD160239-F490-D689-EFE7-1DD886EEC572}"/>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ERROR MESSAGE</a:t>
            </a:r>
          </a:p>
        </p:txBody>
      </p:sp>
      <p:sp>
        <p:nvSpPr>
          <p:cNvPr id="4" name="TextBox 3">
            <a:extLst>
              <a:ext uri="{FF2B5EF4-FFF2-40B4-BE49-F238E27FC236}">
                <a16:creationId xmlns:a16="http://schemas.microsoft.com/office/drawing/2014/main" id="{F676A38A-862C-52CB-8DAF-8F75E659B56B}"/>
              </a:ext>
            </a:extLst>
          </p:cNvPr>
          <p:cNvSpPr txBox="1"/>
          <p:nvPr/>
        </p:nvSpPr>
        <p:spPr>
          <a:xfrm>
            <a:off x="7136641" y="2894667"/>
            <a:ext cx="4140799" cy="1600438"/>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b="0" dirty="0">
                <a:latin typeface="Avenir Book" panose="02000503020000020003"/>
              </a:rPr>
              <a:t>Any error messages coming from the controller, the user can easily diagnose the fault and identify a solution.</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If any error is there in the controller, then the Application shows the status as “Yes” else Application shows the status as “No”.</a:t>
            </a:r>
          </a:p>
        </p:txBody>
      </p:sp>
      <p:grpSp>
        <p:nvGrpSpPr>
          <p:cNvPr id="16" name="Group 15">
            <a:extLst>
              <a:ext uri="{FF2B5EF4-FFF2-40B4-BE49-F238E27FC236}">
                <a16:creationId xmlns:a16="http://schemas.microsoft.com/office/drawing/2014/main" id="{21C27857-9BCC-3082-6FFB-BAEF485AF910}"/>
              </a:ext>
            </a:extLst>
          </p:cNvPr>
          <p:cNvGrpSpPr/>
          <p:nvPr/>
        </p:nvGrpSpPr>
        <p:grpSpPr>
          <a:xfrm>
            <a:off x="1474520" y="1897066"/>
            <a:ext cx="1795946" cy="3888823"/>
            <a:chOff x="914084" y="1602099"/>
            <a:chExt cx="1795946" cy="3888823"/>
          </a:xfrm>
        </p:grpSpPr>
        <p:pic>
          <p:nvPicPr>
            <p:cNvPr id="10" name="Picture 9">
              <a:extLst>
                <a:ext uri="{FF2B5EF4-FFF2-40B4-BE49-F238E27FC236}">
                  <a16:creationId xmlns:a16="http://schemas.microsoft.com/office/drawing/2014/main" id="{B20E3E78-3403-C98D-2044-BA0E40B21912}"/>
                </a:ext>
              </a:extLst>
            </p:cNvPr>
            <p:cNvPicPr>
              <a:picLocks noChangeAspect="1"/>
            </p:cNvPicPr>
            <p:nvPr/>
          </p:nvPicPr>
          <p:blipFill>
            <a:blip r:embed="rId4"/>
            <a:srcRect/>
            <a:stretch/>
          </p:blipFill>
          <p:spPr>
            <a:xfrm>
              <a:off x="914084" y="1602099"/>
              <a:ext cx="1795946" cy="3888823"/>
            </a:xfrm>
            <a:prstGeom prst="rect">
              <a:avLst/>
            </a:prstGeom>
            <a:ln w="28575">
              <a:solidFill>
                <a:srgbClr val="002060"/>
              </a:solidFill>
            </a:ln>
          </p:spPr>
        </p:pic>
        <p:sp>
          <p:nvSpPr>
            <p:cNvPr id="15" name="Rectangle 14">
              <a:extLst>
                <a:ext uri="{FF2B5EF4-FFF2-40B4-BE49-F238E27FC236}">
                  <a16:creationId xmlns:a16="http://schemas.microsoft.com/office/drawing/2014/main" id="{10D8EC5C-447B-3169-9759-D8AA061D119A}"/>
                </a:ext>
              </a:extLst>
            </p:cNvPr>
            <p:cNvSpPr/>
            <p:nvPr/>
          </p:nvSpPr>
          <p:spPr>
            <a:xfrm>
              <a:off x="1022946" y="3303557"/>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pic>
        <p:nvPicPr>
          <p:cNvPr id="12" name="Picture 11">
            <a:extLst>
              <a:ext uri="{FF2B5EF4-FFF2-40B4-BE49-F238E27FC236}">
                <a16:creationId xmlns:a16="http://schemas.microsoft.com/office/drawing/2014/main" id="{7C791FFD-1ABD-239B-86ED-1EA9D36321A6}"/>
              </a:ext>
            </a:extLst>
          </p:cNvPr>
          <p:cNvPicPr>
            <a:picLocks noChangeAspect="1"/>
          </p:cNvPicPr>
          <p:nvPr/>
        </p:nvPicPr>
        <p:blipFill>
          <a:blip r:embed="rId5"/>
          <a:srcRect/>
          <a:stretch/>
        </p:blipFill>
        <p:spPr>
          <a:xfrm>
            <a:off x="4305581" y="1924106"/>
            <a:ext cx="1795945" cy="3888821"/>
          </a:xfrm>
          <a:prstGeom prst="rect">
            <a:avLst/>
          </a:prstGeom>
          <a:ln w="28575">
            <a:solidFill>
              <a:srgbClr val="002060"/>
            </a:solidFill>
          </a:ln>
        </p:spPr>
      </p:pic>
    </p:spTree>
    <p:extLst>
      <p:ext uri="{BB962C8B-B14F-4D97-AF65-F5344CB8AC3E}">
        <p14:creationId xmlns:p14="http://schemas.microsoft.com/office/powerpoint/2010/main" val="2823799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E87E4-2AB2-AF6C-9F88-C17B26C9630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00D45056-1387-93FB-7FC2-BE8826B9C11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310CA0D6-B27C-6547-BBE6-B91CBD01CF72}"/>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D9B89897-732E-E8EE-85A3-1259B97ECCED}"/>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CHANGE CONTROLLER SETTING</a:t>
            </a:r>
          </a:p>
        </p:txBody>
      </p:sp>
      <p:grpSp>
        <p:nvGrpSpPr>
          <p:cNvPr id="16" name="Group 15">
            <a:extLst>
              <a:ext uri="{FF2B5EF4-FFF2-40B4-BE49-F238E27FC236}">
                <a16:creationId xmlns:a16="http://schemas.microsoft.com/office/drawing/2014/main" id="{1571AC6D-606A-6FBA-C9C7-FEE72B5ACCCB}"/>
              </a:ext>
            </a:extLst>
          </p:cNvPr>
          <p:cNvGrpSpPr/>
          <p:nvPr/>
        </p:nvGrpSpPr>
        <p:grpSpPr>
          <a:xfrm>
            <a:off x="954040" y="1888245"/>
            <a:ext cx="1795947" cy="3888823"/>
            <a:chOff x="914084" y="1602099"/>
            <a:chExt cx="1795947" cy="3888823"/>
          </a:xfrm>
        </p:grpSpPr>
        <p:pic>
          <p:nvPicPr>
            <p:cNvPr id="10" name="Picture 9">
              <a:extLst>
                <a:ext uri="{FF2B5EF4-FFF2-40B4-BE49-F238E27FC236}">
                  <a16:creationId xmlns:a16="http://schemas.microsoft.com/office/drawing/2014/main" id="{2EB591C1-A9ED-E463-4128-2BD3D0B74FA2}"/>
                </a:ext>
              </a:extLst>
            </p:cNvPr>
            <p:cNvPicPr>
              <a:picLocks noChangeAspect="1"/>
            </p:cNvPicPr>
            <p:nvPr/>
          </p:nvPicPr>
          <p:blipFill>
            <a:blip r:embed="rId4"/>
            <a:srcRect/>
            <a:stretch/>
          </p:blipFill>
          <p:spPr>
            <a:xfrm>
              <a:off x="914084" y="1602099"/>
              <a:ext cx="1795947" cy="3888823"/>
            </a:xfrm>
            <a:prstGeom prst="rect">
              <a:avLst/>
            </a:prstGeom>
            <a:ln w="28575">
              <a:solidFill>
                <a:srgbClr val="002060"/>
              </a:solidFill>
            </a:ln>
          </p:spPr>
        </p:pic>
        <p:sp>
          <p:nvSpPr>
            <p:cNvPr id="15" name="Rectangle 14">
              <a:extLst>
                <a:ext uri="{FF2B5EF4-FFF2-40B4-BE49-F238E27FC236}">
                  <a16:creationId xmlns:a16="http://schemas.microsoft.com/office/drawing/2014/main" id="{AE9B9AB1-7E4C-BECE-6A0B-3AE4C08933C2}"/>
                </a:ext>
              </a:extLst>
            </p:cNvPr>
            <p:cNvSpPr/>
            <p:nvPr/>
          </p:nvSpPr>
          <p:spPr>
            <a:xfrm>
              <a:off x="1025919" y="3575065"/>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6" name="Group 5">
            <a:extLst>
              <a:ext uri="{FF2B5EF4-FFF2-40B4-BE49-F238E27FC236}">
                <a16:creationId xmlns:a16="http://schemas.microsoft.com/office/drawing/2014/main" id="{97F20556-0039-DA63-88E5-A59F54A5A315}"/>
              </a:ext>
            </a:extLst>
          </p:cNvPr>
          <p:cNvGrpSpPr/>
          <p:nvPr/>
        </p:nvGrpSpPr>
        <p:grpSpPr>
          <a:xfrm>
            <a:off x="3728126" y="1888249"/>
            <a:ext cx="1795946" cy="3888821"/>
            <a:chOff x="3381351" y="1924106"/>
            <a:chExt cx="1795946" cy="3888821"/>
          </a:xfrm>
        </p:grpSpPr>
        <p:pic>
          <p:nvPicPr>
            <p:cNvPr id="12" name="Picture 11">
              <a:extLst>
                <a:ext uri="{FF2B5EF4-FFF2-40B4-BE49-F238E27FC236}">
                  <a16:creationId xmlns:a16="http://schemas.microsoft.com/office/drawing/2014/main" id="{7E910E2F-49C2-7B95-81D6-7149D6372BD6}"/>
                </a:ext>
              </a:extLst>
            </p:cNvPr>
            <p:cNvPicPr>
              <a:picLocks noChangeAspect="1"/>
            </p:cNvPicPr>
            <p:nvPr/>
          </p:nvPicPr>
          <p:blipFill>
            <a:blip r:embed="rId5"/>
            <a:srcRect/>
            <a:stretch/>
          </p:blipFill>
          <p:spPr>
            <a:xfrm>
              <a:off x="3381351" y="1924106"/>
              <a:ext cx="1795946" cy="3888821"/>
            </a:xfrm>
            <a:prstGeom prst="rect">
              <a:avLst/>
            </a:prstGeom>
            <a:ln w="28575">
              <a:solidFill>
                <a:srgbClr val="002060"/>
              </a:solidFill>
            </a:ln>
          </p:spPr>
        </p:pic>
        <p:sp>
          <p:nvSpPr>
            <p:cNvPr id="5" name="Rectangle 4">
              <a:extLst>
                <a:ext uri="{FF2B5EF4-FFF2-40B4-BE49-F238E27FC236}">
                  <a16:creationId xmlns:a16="http://schemas.microsoft.com/office/drawing/2014/main" id="{BB92EB9F-71D3-15D8-59DB-C0322C411AFE}"/>
                </a:ext>
              </a:extLst>
            </p:cNvPr>
            <p:cNvSpPr/>
            <p:nvPr/>
          </p:nvSpPr>
          <p:spPr>
            <a:xfrm>
              <a:off x="4681998" y="2387599"/>
              <a:ext cx="495299" cy="300018"/>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8" name="Group 7">
            <a:extLst>
              <a:ext uri="{FF2B5EF4-FFF2-40B4-BE49-F238E27FC236}">
                <a16:creationId xmlns:a16="http://schemas.microsoft.com/office/drawing/2014/main" id="{282631B0-7FE7-9C55-2B40-B692DB2A818E}"/>
              </a:ext>
            </a:extLst>
          </p:cNvPr>
          <p:cNvGrpSpPr/>
          <p:nvPr/>
        </p:nvGrpSpPr>
        <p:grpSpPr>
          <a:xfrm>
            <a:off x="6667929" y="1888250"/>
            <a:ext cx="1795946" cy="3888821"/>
            <a:chOff x="5848619" y="1924106"/>
            <a:chExt cx="1795946" cy="3888821"/>
          </a:xfrm>
        </p:grpSpPr>
        <p:pic>
          <p:nvPicPr>
            <p:cNvPr id="13" name="Picture 12">
              <a:extLst>
                <a:ext uri="{FF2B5EF4-FFF2-40B4-BE49-F238E27FC236}">
                  <a16:creationId xmlns:a16="http://schemas.microsoft.com/office/drawing/2014/main" id="{CFB24981-731F-40A2-66DE-3BBCFD57FD41}"/>
                </a:ext>
              </a:extLst>
            </p:cNvPr>
            <p:cNvPicPr>
              <a:picLocks noChangeAspect="1"/>
            </p:cNvPicPr>
            <p:nvPr/>
          </p:nvPicPr>
          <p:blipFill>
            <a:blip r:embed="rId6"/>
            <a:srcRect/>
            <a:stretch/>
          </p:blipFill>
          <p:spPr>
            <a:xfrm>
              <a:off x="5848619" y="1924106"/>
              <a:ext cx="1795946" cy="3888821"/>
            </a:xfrm>
            <a:prstGeom prst="rect">
              <a:avLst/>
            </a:prstGeom>
            <a:ln w="28575">
              <a:solidFill>
                <a:srgbClr val="002060"/>
              </a:solidFill>
            </a:ln>
          </p:spPr>
        </p:pic>
        <p:sp>
          <p:nvSpPr>
            <p:cNvPr id="7" name="Rectangle 6">
              <a:extLst>
                <a:ext uri="{FF2B5EF4-FFF2-40B4-BE49-F238E27FC236}">
                  <a16:creationId xmlns:a16="http://schemas.microsoft.com/office/drawing/2014/main" id="{E7484FBC-2977-AFF8-C77A-2BF78D32D3A0}"/>
                </a:ext>
              </a:extLst>
            </p:cNvPr>
            <p:cNvSpPr/>
            <p:nvPr/>
          </p:nvSpPr>
          <p:spPr>
            <a:xfrm>
              <a:off x="6146818" y="4321809"/>
              <a:ext cx="422006" cy="174287"/>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9" name="Group 8">
            <a:extLst>
              <a:ext uri="{FF2B5EF4-FFF2-40B4-BE49-F238E27FC236}">
                <a16:creationId xmlns:a16="http://schemas.microsoft.com/office/drawing/2014/main" id="{415A1BD9-E387-5AE5-5EBC-89F8717CF629}"/>
              </a:ext>
            </a:extLst>
          </p:cNvPr>
          <p:cNvGrpSpPr/>
          <p:nvPr/>
        </p:nvGrpSpPr>
        <p:grpSpPr>
          <a:xfrm>
            <a:off x="9442014" y="1888247"/>
            <a:ext cx="1795945" cy="3888821"/>
            <a:chOff x="3381351" y="1924106"/>
            <a:chExt cx="1795945" cy="3888821"/>
          </a:xfrm>
        </p:grpSpPr>
        <p:pic>
          <p:nvPicPr>
            <p:cNvPr id="14" name="Picture 13">
              <a:extLst>
                <a:ext uri="{FF2B5EF4-FFF2-40B4-BE49-F238E27FC236}">
                  <a16:creationId xmlns:a16="http://schemas.microsoft.com/office/drawing/2014/main" id="{54F84628-059D-E067-C98B-E9E5EDF9BFE5}"/>
                </a:ext>
              </a:extLst>
            </p:cNvPr>
            <p:cNvPicPr>
              <a:picLocks noChangeAspect="1"/>
            </p:cNvPicPr>
            <p:nvPr/>
          </p:nvPicPr>
          <p:blipFill>
            <a:blip r:embed="rId7"/>
            <a:srcRect/>
            <a:stretch/>
          </p:blipFill>
          <p:spPr>
            <a:xfrm>
              <a:off x="3381351" y="1924106"/>
              <a:ext cx="1795945" cy="3888821"/>
            </a:xfrm>
            <a:prstGeom prst="rect">
              <a:avLst/>
            </a:prstGeom>
            <a:ln w="28575">
              <a:solidFill>
                <a:srgbClr val="002060"/>
              </a:solidFill>
            </a:ln>
          </p:spPr>
        </p:pic>
        <p:sp>
          <p:nvSpPr>
            <p:cNvPr id="17" name="Rectangle 16">
              <a:extLst>
                <a:ext uri="{FF2B5EF4-FFF2-40B4-BE49-F238E27FC236}">
                  <a16:creationId xmlns:a16="http://schemas.microsoft.com/office/drawing/2014/main" id="{ED6C50F3-2E44-FD62-DAED-00E7BDBEC590}"/>
                </a:ext>
              </a:extLst>
            </p:cNvPr>
            <p:cNvSpPr/>
            <p:nvPr/>
          </p:nvSpPr>
          <p:spPr>
            <a:xfrm>
              <a:off x="4031673" y="4022493"/>
              <a:ext cx="495299" cy="15240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
        <p:nvSpPr>
          <p:cNvPr id="19" name="TextBox 18">
            <a:extLst>
              <a:ext uri="{FF2B5EF4-FFF2-40B4-BE49-F238E27FC236}">
                <a16:creationId xmlns:a16="http://schemas.microsoft.com/office/drawing/2014/main" id="{09968F4C-1079-630E-B80B-10768839F09D}"/>
              </a:ext>
            </a:extLst>
          </p:cNvPr>
          <p:cNvSpPr txBox="1"/>
          <p:nvPr/>
        </p:nvSpPr>
        <p:spPr>
          <a:xfrm>
            <a:off x="814205" y="747691"/>
            <a:ext cx="10423754" cy="584775"/>
          </a:xfrm>
          <a:prstGeom prst="rect">
            <a:avLst/>
          </a:prstGeom>
          <a:noFill/>
        </p:spPr>
        <p:txBody>
          <a:bodyPr wrap="square">
            <a:spAutoFit/>
          </a:bodyPr>
          <a:lstStyle/>
          <a:p>
            <a:pPr algn="just"/>
            <a:r>
              <a:rPr lang="en-US" sz="1600" dirty="0">
                <a:solidFill>
                  <a:srgbClr val="002060"/>
                </a:solidFill>
                <a:latin typeface="Avenir Book" panose="02000503020000020003"/>
              </a:rPr>
              <a:t>Users can change all available settings for FFA / FDE controllers according to requirements.  After changing the setting, the user should click on the “set” shown in the image. </a:t>
            </a:r>
          </a:p>
        </p:txBody>
      </p:sp>
    </p:spTree>
    <p:extLst>
      <p:ext uri="{BB962C8B-B14F-4D97-AF65-F5344CB8AC3E}">
        <p14:creationId xmlns:p14="http://schemas.microsoft.com/office/powerpoint/2010/main" val="1944709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146E0-93C6-AA0A-3B9E-42BA7CD0E9E5}"/>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3C7CFFC-98E0-AC29-3A4B-10C249029BEE}"/>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3C05ECE-589B-8545-0503-9C6D8AAE11E4}"/>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D5B7A1ED-23EC-52DD-1886-57B05F157AA9}"/>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APPLY DEFAULT SETTING</a:t>
            </a:r>
          </a:p>
        </p:txBody>
      </p:sp>
      <p:grpSp>
        <p:nvGrpSpPr>
          <p:cNvPr id="16" name="Group 15">
            <a:extLst>
              <a:ext uri="{FF2B5EF4-FFF2-40B4-BE49-F238E27FC236}">
                <a16:creationId xmlns:a16="http://schemas.microsoft.com/office/drawing/2014/main" id="{21A46081-C1E9-8EE4-84DB-553770083118}"/>
              </a:ext>
            </a:extLst>
          </p:cNvPr>
          <p:cNvGrpSpPr/>
          <p:nvPr/>
        </p:nvGrpSpPr>
        <p:grpSpPr>
          <a:xfrm>
            <a:off x="954040" y="1888245"/>
            <a:ext cx="1795947" cy="3888823"/>
            <a:chOff x="914084" y="1602099"/>
            <a:chExt cx="1795947" cy="3888823"/>
          </a:xfrm>
        </p:grpSpPr>
        <p:pic>
          <p:nvPicPr>
            <p:cNvPr id="10" name="Picture 9">
              <a:extLst>
                <a:ext uri="{FF2B5EF4-FFF2-40B4-BE49-F238E27FC236}">
                  <a16:creationId xmlns:a16="http://schemas.microsoft.com/office/drawing/2014/main" id="{12C083EB-B7F9-10E1-CE9A-360713C079B3}"/>
                </a:ext>
              </a:extLst>
            </p:cNvPr>
            <p:cNvPicPr>
              <a:picLocks noChangeAspect="1"/>
            </p:cNvPicPr>
            <p:nvPr/>
          </p:nvPicPr>
          <p:blipFill>
            <a:blip r:embed="rId4"/>
            <a:srcRect/>
            <a:stretch/>
          </p:blipFill>
          <p:spPr>
            <a:xfrm>
              <a:off x="914084" y="1602099"/>
              <a:ext cx="1795947" cy="3888823"/>
            </a:xfrm>
            <a:prstGeom prst="rect">
              <a:avLst/>
            </a:prstGeom>
            <a:ln w="28575">
              <a:solidFill>
                <a:srgbClr val="002060"/>
              </a:solidFill>
            </a:ln>
          </p:spPr>
        </p:pic>
        <p:sp>
          <p:nvSpPr>
            <p:cNvPr id="15" name="Rectangle 14">
              <a:extLst>
                <a:ext uri="{FF2B5EF4-FFF2-40B4-BE49-F238E27FC236}">
                  <a16:creationId xmlns:a16="http://schemas.microsoft.com/office/drawing/2014/main" id="{4A09CC75-9449-C96C-AC6C-7283810C9847}"/>
                </a:ext>
              </a:extLst>
            </p:cNvPr>
            <p:cNvSpPr/>
            <p:nvPr/>
          </p:nvSpPr>
          <p:spPr>
            <a:xfrm>
              <a:off x="1025919" y="3850369"/>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6" name="Group 5">
            <a:extLst>
              <a:ext uri="{FF2B5EF4-FFF2-40B4-BE49-F238E27FC236}">
                <a16:creationId xmlns:a16="http://schemas.microsoft.com/office/drawing/2014/main" id="{43B83B66-69D8-4F05-92C0-F207DAC1D563}"/>
              </a:ext>
            </a:extLst>
          </p:cNvPr>
          <p:cNvGrpSpPr/>
          <p:nvPr/>
        </p:nvGrpSpPr>
        <p:grpSpPr>
          <a:xfrm>
            <a:off x="3728126" y="1888247"/>
            <a:ext cx="1795945" cy="3888821"/>
            <a:chOff x="3381351" y="1924106"/>
            <a:chExt cx="1795945" cy="3888821"/>
          </a:xfrm>
        </p:grpSpPr>
        <p:pic>
          <p:nvPicPr>
            <p:cNvPr id="12" name="Picture 11">
              <a:extLst>
                <a:ext uri="{FF2B5EF4-FFF2-40B4-BE49-F238E27FC236}">
                  <a16:creationId xmlns:a16="http://schemas.microsoft.com/office/drawing/2014/main" id="{54BC1D20-EA81-4ED9-ECE8-4A8E923A8DA8}"/>
                </a:ext>
              </a:extLst>
            </p:cNvPr>
            <p:cNvPicPr>
              <a:picLocks noChangeAspect="1"/>
            </p:cNvPicPr>
            <p:nvPr/>
          </p:nvPicPr>
          <p:blipFill>
            <a:blip r:embed="rId5"/>
            <a:srcRect/>
            <a:stretch/>
          </p:blipFill>
          <p:spPr>
            <a:xfrm>
              <a:off x="3381351" y="1924106"/>
              <a:ext cx="1795945" cy="3888821"/>
            </a:xfrm>
            <a:prstGeom prst="rect">
              <a:avLst/>
            </a:prstGeom>
            <a:ln w="28575">
              <a:solidFill>
                <a:srgbClr val="002060"/>
              </a:solidFill>
            </a:ln>
          </p:spPr>
        </p:pic>
        <p:sp>
          <p:nvSpPr>
            <p:cNvPr id="5" name="Rectangle 4">
              <a:extLst>
                <a:ext uri="{FF2B5EF4-FFF2-40B4-BE49-F238E27FC236}">
                  <a16:creationId xmlns:a16="http://schemas.microsoft.com/office/drawing/2014/main" id="{31081723-FFFA-70A6-34A9-8D49186110CA}"/>
                </a:ext>
              </a:extLst>
            </p:cNvPr>
            <p:cNvSpPr/>
            <p:nvPr/>
          </p:nvSpPr>
          <p:spPr>
            <a:xfrm>
              <a:off x="3547070" y="2893567"/>
              <a:ext cx="1476731" cy="202484"/>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8" name="Group 7">
            <a:extLst>
              <a:ext uri="{FF2B5EF4-FFF2-40B4-BE49-F238E27FC236}">
                <a16:creationId xmlns:a16="http://schemas.microsoft.com/office/drawing/2014/main" id="{467B4B73-89C8-9783-9882-4B0FCF4FCC9C}"/>
              </a:ext>
            </a:extLst>
          </p:cNvPr>
          <p:cNvGrpSpPr/>
          <p:nvPr/>
        </p:nvGrpSpPr>
        <p:grpSpPr>
          <a:xfrm>
            <a:off x="6667929" y="1888250"/>
            <a:ext cx="1795945" cy="3888821"/>
            <a:chOff x="5848619" y="1924106"/>
            <a:chExt cx="1795945" cy="3888821"/>
          </a:xfrm>
        </p:grpSpPr>
        <p:pic>
          <p:nvPicPr>
            <p:cNvPr id="13" name="Picture 12">
              <a:extLst>
                <a:ext uri="{FF2B5EF4-FFF2-40B4-BE49-F238E27FC236}">
                  <a16:creationId xmlns:a16="http://schemas.microsoft.com/office/drawing/2014/main" id="{5641C4AB-2A5E-881A-D4E3-D61586696D0D}"/>
                </a:ext>
              </a:extLst>
            </p:cNvPr>
            <p:cNvPicPr>
              <a:picLocks noChangeAspect="1"/>
            </p:cNvPicPr>
            <p:nvPr/>
          </p:nvPicPr>
          <p:blipFill>
            <a:blip r:embed="rId6"/>
            <a:srcRect/>
            <a:stretch/>
          </p:blipFill>
          <p:spPr>
            <a:xfrm>
              <a:off x="5848619" y="1924106"/>
              <a:ext cx="1795945" cy="3888821"/>
            </a:xfrm>
            <a:prstGeom prst="rect">
              <a:avLst/>
            </a:prstGeom>
            <a:ln w="28575">
              <a:solidFill>
                <a:srgbClr val="002060"/>
              </a:solidFill>
            </a:ln>
          </p:spPr>
        </p:pic>
        <p:sp>
          <p:nvSpPr>
            <p:cNvPr id="7" name="Rectangle 6">
              <a:extLst>
                <a:ext uri="{FF2B5EF4-FFF2-40B4-BE49-F238E27FC236}">
                  <a16:creationId xmlns:a16="http://schemas.microsoft.com/office/drawing/2014/main" id="{78FD4F73-CBED-98CF-DE31-0519984BA19D}"/>
                </a:ext>
              </a:extLst>
            </p:cNvPr>
            <p:cNvSpPr/>
            <p:nvPr/>
          </p:nvSpPr>
          <p:spPr>
            <a:xfrm>
              <a:off x="6137750" y="3655356"/>
              <a:ext cx="1211579" cy="20574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9" name="Group 8">
            <a:extLst>
              <a:ext uri="{FF2B5EF4-FFF2-40B4-BE49-F238E27FC236}">
                <a16:creationId xmlns:a16="http://schemas.microsoft.com/office/drawing/2014/main" id="{53486C80-E584-DA37-3870-7BF8768701A7}"/>
              </a:ext>
            </a:extLst>
          </p:cNvPr>
          <p:cNvGrpSpPr/>
          <p:nvPr/>
        </p:nvGrpSpPr>
        <p:grpSpPr>
          <a:xfrm>
            <a:off x="9442014" y="1888248"/>
            <a:ext cx="1795945" cy="3888819"/>
            <a:chOff x="3381351" y="1924107"/>
            <a:chExt cx="1795945" cy="3888819"/>
          </a:xfrm>
        </p:grpSpPr>
        <p:pic>
          <p:nvPicPr>
            <p:cNvPr id="14" name="Picture 13">
              <a:extLst>
                <a:ext uri="{FF2B5EF4-FFF2-40B4-BE49-F238E27FC236}">
                  <a16:creationId xmlns:a16="http://schemas.microsoft.com/office/drawing/2014/main" id="{9567E8B6-E93B-D974-3F55-F6F51EC4DABB}"/>
                </a:ext>
              </a:extLst>
            </p:cNvPr>
            <p:cNvPicPr>
              <a:picLocks noChangeAspect="1"/>
            </p:cNvPicPr>
            <p:nvPr/>
          </p:nvPicPr>
          <p:blipFill>
            <a:blip r:embed="rId7"/>
            <a:srcRect/>
            <a:stretch/>
          </p:blipFill>
          <p:spPr>
            <a:xfrm>
              <a:off x="3381351" y="1924107"/>
              <a:ext cx="1795945" cy="3888819"/>
            </a:xfrm>
            <a:prstGeom prst="rect">
              <a:avLst/>
            </a:prstGeom>
            <a:ln w="28575">
              <a:solidFill>
                <a:srgbClr val="002060"/>
              </a:solidFill>
            </a:ln>
          </p:spPr>
        </p:pic>
        <p:sp>
          <p:nvSpPr>
            <p:cNvPr id="17" name="Rectangle 16">
              <a:extLst>
                <a:ext uri="{FF2B5EF4-FFF2-40B4-BE49-F238E27FC236}">
                  <a16:creationId xmlns:a16="http://schemas.microsoft.com/office/drawing/2014/main" id="{C93E0179-5F10-49A2-EC95-48CEADE561C5}"/>
                </a:ext>
              </a:extLst>
            </p:cNvPr>
            <p:cNvSpPr/>
            <p:nvPr/>
          </p:nvSpPr>
          <p:spPr>
            <a:xfrm>
              <a:off x="4031673" y="4022493"/>
              <a:ext cx="495299" cy="2196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
        <p:nvSpPr>
          <p:cNvPr id="19" name="TextBox 18">
            <a:extLst>
              <a:ext uri="{FF2B5EF4-FFF2-40B4-BE49-F238E27FC236}">
                <a16:creationId xmlns:a16="http://schemas.microsoft.com/office/drawing/2014/main" id="{69B05D7A-D2E5-E32B-55A8-84C918CF6CC1}"/>
              </a:ext>
            </a:extLst>
          </p:cNvPr>
          <p:cNvSpPr txBox="1"/>
          <p:nvPr/>
        </p:nvSpPr>
        <p:spPr>
          <a:xfrm>
            <a:off x="814205" y="747691"/>
            <a:ext cx="10423754" cy="584775"/>
          </a:xfrm>
          <a:prstGeom prst="rect">
            <a:avLst/>
          </a:prstGeom>
          <a:noFill/>
        </p:spPr>
        <p:txBody>
          <a:bodyPr wrap="square">
            <a:spAutoFit/>
          </a:bodyPr>
          <a:lstStyle/>
          <a:p>
            <a:pPr algn="just"/>
            <a:r>
              <a:rPr lang="en-US" sz="1600" dirty="0">
                <a:solidFill>
                  <a:srgbClr val="002060"/>
                </a:solidFill>
                <a:latin typeface="Avenir Book" panose="02000503020000020003"/>
              </a:rPr>
              <a:t>Users click “Apply Default Setting” parameters, then select “Tap to select cooler model”. Here In the application, FDEX2 have 2 cooler models supported and the FFM2BB device has 19 cooler models supported.</a:t>
            </a:r>
          </a:p>
        </p:txBody>
      </p:sp>
    </p:spTree>
    <p:extLst>
      <p:ext uri="{BB962C8B-B14F-4D97-AF65-F5344CB8AC3E}">
        <p14:creationId xmlns:p14="http://schemas.microsoft.com/office/powerpoint/2010/main" val="3658547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EC470-5782-AC85-7F61-3DC001B47803}"/>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FF0AEB1E-CC12-F090-0D21-60012A4E2BF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97952AE-4093-BA72-3D79-23B11A75F4E4}"/>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DD5DDC31-D043-0973-778C-F15E2FB38360}"/>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ADD CONTROLLER</a:t>
            </a:r>
          </a:p>
        </p:txBody>
      </p:sp>
      <p:grpSp>
        <p:nvGrpSpPr>
          <p:cNvPr id="16" name="Group 15">
            <a:extLst>
              <a:ext uri="{FF2B5EF4-FFF2-40B4-BE49-F238E27FC236}">
                <a16:creationId xmlns:a16="http://schemas.microsoft.com/office/drawing/2014/main" id="{21F745E6-78FF-FCA9-4A99-FAC2A668417D}"/>
              </a:ext>
            </a:extLst>
          </p:cNvPr>
          <p:cNvGrpSpPr/>
          <p:nvPr/>
        </p:nvGrpSpPr>
        <p:grpSpPr>
          <a:xfrm>
            <a:off x="875384" y="1888245"/>
            <a:ext cx="1795947" cy="3888823"/>
            <a:chOff x="914084" y="1602099"/>
            <a:chExt cx="1795947" cy="3888823"/>
          </a:xfrm>
        </p:grpSpPr>
        <p:pic>
          <p:nvPicPr>
            <p:cNvPr id="10" name="Picture 9">
              <a:extLst>
                <a:ext uri="{FF2B5EF4-FFF2-40B4-BE49-F238E27FC236}">
                  <a16:creationId xmlns:a16="http://schemas.microsoft.com/office/drawing/2014/main" id="{64D35BD2-905F-1033-BC81-D14367DB3CF5}"/>
                </a:ext>
              </a:extLst>
            </p:cNvPr>
            <p:cNvPicPr>
              <a:picLocks noChangeAspect="1"/>
            </p:cNvPicPr>
            <p:nvPr/>
          </p:nvPicPr>
          <p:blipFill>
            <a:blip r:embed="rId4"/>
            <a:srcRect/>
            <a:stretch/>
          </p:blipFill>
          <p:spPr>
            <a:xfrm>
              <a:off x="914084" y="1602099"/>
              <a:ext cx="1795947" cy="3888823"/>
            </a:xfrm>
            <a:prstGeom prst="rect">
              <a:avLst/>
            </a:prstGeom>
            <a:ln w="28575">
              <a:solidFill>
                <a:srgbClr val="002060"/>
              </a:solidFill>
            </a:ln>
          </p:spPr>
        </p:pic>
        <p:sp>
          <p:nvSpPr>
            <p:cNvPr id="15" name="Rectangle 14">
              <a:extLst>
                <a:ext uri="{FF2B5EF4-FFF2-40B4-BE49-F238E27FC236}">
                  <a16:creationId xmlns:a16="http://schemas.microsoft.com/office/drawing/2014/main" id="{F35E7C9D-62F9-D4B9-BA5E-4E99E25B2EE9}"/>
                </a:ext>
              </a:extLst>
            </p:cNvPr>
            <p:cNvSpPr/>
            <p:nvPr/>
          </p:nvSpPr>
          <p:spPr>
            <a:xfrm>
              <a:off x="1025919" y="4135504"/>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6" name="Group 5">
            <a:extLst>
              <a:ext uri="{FF2B5EF4-FFF2-40B4-BE49-F238E27FC236}">
                <a16:creationId xmlns:a16="http://schemas.microsoft.com/office/drawing/2014/main" id="{AC48B9DB-2D2E-5CBC-1B83-49A08276BEFC}"/>
              </a:ext>
            </a:extLst>
          </p:cNvPr>
          <p:cNvGrpSpPr/>
          <p:nvPr/>
        </p:nvGrpSpPr>
        <p:grpSpPr>
          <a:xfrm>
            <a:off x="3049702" y="1912052"/>
            <a:ext cx="1795945" cy="3888819"/>
            <a:chOff x="3381351" y="1924107"/>
            <a:chExt cx="1795945" cy="3888819"/>
          </a:xfrm>
        </p:grpSpPr>
        <p:pic>
          <p:nvPicPr>
            <p:cNvPr id="12" name="Picture 11">
              <a:extLst>
                <a:ext uri="{FF2B5EF4-FFF2-40B4-BE49-F238E27FC236}">
                  <a16:creationId xmlns:a16="http://schemas.microsoft.com/office/drawing/2014/main" id="{8C1A9F1E-D76A-AA50-D501-B5A5EFE28F20}"/>
                </a:ext>
              </a:extLst>
            </p:cNvPr>
            <p:cNvPicPr>
              <a:picLocks noChangeAspect="1"/>
            </p:cNvPicPr>
            <p:nvPr/>
          </p:nvPicPr>
          <p:blipFill>
            <a:blip r:embed="rId5"/>
            <a:srcRect/>
            <a:stretch/>
          </p:blipFill>
          <p:spPr>
            <a:xfrm>
              <a:off x="3381351" y="1924107"/>
              <a:ext cx="1795945" cy="3888819"/>
            </a:xfrm>
            <a:prstGeom prst="rect">
              <a:avLst/>
            </a:prstGeom>
            <a:ln w="28575">
              <a:solidFill>
                <a:srgbClr val="002060"/>
              </a:solidFill>
            </a:ln>
          </p:spPr>
        </p:pic>
        <p:sp>
          <p:nvSpPr>
            <p:cNvPr id="5" name="Rectangle 4">
              <a:extLst>
                <a:ext uri="{FF2B5EF4-FFF2-40B4-BE49-F238E27FC236}">
                  <a16:creationId xmlns:a16="http://schemas.microsoft.com/office/drawing/2014/main" id="{57C86E1A-848E-505E-9AFD-2F2336A04A52}"/>
                </a:ext>
              </a:extLst>
            </p:cNvPr>
            <p:cNvSpPr/>
            <p:nvPr/>
          </p:nvSpPr>
          <p:spPr>
            <a:xfrm>
              <a:off x="3749726" y="3992997"/>
              <a:ext cx="396842" cy="1983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pic>
        <p:nvPicPr>
          <p:cNvPr id="13" name="Picture 12">
            <a:extLst>
              <a:ext uri="{FF2B5EF4-FFF2-40B4-BE49-F238E27FC236}">
                <a16:creationId xmlns:a16="http://schemas.microsoft.com/office/drawing/2014/main" id="{2733411C-6597-8AC0-3BF4-DB72D9DDB552}"/>
              </a:ext>
            </a:extLst>
          </p:cNvPr>
          <p:cNvPicPr>
            <a:picLocks noChangeAspect="1"/>
          </p:cNvPicPr>
          <p:nvPr/>
        </p:nvPicPr>
        <p:blipFill>
          <a:blip r:embed="rId6"/>
          <a:srcRect/>
          <a:stretch/>
        </p:blipFill>
        <p:spPr>
          <a:xfrm>
            <a:off x="5214022" y="1919018"/>
            <a:ext cx="1795945" cy="3888819"/>
          </a:xfrm>
          <a:prstGeom prst="rect">
            <a:avLst/>
          </a:prstGeom>
          <a:ln w="28575">
            <a:solidFill>
              <a:srgbClr val="002060"/>
            </a:solidFill>
          </a:ln>
        </p:spPr>
      </p:pic>
      <p:pic>
        <p:nvPicPr>
          <p:cNvPr id="14" name="Picture 13">
            <a:extLst>
              <a:ext uri="{FF2B5EF4-FFF2-40B4-BE49-F238E27FC236}">
                <a16:creationId xmlns:a16="http://schemas.microsoft.com/office/drawing/2014/main" id="{05C8659A-4F3A-7B48-828C-15A6F3854F89}"/>
              </a:ext>
            </a:extLst>
          </p:cNvPr>
          <p:cNvPicPr>
            <a:picLocks noChangeAspect="1"/>
          </p:cNvPicPr>
          <p:nvPr/>
        </p:nvPicPr>
        <p:blipFill>
          <a:blip r:embed="rId7"/>
          <a:srcRect/>
          <a:stretch/>
        </p:blipFill>
        <p:spPr>
          <a:xfrm>
            <a:off x="7378342" y="1919018"/>
            <a:ext cx="1795944" cy="3888819"/>
          </a:xfrm>
          <a:prstGeom prst="rect">
            <a:avLst/>
          </a:prstGeom>
          <a:ln w="28575">
            <a:solidFill>
              <a:srgbClr val="002060"/>
            </a:solidFill>
          </a:ln>
        </p:spPr>
      </p:pic>
      <p:sp>
        <p:nvSpPr>
          <p:cNvPr id="19" name="TextBox 18">
            <a:extLst>
              <a:ext uri="{FF2B5EF4-FFF2-40B4-BE49-F238E27FC236}">
                <a16:creationId xmlns:a16="http://schemas.microsoft.com/office/drawing/2014/main" id="{48FBAD81-F5F2-735A-8BB0-9B7EE5DBDC55}"/>
              </a:ext>
            </a:extLst>
          </p:cNvPr>
          <p:cNvSpPr txBox="1"/>
          <p:nvPr/>
        </p:nvSpPr>
        <p:spPr>
          <a:xfrm>
            <a:off x="814204" y="747691"/>
            <a:ext cx="10615955" cy="1077218"/>
          </a:xfrm>
          <a:prstGeom prst="rect">
            <a:avLst/>
          </a:prstGeom>
          <a:noFill/>
        </p:spPr>
        <p:txBody>
          <a:bodyPr wrap="square">
            <a:spAutoFit/>
          </a:bodyPr>
          <a:lstStyle/>
          <a:p>
            <a:pPr algn="just"/>
            <a:r>
              <a:rPr lang="en-US" sz="1600" dirty="0">
                <a:solidFill>
                  <a:srgbClr val="002060"/>
                </a:solidFill>
                <a:latin typeface="Avenir Book" panose="02000503020000020003"/>
              </a:rPr>
              <a:t>When the user clicks on  “Add/Replace Controller” next pop-up shows “ Add or Replace”, After that When the user clicks on the Add button. Click on  “Tap to scan cooler”  scan or enter manually. After that Tap on Add Controller – which will add Controller. Check all details to add the controller seen as “Summary”. The last screen user has seen the pop-up message “Controller Associated”.</a:t>
            </a:r>
          </a:p>
        </p:txBody>
      </p:sp>
      <p:grpSp>
        <p:nvGrpSpPr>
          <p:cNvPr id="20" name="Group 19">
            <a:extLst>
              <a:ext uri="{FF2B5EF4-FFF2-40B4-BE49-F238E27FC236}">
                <a16:creationId xmlns:a16="http://schemas.microsoft.com/office/drawing/2014/main" id="{88259663-2300-EFEB-5FDB-FABDE32823A5}"/>
              </a:ext>
            </a:extLst>
          </p:cNvPr>
          <p:cNvGrpSpPr/>
          <p:nvPr/>
        </p:nvGrpSpPr>
        <p:grpSpPr>
          <a:xfrm>
            <a:off x="9542661" y="1912052"/>
            <a:ext cx="1795944" cy="3888817"/>
            <a:chOff x="9542661" y="1912052"/>
            <a:chExt cx="1795944" cy="3888817"/>
          </a:xfrm>
        </p:grpSpPr>
        <p:pic>
          <p:nvPicPr>
            <p:cNvPr id="4" name="Picture 3">
              <a:extLst>
                <a:ext uri="{FF2B5EF4-FFF2-40B4-BE49-F238E27FC236}">
                  <a16:creationId xmlns:a16="http://schemas.microsoft.com/office/drawing/2014/main" id="{8064D253-6288-6C29-28BA-FA8A68B76E17}"/>
                </a:ext>
              </a:extLst>
            </p:cNvPr>
            <p:cNvPicPr>
              <a:picLocks noChangeAspect="1"/>
            </p:cNvPicPr>
            <p:nvPr/>
          </p:nvPicPr>
          <p:blipFill>
            <a:blip r:embed="rId8"/>
            <a:srcRect/>
            <a:stretch/>
          </p:blipFill>
          <p:spPr>
            <a:xfrm>
              <a:off x="9542661" y="1912052"/>
              <a:ext cx="1795944" cy="3888817"/>
            </a:xfrm>
            <a:prstGeom prst="rect">
              <a:avLst/>
            </a:prstGeom>
            <a:ln w="28575">
              <a:solidFill>
                <a:srgbClr val="002060"/>
              </a:solidFill>
            </a:ln>
          </p:spPr>
        </p:pic>
        <p:sp>
          <p:nvSpPr>
            <p:cNvPr id="18" name="Rectangle 17">
              <a:extLst>
                <a:ext uri="{FF2B5EF4-FFF2-40B4-BE49-F238E27FC236}">
                  <a16:creationId xmlns:a16="http://schemas.microsoft.com/office/drawing/2014/main" id="{3A467DB4-C064-0F94-E7C4-01D04A02E8EB}"/>
                </a:ext>
              </a:extLst>
            </p:cNvPr>
            <p:cNvSpPr/>
            <p:nvPr/>
          </p:nvSpPr>
          <p:spPr>
            <a:xfrm>
              <a:off x="10258361" y="3945382"/>
              <a:ext cx="396842" cy="1983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1852110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7119-45AC-3D72-0550-531E13F37036}"/>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F8F83E1-35A1-10DF-9397-E67D45E2637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D483A31-35EC-9864-3981-2BCDCA550E4C}"/>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194E3C66-36F6-0810-C814-11E35200B56A}"/>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REPLACE CONTROLLER </a:t>
            </a:r>
          </a:p>
        </p:txBody>
      </p:sp>
      <p:grpSp>
        <p:nvGrpSpPr>
          <p:cNvPr id="16" name="Group 15">
            <a:extLst>
              <a:ext uri="{FF2B5EF4-FFF2-40B4-BE49-F238E27FC236}">
                <a16:creationId xmlns:a16="http://schemas.microsoft.com/office/drawing/2014/main" id="{9CA2E334-5076-9D67-760B-A20276C6045A}"/>
              </a:ext>
            </a:extLst>
          </p:cNvPr>
          <p:cNvGrpSpPr/>
          <p:nvPr/>
        </p:nvGrpSpPr>
        <p:grpSpPr>
          <a:xfrm>
            <a:off x="875384" y="1888245"/>
            <a:ext cx="1795947" cy="3888823"/>
            <a:chOff x="914084" y="1602099"/>
            <a:chExt cx="1795947" cy="3888823"/>
          </a:xfrm>
        </p:grpSpPr>
        <p:pic>
          <p:nvPicPr>
            <p:cNvPr id="10" name="Picture 9">
              <a:extLst>
                <a:ext uri="{FF2B5EF4-FFF2-40B4-BE49-F238E27FC236}">
                  <a16:creationId xmlns:a16="http://schemas.microsoft.com/office/drawing/2014/main" id="{1DA4A4BD-72B4-1377-88A3-21C6167BFB46}"/>
                </a:ext>
              </a:extLst>
            </p:cNvPr>
            <p:cNvPicPr>
              <a:picLocks noChangeAspect="1"/>
            </p:cNvPicPr>
            <p:nvPr/>
          </p:nvPicPr>
          <p:blipFill>
            <a:blip r:embed="rId4"/>
            <a:srcRect/>
            <a:stretch/>
          </p:blipFill>
          <p:spPr>
            <a:xfrm>
              <a:off x="914084" y="1602099"/>
              <a:ext cx="1795947" cy="3888823"/>
            </a:xfrm>
            <a:prstGeom prst="rect">
              <a:avLst/>
            </a:prstGeom>
            <a:ln w="28575">
              <a:solidFill>
                <a:srgbClr val="002060"/>
              </a:solidFill>
            </a:ln>
          </p:spPr>
        </p:pic>
        <p:sp>
          <p:nvSpPr>
            <p:cNvPr id="15" name="Rectangle 14">
              <a:extLst>
                <a:ext uri="{FF2B5EF4-FFF2-40B4-BE49-F238E27FC236}">
                  <a16:creationId xmlns:a16="http://schemas.microsoft.com/office/drawing/2014/main" id="{5FB12AA5-4AD0-574C-9AF8-10A4EEC57C4F}"/>
                </a:ext>
              </a:extLst>
            </p:cNvPr>
            <p:cNvSpPr/>
            <p:nvPr/>
          </p:nvSpPr>
          <p:spPr>
            <a:xfrm>
              <a:off x="1025919" y="4135504"/>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6" name="Group 5">
            <a:extLst>
              <a:ext uri="{FF2B5EF4-FFF2-40B4-BE49-F238E27FC236}">
                <a16:creationId xmlns:a16="http://schemas.microsoft.com/office/drawing/2014/main" id="{A304ACD2-7C9D-4401-89CA-377F9A2E50BB}"/>
              </a:ext>
            </a:extLst>
          </p:cNvPr>
          <p:cNvGrpSpPr/>
          <p:nvPr/>
        </p:nvGrpSpPr>
        <p:grpSpPr>
          <a:xfrm>
            <a:off x="3049702" y="1912052"/>
            <a:ext cx="1795945" cy="3888819"/>
            <a:chOff x="3381351" y="1924107"/>
            <a:chExt cx="1795945" cy="3888819"/>
          </a:xfrm>
        </p:grpSpPr>
        <p:pic>
          <p:nvPicPr>
            <p:cNvPr id="12" name="Picture 11">
              <a:extLst>
                <a:ext uri="{FF2B5EF4-FFF2-40B4-BE49-F238E27FC236}">
                  <a16:creationId xmlns:a16="http://schemas.microsoft.com/office/drawing/2014/main" id="{04A03F5E-DF29-0201-CD03-81EB223A1641}"/>
                </a:ext>
              </a:extLst>
            </p:cNvPr>
            <p:cNvPicPr>
              <a:picLocks noChangeAspect="1"/>
            </p:cNvPicPr>
            <p:nvPr/>
          </p:nvPicPr>
          <p:blipFill>
            <a:blip r:embed="rId5"/>
            <a:srcRect/>
            <a:stretch/>
          </p:blipFill>
          <p:spPr>
            <a:xfrm>
              <a:off x="3381351" y="1924107"/>
              <a:ext cx="1795945" cy="3888819"/>
            </a:xfrm>
            <a:prstGeom prst="rect">
              <a:avLst/>
            </a:prstGeom>
            <a:ln w="28575">
              <a:solidFill>
                <a:srgbClr val="002060"/>
              </a:solidFill>
            </a:ln>
          </p:spPr>
        </p:pic>
        <p:sp>
          <p:nvSpPr>
            <p:cNvPr id="5" name="Rectangle 4">
              <a:extLst>
                <a:ext uri="{FF2B5EF4-FFF2-40B4-BE49-F238E27FC236}">
                  <a16:creationId xmlns:a16="http://schemas.microsoft.com/office/drawing/2014/main" id="{6044D841-D55C-EF84-2566-4F47285B5F33}"/>
                </a:ext>
              </a:extLst>
            </p:cNvPr>
            <p:cNvSpPr/>
            <p:nvPr/>
          </p:nvSpPr>
          <p:spPr>
            <a:xfrm>
              <a:off x="4394886" y="3998077"/>
              <a:ext cx="396842" cy="1983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pic>
        <p:nvPicPr>
          <p:cNvPr id="13" name="Picture 12">
            <a:extLst>
              <a:ext uri="{FF2B5EF4-FFF2-40B4-BE49-F238E27FC236}">
                <a16:creationId xmlns:a16="http://schemas.microsoft.com/office/drawing/2014/main" id="{F06E9F18-B199-4EC8-508E-AB808212BA5C}"/>
              </a:ext>
            </a:extLst>
          </p:cNvPr>
          <p:cNvPicPr>
            <a:picLocks noChangeAspect="1"/>
          </p:cNvPicPr>
          <p:nvPr/>
        </p:nvPicPr>
        <p:blipFill>
          <a:blip r:embed="rId6"/>
          <a:srcRect/>
          <a:stretch/>
        </p:blipFill>
        <p:spPr>
          <a:xfrm>
            <a:off x="5214022" y="1919018"/>
            <a:ext cx="1795944" cy="3888819"/>
          </a:xfrm>
          <a:prstGeom prst="rect">
            <a:avLst/>
          </a:prstGeom>
          <a:ln w="28575">
            <a:solidFill>
              <a:srgbClr val="002060"/>
            </a:solidFill>
          </a:ln>
        </p:spPr>
      </p:pic>
      <p:pic>
        <p:nvPicPr>
          <p:cNvPr id="14" name="Picture 13">
            <a:extLst>
              <a:ext uri="{FF2B5EF4-FFF2-40B4-BE49-F238E27FC236}">
                <a16:creationId xmlns:a16="http://schemas.microsoft.com/office/drawing/2014/main" id="{926A3F2B-3651-C6C6-860E-641336CB3B31}"/>
              </a:ext>
            </a:extLst>
          </p:cNvPr>
          <p:cNvPicPr>
            <a:picLocks noChangeAspect="1"/>
          </p:cNvPicPr>
          <p:nvPr/>
        </p:nvPicPr>
        <p:blipFill>
          <a:blip r:embed="rId7"/>
          <a:srcRect/>
          <a:stretch/>
        </p:blipFill>
        <p:spPr>
          <a:xfrm>
            <a:off x="7378342" y="1919019"/>
            <a:ext cx="1795944" cy="3888817"/>
          </a:xfrm>
          <a:prstGeom prst="rect">
            <a:avLst/>
          </a:prstGeom>
          <a:ln w="28575">
            <a:solidFill>
              <a:srgbClr val="002060"/>
            </a:solidFill>
          </a:ln>
        </p:spPr>
      </p:pic>
      <p:sp>
        <p:nvSpPr>
          <p:cNvPr id="19" name="TextBox 18">
            <a:extLst>
              <a:ext uri="{FF2B5EF4-FFF2-40B4-BE49-F238E27FC236}">
                <a16:creationId xmlns:a16="http://schemas.microsoft.com/office/drawing/2014/main" id="{7A1AB6CC-4DFC-DA3F-9D4F-E54983658DBE}"/>
              </a:ext>
            </a:extLst>
          </p:cNvPr>
          <p:cNvSpPr txBox="1"/>
          <p:nvPr/>
        </p:nvSpPr>
        <p:spPr>
          <a:xfrm>
            <a:off x="814204" y="747691"/>
            <a:ext cx="10615955" cy="1077218"/>
          </a:xfrm>
          <a:prstGeom prst="rect">
            <a:avLst/>
          </a:prstGeom>
          <a:noFill/>
        </p:spPr>
        <p:txBody>
          <a:bodyPr wrap="square">
            <a:spAutoFit/>
          </a:bodyPr>
          <a:lstStyle/>
          <a:p>
            <a:pPr algn="just"/>
            <a:r>
              <a:rPr lang="en-US" sz="1600" dirty="0">
                <a:solidFill>
                  <a:srgbClr val="002060"/>
                </a:solidFill>
                <a:latin typeface="Avenir Book" panose="02000503020000020003"/>
              </a:rPr>
              <a:t>When the user clicks on  “Add/Replace Controller” next pop-up shows “ Add or Replace”, After that When the user clicks on the “Replace” button. Click on  “Tap to scan cooler/EQN”  scan or enter manually. After that Tap on Replace Controller – which will replace Controller. Check all details to replace the controller seen as “Summary”. The last screen user has seen the pop-up message controller replacement success and shows the message Cooler Associated.</a:t>
            </a:r>
          </a:p>
        </p:txBody>
      </p:sp>
      <p:grpSp>
        <p:nvGrpSpPr>
          <p:cNvPr id="20" name="Group 19">
            <a:extLst>
              <a:ext uri="{FF2B5EF4-FFF2-40B4-BE49-F238E27FC236}">
                <a16:creationId xmlns:a16="http://schemas.microsoft.com/office/drawing/2014/main" id="{16122D1F-B28C-57A4-35FD-401AFCA9444E}"/>
              </a:ext>
            </a:extLst>
          </p:cNvPr>
          <p:cNvGrpSpPr/>
          <p:nvPr/>
        </p:nvGrpSpPr>
        <p:grpSpPr>
          <a:xfrm>
            <a:off x="9542661" y="1912052"/>
            <a:ext cx="1795943" cy="3888817"/>
            <a:chOff x="9542661" y="1912052"/>
            <a:chExt cx="1795943" cy="3888817"/>
          </a:xfrm>
        </p:grpSpPr>
        <p:pic>
          <p:nvPicPr>
            <p:cNvPr id="4" name="Picture 3">
              <a:extLst>
                <a:ext uri="{FF2B5EF4-FFF2-40B4-BE49-F238E27FC236}">
                  <a16:creationId xmlns:a16="http://schemas.microsoft.com/office/drawing/2014/main" id="{BB68F767-7639-8597-550C-BAAD642F4969}"/>
                </a:ext>
              </a:extLst>
            </p:cNvPr>
            <p:cNvPicPr>
              <a:picLocks noChangeAspect="1"/>
            </p:cNvPicPr>
            <p:nvPr/>
          </p:nvPicPr>
          <p:blipFill>
            <a:blip r:embed="rId8"/>
            <a:srcRect/>
            <a:stretch/>
          </p:blipFill>
          <p:spPr>
            <a:xfrm>
              <a:off x="9542661" y="1912052"/>
              <a:ext cx="1795943" cy="3888817"/>
            </a:xfrm>
            <a:prstGeom prst="rect">
              <a:avLst/>
            </a:prstGeom>
            <a:ln w="28575">
              <a:solidFill>
                <a:srgbClr val="002060"/>
              </a:solidFill>
            </a:ln>
          </p:spPr>
        </p:pic>
        <p:sp>
          <p:nvSpPr>
            <p:cNvPr id="18" name="Rectangle 17">
              <a:extLst>
                <a:ext uri="{FF2B5EF4-FFF2-40B4-BE49-F238E27FC236}">
                  <a16:creationId xmlns:a16="http://schemas.microsoft.com/office/drawing/2014/main" id="{6003FA8B-0BB5-EA64-4913-DDCB63B16B51}"/>
                </a:ext>
              </a:extLst>
            </p:cNvPr>
            <p:cNvSpPr/>
            <p:nvPr/>
          </p:nvSpPr>
          <p:spPr>
            <a:xfrm>
              <a:off x="10258361" y="3945382"/>
              <a:ext cx="396842" cy="1983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3728613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8CE3D-CC7F-DA6C-A934-7084E5A7AC0F}"/>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F2D8F6EE-17A2-70B8-F1FE-C674A501C5F6}"/>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04FEEB8-320D-861A-56F9-2BD81AF249FC}"/>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30D329E6-C1EF-27F1-FD42-88E052B83823}"/>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REMOVE CONTROLLER ONLY</a:t>
            </a:r>
          </a:p>
        </p:txBody>
      </p:sp>
      <p:grpSp>
        <p:nvGrpSpPr>
          <p:cNvPr id="16" name="Group 15">
            <a:extLst>
              <a:ext uri="{FF2B5EF4-FFF2-40B4-BE49-F238E27FC236}">
                <a16:creationId xmlns:a16="http://schemas.microsoft.com/office/drawing/2014/main" id="{C6B54AE4-1913-C934-0F11-B1DA03566B2C}"/>
              </a:ext>
            </a:extLst>
          </p:cNvPr>
          <p:cNvGrpSpPr/>
          <p:nvPr/>
        </p:nvGrpSpPr>
        <p:grpSpPr>
          <a:xfrm>
            <a:off x="934376" y="2025894"/>
            <a:ext cx="1795947" cy="3888823"/>
            <a:chOff x="914084" y="1602099"/>
            <a:chExt cx="1795947" cy="3888823"/>
          </a:xfrm>
        </p:grpSpPr>
        <p:pic>
          <p:nvPicPr>
            <p:cNvPr id="10" name="Picture 9">
              <a:extLst>
                <a:ext uri="{FF2B5EF4-FFF2-40B4-BE49-F238E27FC236}">
                  <a16:creationId xmlns:a16="http://schemas.microsoft.com/office/drawing/2014/main" id="{BFC91048-B62D-4890-50FF-709980EFDEEA}"/>
                </a:ext>
              </a:extLst>
            </p:cNvPr>
            <p:cNvPicPr>
              <a:picLocks noChangeAspect="1"/>
            </p:cNvPicPr>
            <p:nvPr/>
          </p:nvPicPr>
          <p:blipFill>
            <a:blip r:embed="rId4"/>
            <a:srcRect/>
            <a:stretch/>
          </p:blipFill>
          <p:spPr>
            <a:xfrm>
              <a:off x="914084" y="1602099"/>
              <a:ext cx="1795947" cy="3888823"/>
            </a:xfrm>
            <a:prstGeom prst="rect">
              <a:avLst/>
            </a:prstGeom>
            <a:ln w="28575">
              <a:solidFill>
                <a:srgbClr val="002060"/>
              </a:solidFill>
            </a:ln>
          </p:spPr>
        </p:pic>
        <p:sp>
          <p:nvSpPr>
            <p:cNvPr id="15" name="Rectangle 14">
              <a:extLst>
                <a:ext uri="{FF2B5EF4-FFF2-40B4-BE49-F238E27FC236}">
                  <a16:creationId xmlns:a16="http://schemas.microsoft.com/office/drawing/2014/main" id="{FAB8F7DD-F426-FAB0-A30D-584DFCC25B5D}"/>
                </a:ext>
              </a:extLst>
            </p:cNvPr>
            <p:cNvSpPr/>
            <p:nvPr/>
          </p:nvSpPr>
          <p:spPr>
            <a:xfrm>
              <a:off x="1025919" y="4410806"/>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pic>
        <p:nvPicPr>
          <p:cNvPr id="12" name="Picture 11">
            <a:extLst>
              <a:ext uri="{FF2B5EF4-FFF2-40B4-BE49-F238E27FC236}">
                <a16:creationId xmlns:a16="http://schemas.microsoft.com/office/drawing/2014/main" id="{EA7A8AD2-389C-A7B0-5172-C3CAA789E2BB}"/>
              </a:ext>
            </a:extLst>
          </p:cNvPr>
          <p:cNvPicPr>
            <a:picLocks noChangeAspect="1"/>
          </p:cNvPicPr>
          <p:nvPr/>
        </p:nvPicPr>
        <p:blipFill>
          <a:blip r:embed="rId5"/>
          <a:srcRect/>
          <a:stretch/>
        </p:blipFill>
        <p:spPr>
          <a:xfrm>
            <a:off x="3756620" y="2025898"/>
            <a:ext cx="1795944" cy="3888819"/>
          </a:xfrm>
          <a:prstGeom prst="rect">
            <a:avLst/>
          </a:prstGeom>
          <a:ln w="28575">
            <a:solidFill>
              <a:srgbClr val="002060"/>
            </a:solidFill>
          </a:ln>
        </p:spPr>
      </p:pic>
      <p:sp>
        <p:nvSpPr>
          <p:cNvPr id="19" name="TextBox 18">
            <a:extLst>
              <a:ext uri="{FF2B5EF4-FFF2-40B4-BE49-F238E27FC236}">
                <a16:creationId xmlns:a16="http://schemas.microsoft.com/office/drawing/2014/main" id="{2062FEBE-5073-697D-1DD0-6C8BB7FF3C3A}"/>
              </a:ext>
            </a:extLst>
          </p:cNvPr>
          <p:cNvSpPr txBox="1"/>
          <p:nvPr/>
        </p:nvSpPr>
        <p:spPr>
          <a:xfrm>
            <a:off x="814204" y="747691"/>
            <a:ext cx="10615955" cy="1077218"/>
          </a:xfrm>
          <a:prstGeom prst="rect">
            <a:avLst/>
          </a:prstGeom>
          <a:noFill/>
        </p:spPr>
        <p:txBody>
          <a:bodyPr wrap="square">
            <a:spAutoFit/>
          </a:bodyPr>
          <a:lstStyle/>
          <a:p>
            <a:pPr algn="just"/>
            <a:r>
              <a:rPr lang="en-US" sz="1600" dirty="0">
                <a:solidFill>
                  <a:srgbClr val="002060"/>
                </a:solidFill>
                <a:latin typeface="Avenir Book" panose="02000503020000020003"/>
              </a:rPr>
              <a:t>After successfully connecting the device, click on the “Remove Controller Only” button. The first step should be to scan the cooler serial number or enter manually cooler serial number to establish the details of the current controller (looked up from the Vision IOT platform based on the cooler that is scanned). Click on the “Remove association” button. The association was removed, and a confirmation Pop-up generated “cooler-association deleted”.</a:t>
            </a:r>
          </a:p>
        </p:txBody>
      </p:sp>
      <p:grpSp>
        <p:nvGrpSpPr>
          <p:cNvPr id="8" name="Group 7">
            <a:extLst>
              <a:ext uri="{FF2B5EF4-FFF2-40B4-BE49-F238E27FC236}">
                <a16:creationId xmlns:a16="http://schemas.microsoft.com/office/drawing/2014/main" id="{CD744D6C-5F55-D2D6-B8C3-76634D68FB73}"/>
              </a:ext>
            </a:extLst>
          </p:cNvPr>
          <p:cNvGrpSpPr/>
          <p:nvPr/>
        </p:nvGrpSpPr>
        <p:grpSpPr>
          <a:xfrm>
            <a:off x="6639438" y="2025900"/>
            <a:ext cx="1795944" cy="3888817"/>
            <a:chOff x="5214022" y="1919019"/>
            <a:chExt cx="1795944" cy="3888817"/>
          </a:xfrm>
        </p:grpSpPr>
        <p:pic>
          <p:nvPicPr>
            <p:cNvPr id="13" name="Picture 12">
              <a:extLst>
                <a:ext uri="{FF2B5EF4-FFF2-40B4-BE49-F238E27FC236}">
                  <a16:creationId xmlns:a16="http://schemas.microsoft.com/office/drawing/2014/main" id="{6AEF271E-6EFB-EF8E-D91A-D00D6BFB9B6E}"/>
                </a:ext>
              </a:extLst>
            </p:cNvPr>
            <p:cNvPicPr>
              <a:picLocks noChangeAspect="1"/>
            </p:cNvPicPr>
            <p:nvPr/>
          </p:nvPicPr>
          <p:blipFill>
            <a:blip r:embed="rId6"/>
            <a:srcRect/>
            <a:stretch/>
          </p:blipFill>
          <p:spPr>
            <a:xfrm>
              <a:off x="5214022" y="1919019"/>
              <a:ext cx="1795944" cy="3888817"/>
            </a:xfrm>
            <a:prstGeom prst="rect">
              <a:avLst/>
            </a:prstGeom>
            <a:ln w="28575">
              <a:solidFill>
                <a:srgbClr val="002060"/>
              </a:solidFill>
            </a:ln>
          </p:spPr>
        </p:pic>
        <p:sp>
          <p:nvSpPr>
            <p:cNvPr id="7" name="Rectangle 6">
              <a:extLst>
                <a:ext uri="{FF2B5EF4-FFF2-40B4-BE49-F238E27FC236}">
                  <a16:creationId xmlns:a16="http://schemas.microsoft.com/office/drawing/2014/main" id="{47E808FA-8372-5362-EBCE-A41C438C7F0D}"/>
                </a:ext>
              </a:extLst>
            </p:cNvPr>
            <p:cNvSpPr/>
            <p:nvPr/>
          </p:nvSpPr>
          <p:spPr>
            <a:xfrm>
              <a:off x="5584206" y="4110000"/>
              <a:ext cx="396842" cy="1983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17" name="Group 16">
            <a:extLst>
              <a:ext uri="{FF2B5EF4-FFF2-40B4-BE49-F238E27FC236}">
                <a16:creationId xmlns:a16="http://schemas.microsoft.com/office/drawing/2014/main" id="{9EEBF55A-045D-3C98-3B6B-CB2215867270}"/>
              </a:ext>
            </a:extLst>
          </p:cNvPr>
          <p:cNvGrpSpPr/>
          <p:nvPr/>
        </p:nvGrpSpPr>
        <p:grpSpPr>
          <a:xfrm>
            <a:off x="9461681" y="2028383"/>
            <a:ext cx="1795943" cy="3888817"/>
            <a:chOff x="9501009" y="1890734"/>
            <a:chExt cx="1795943" cy="3888817"/>
          </a:xfrm>
        </p:grpSpPr>
        <p:pic>
          <p:nvPicPr>
            <p:cNvPr id="14" name="Picture 13">
              <a:extLst>
                <a:ext uri="{FF2B5EF4-FFF2-40B4-BE49-F238E27FC236}">
                  <a16:creationId xmlns:a16="http://schemas.microsoft.com/office/drawing/2014/main" id="{8DED1ADB-02AC-CFEC-3773-E3B93F7E4010}"/>
                </a:ext>
              </a:extLst>
            </p:cNvPr>
            <p:cNvPicPr>
              <a:picLocks noChangeAspect="1"/>
            </p:cNvPicPr>
            <p:nvPr/>
          </p:nvPicPr>
          <p:blipFill>
            <a:blip r:embed="rId7"/>
            <a:srcRect/>
            <a:stretch/>
          </p:blipFill>
          <p:spPr>
            <a:xfrm>
              <a:off x="9501009" y="1890734"/>
              <a:ext cx="1795943" cy="3888817"/>
            </a:xfrm>
            <a:prstGeom prst="rect">
              <a:avLst/>
            </a:prstGeom>
            <a:ln w="28575">
              <a:solidFill>
                <a:srgbClr val="002060"/>
              </a:solidFill>
            </a:ln>
          </p:spPr>
        </p:pic>
        <p:sp>
          <p:nvSpPr>
            <p:cNvPr id="9" name="Rectangle 8">
              <a:extLst>
                <a:ext uri="{FF2B5EF4-FFF2-40B4-BE49-F238E27FC236}">
                  <a16:creationId xmlns:a16="http://schemas.microsoft.com/office/drawing/2014/main" id="{562C67DF-4677-6C6D-A609-54319B09FA65}"/>
                </a:ext>
              </a:extLst>
            </p:cNvPr>
            <p:cNvSpPr/>
            <p:nvPr/>
          </p:nvSpPr>
          <p:spPr>
            <a:xfrm>
              <a:off x="10202316" y="3988523"/>
              <a:ext cx="396842" cy="1983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302230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7B78-EBB7-5123-F2BC-634D42A0651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4F7030E3-9E5B-3613-443B-5B2686B4E0D6}"/>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32F5566F-2DDB-8E21-8859-5C215A2CDCBE}"/>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BDD5109C-6DAB-837A-BF38-491DE1F0E798}"/>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UPGRADE FIRMWARE</a:t>
            </a:r>
          </a:p>
        </p:txBody>
      </p:sp>
      <p:grpSp>
        <p:nvGrpSpPr>
          <p:cNvPr id="16" name="Group 15">
            <a:extLst>
              <a:ext uri="{FF2B5EF4-FFF2-40B4-BE49-F238E27FC236}">
                <a16:creationId xmlns:a16="http://schemas.microsoft.com/office/drawing/2014/main" id="{8078CA45-8B24-1FC8-EC5D-AE0668E7AB0D}"/>
              </a:ext>
            </a:extLst>
          </p:cNvPr>
          <p:cNvGrpSpPr/>
          <p:nvPr/>
        </p:nvGrpSpPr>
        <p:grpSpPr>
          <a:xfrm>
            <a:off x="934376" y="2025894"/>
            <a:ext cx="1795946" cy="3888823"/>
            <a:chOff x="914084" y="1602099"/>
            <a:chExt cx="1795946" cy="3888823"/>
          </a:xfrm>
        </p:grpSpPr>
        <p:pic>
          <p:nvPicPr>
            <p:cNvPr id="10" name="Picture 9">
              <a:extLst>
                <a:ext uri="{FF2B5EF4-FFF2-40B4-BE49-F238E27FC236}">
                  <a16:creationId xmlns:a16="http://schemas.microsoft.com/office/drawing/2014/main" id="{7753634E-CFBC-EB7D-568F-7952FACFD2D1}"/>
                </a:ext>
              </a:extLst>
            </p:cNvPr>
            <p:cNvPicPr>
              <a:picLocks noChangeAspect="1"/>
            </p:cNvPicPr>
            <p:nvPr/>
          </p:nvPicPr>
          <p:blipFill>
            <a:blip r:embed="rId4"/>
            <a:srcRect/>
            <a:stretch/>
          </p:blipFill>
          <p:spPr>
            <a:xfrm>
              <a:off x="914084" y="1602099"/>
              <a:ext cx="1795946" cy="3888823"/>
            </a:xfrm>
            <a:prstGeom prst="rect">
              <a:avLst/>
            </a:prstGeom>
            <a:ln w="28575">
              <a:solidFill>
                <a:srgbClr val="002060"/>
              </a:solidFill>
            </a:ln>
          </p:spPr>
        </p:pic>
        <p:sp>
          <p:nvSpPr>
            <p:cNvPr id="15" name="Rectangle 14">
              <a:extLst>
                <a:ext uri="{FF2B5EF4-FFF2-40B4-BE49-F238E27FC236}">
                  <a16:creationId xmlns:a16="http://schemas.microsoft.com/office/drawing/2014/main" id="{8C366472-265D-EB91-16C1-2AE3CA9A8A42}"/>
                </a:ext>
              </a:extLst>
            </p:cNvPr>
            <p:cNvSpPr/>
            <p:nvPr/>
          </p:nvSpPr>
          <p:spPr>
            <a:xfrm>
              <a:off x="1025919" y="4685126"/>
              <a:ext cx="1578221" cy="31180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
        <p:nvSpPr>
          <p:cNvPr id="19" name="TextBox 18">
            <a:extLst>
              <a:ext uri="{FF2B5EF4-FFF2-40B4-BE49-F238E27FC236}">
                <a16:creationId xmlns:a16="http://schemas.microsoft.com/office/drawing/2014/main" id="{7DF58766-4CE3-E992-3682-D1F79F6D86B5}"/>
              </a:ext>
            </a:extLst>
          </p:cNvPr>
          <p:cNvSpPr txBox="1"/>
          <p:nvPr/>
        </p:nvSpPr>
        <p:spPr>
          <a:xfrm>
            <a:off x="814204" y="747691"/>
            <a:ext cx="10615955" cy="954107"/>
          </a:xfrm>
          <a:prstGeom prst="rect">
            <a:avLst/>
          </a:prstGeom>
          <a:noFill/>
        </p:spPr>
        <p:txBody>
          <a:bodyPr wrap="square">
            <a:spAutoFit/>
          </a:bodyPr>
          <a:lstStyle/>
          <a:p>
            <a:pPr algn="just"/>
            <a:r>
              <a:rPr lang="en-US" sz="1400" dirty="0">
                <a:solidFill>
                  <a:srgbClr val="002060"/>
                </a:solidFill>
                <a:latin typeface="Avenir Book" panose="02000503020000020003"/>
              </a:rPr>
              <a:t>If the firmware is already up to date, the button is Disable and click the button one pop-up generated is  “The firmware is already up to date”. If new firmware is available, the “Upgrade Firmware” button is highlighted in “red”.</a:t>
            </a:r>
          </a:p>
          <a:p>
            <a:pPr algn="just"/>
            <a:r>
              <a:rPr lang="en-US" sz="1400" dirty="0">
                <a:solidFill>
                  <a:srgbClr val="002060"/>
                </a:solidFill>
                <a:latin typeface="Avenir Book" panose="02000503020000020003"/>
              </a:rPr>
              <a:t>When the user clicks on the “upgrade firmware” button, the latest firmware from the Vision platform should be updated to the cooler. When FW upgrade in progress generated “Updating Firmware". When the firmware upgrade is completed successfully label update Firmware Updated.</a:t>
            </a:r>
          </a:p>
        </p:txBody>
      </p:sp>
      <p:pic>
        <p:nvPicPr>
          <p:cNvPr id="13" name="Picture 12">
            <a:extLst>
              <a:ext uri="{FF2B5EF4-FFF2-40B4-BE49-F238E27FC236}">
                <a16:creationId xmlns:a16="http://schemas.microsoft.com/office/drawing/2014/main" id="{A4189A73-23C7-7359-D79D-8A4A4298BDD4}"/>
              </a:ext>
            </a:extLst>
          </p:cNvPr>
          <p:cNvPicPr>
            <a:picLocks noChangeAspect="1"/>
          </p:cNvPicPr>
          <p:nvPr/>
        </p:nvPicPr>
        <p:blipFill>
          <a:blip r:embed="rId5"/>
          <a:srcRect/>
          <a:stretch/>
        </p:blipFill>
        <p:spPr>
          <a:xfrm>
            <a:off x="6639438" y="2025900"/>
            <a:ext cx="1795943" cy="3888817"/>
          </a:xfrm>
          <a:prstGeom prst="rect">
            <a:avLst/>
          </a:prstGeom>
          <a:ln w="28575">
            <a:solidFill>
              <a:srgbClr val="002060"/>
            </a:solidFill>
          </a:ln>
        </p:spPr>
      </p:pic>
      <p:grpSp>
        <p:nvGrpSpPr>
          <p:cNvPr id="17" name="Group 16">
            <a:extLst>
              <a:ext uri="{FF2B5EF4-FFF2-40B4-BE49-F238E27FC236}">
                <a16:creationId xmlns:a16="http://schemas.microsoft.com/office/drawing/2014/main" id="{8665522C-8388-1A15-1F11-BE4AEC492ED7}"/>
              </a:ext>
            </a:extLst>
          </p:cNvPr>
          <p:cNvGrpSpPr/>
          <p:nvPr/>
        </p:nvGrpSpPr>
        <p:grpSpPr>
          <a:xfrm>
            <a:off x="9461681" y="2028384"/>
            <a:ext cx="1795943" cy="3888815"/>
            <a:chOff x="9501009" y="1890735"/>
            <a:chExt cx="1795943" cy="3888815"/>
          </a:xfrm>
        </p:grpSpPr>
        <p:pic>
          <p:nvPicPr>
            <p:cNvPr id="14" name="Picture 13">
              <a:extLst>
                <a:ext uri="{FF2B5EF4-FFF2-40B4-BE49-F238E27FC236}">
                  <a16:creationId xmlns:a16="http://schemas.microsoft.com/office/drawing/2014/main" id="{B86FED2C-CC8F-36E2-3969-FF13365C32A1}"/>
                </a:ext>
              </a:extLst>
            </p:cNvPr>
            <p:cNvPicPr>
              <a:picLocks noChangeAspect="1"/>
            </p:cNvPicPr>
            <p:nvPr/>
          </p:nvPicPr>
          <p:blipFill>
            <a:blip r:embed="rId6"/>
            <a:srcRect/>
            <a:stretch/>
          </p:blipFill>
          <p:spPr>
            <a:xfrm>
              <a:off x="9501009" y="1890735"/>
              <a:ext cx="1795943" cy="3888815"/>
            </a:xfrm>
            <a:prstGeom prst="rect">
              <a:avLst/>
            </a:prstGeom>
            <a:ln w="28575">
              <a:solidFill>
                <a:srgbClr val="002060"/>
              </a:solidFill>
            </a:ln>
          </p:spPr>
        </p:pic>
        <p:sp>
          <p:nvSpPr>
            <p:cNvPr id="9" name="Rectangle 8">
              <a:extLst>
                <a:ext uri="{FF2B5EF4-FFF2-40B4-BE49-F238E27FC236}">
                  <a16:creationId xmlns:a16="http://schemas.microsoft.com/office/drawing/2014/main" id="{97A8CE81-13C5-326E-C3E3-911906F575E7}"/>
                </a:ext>
              </a:extLst>
            </p:cNvPr>
            <p:cNvSpPr/>
            <p:nvPr/>
          </p:nvSpPr>
          <p:spPr>
            <a:xfrm>
              <a:off x="10202316" y="3996143"/>
              <a:ext cx="396842" cy="1983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5" name="Group 4">
            <a:extLst>
              <a:ext uri="{FF2B5EF4-FFF2-40B4-BE49-F238E27FC236}">
                <a16:creationId xmlns:a16="http://schemas.microsoft.com/office/drawing/2014/main" id="{88F40C91-7F0F-A331-F371-0A38175D2434}"/>
              </a:ext>
            </a:extLst>
          </p:cNvPr>
          <p:cNvGrpSpPr/>
          <p:nvPr/>
        </p:nvGrpSpPr>
        <p:grpSpPr>
          <a:xfrm>
            <a:off x="3756620" y="2025899"/>
            <a:ext cx="1795944" cy="3888817"/>
            <a:chOff x="3756620" y="2025899"/>
            <a:chExt cx="1795944" cy="3888817"/>
          </a:xfrm>
        </p:grpSpPr>
        <p:pic>
          <p:nvPicPr>
            <p:cNvPr id="12" name="Picture 11">
              <a:extLst>
                <a:ext uri="{FF2B5EF4-FFF2-40B4-BE49-F238E27FC236}">
                  <a16:creationId xmlns:a16="http://schemas.microsoft.com/office/drawing/2014/main" id="{4933AA76-AA1D-4054-B8BF-19A3B5C89F0B}"/>
                </a:ext>
              </a:extLst>
            </p:cNvPr>
            <p:cNvPicPr>
              <a:picLocks noChangeAspect="1"/>
            </p:cNvPicPr>
            <p:nvPr/>
          </p:nvPicPr>
          <p:blipFill>
            <a:blip r:embed="rId7"/>
            <a:srcRect/>
            <a:stretch/>
          </p:blipFill>
          <p:spPr>
            <a:xfrm>
              <a:off x="3756620" y="2025899"/>
              <a:ext cx="1795944" cy="3888817"/>
            </a:xfrm>
            <a:prstGeom prst="rect">
              <a:avLst/>
            </a:prstGeom>
            <a:ln w="28575">
              <a:solidFill>
                <a:srgbClr val="002060"/>
              </a:solidFill>
            </a:ln>
          </p:spPr>
        </p:pic>
        <p:sp>
          <p:nvSpPr>
            <p:cNvPr id="4" name="Rectangle 3">
              <a:extLst>
                <a:ext uri="{FF2B5EF4-FFF2-40B4-BE49-F238E27FC236}">
                  <a16:creationId xmlns:a16="http://schemas.microsoft.com/office/drawing/2014/main" id="{44368475-6205-9697-39D3-CD86F7214342}"/>
                </a:ext>
              </a:extLst>
            </p:cNvPr>
            <p:cNvSpPr/>
            <p:nvPr/>
          </p:nvSpPr>
          <p:spPr>
            <a:xfrm>
              <a:off x="4784253" y="4133792"/>
              <a:ext cx="396842" cy="1983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1588670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itle 1">
            <a:extLst>
              <a:ext uri="{FF2B5EF4-FFF2-40B4-BE49-F238E27FC236}">
                <a16:creationId xmlns:a16="http://schemas.microsoft.com/office/drawing/2014/main" id="{BB3F1AB6-9FAF-A3F6-E350-DC64C6CA0E6B}"/>
              </a:ext>
            </a:extLst>
          </p:cNvPr>
          <p:cNvSpPr>
            <a:spLocks noGrp="1"/>
          </p:cNvSpPr>
          <p:nvPr>
            <p:ph type="title"/>
          </p:nvPr>
        </p:nvSpPr>
        <p:spPr>
          <a:xfrm>
            <a:off x="580103" y="152179"/>
            <a:ext cx="10167434" cy="539915"/>
          </a:xfrm>
        </p:spPr>
        <p:txBody>
          <a:bodyPr>
            <a:noAutofit/>
          </a:bodyPr>
          <a:lstStyle/>
          <a:p>
            <a:r>
              <a:rPr lang="en-MY" sz="3200" b="1" dirty="0">
                <a:solidFill>
                  <a:srgbClr val="002060"/>
                </a:solidFill>
                <a:latin typeface="Avenir Black" panose="02000503020000020003" pitchFamily="2" charset="0"/>
              </a:rPr>
              <a:t>APPLICATION FEATURES</a:t>
            </a:r>
          </a:p>
        </p:txBody>
      </p:sp>
      <p:sp>
        <p:nvSpPr>
          <p:cNvPr id="6" name="Text Box 3">
            <a:extLst>
              <a:ext uri="{FF2B5EF4-FFF2-40B4-BE49-F238E27FC236}">
                <a16:creationId xmlns:a16="http://schemas.microsoft.com/office/drawing/2014/main" id="{96B01940-FAE2-BA18-EFEC-3067E6F5D338}"/>
              </a:ext>
            </a:extLst>
          </p:cNvPr>
          <p:cNvSpPr txBox="1">
            <a:spLocks noChangeArrowheads="1"/>
          </p:cNvSpPr>
          <p:nvPr/>
        </p:nvSpPr>
        <p:spPr bwMode="auto">
          <a:xfrm>
            <a:off x="493683" y="812356"/>
            <a:ext cx="11204634" cy="4946290"/>
          </a:xfrm>
          <a:prstGeom prst="rect">
            <a:avLst/>
          </a:prstGeom>
          <a:solidFill>
            <a:schemeClr val="bg1"/>
          </a:solidFill>
        </p:spPr>
        <p:txBody>
          <a:bodyPr wrap="square" anchor="t" anchorCtr="0">
            <a:spAutoFit/>
          </a:bodyPr>
          <a:lstStyle>
            <a:defPPr>
              <a:defRPr lang="en-US"/>
            </a:defPPr>
            <a:lvl1pPr marL="342866" indent="-342866" algn="just">
              <a:buFont typeface="+mj-lt"/>
              <a:buAutoNum type="arabicPeriod"/>
              <a:defRPr sz="14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CONNECT  – Connect with the Whitelisted cooler using Cooler SN or Equipment SN.</a:t>
            </a:r>
          </a:p>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ASSIGN CONTROLLER TO CCEP – Assign the CCEP Client to the device.</a:t>
            </a:r>
          </a:p>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CONTROLLER STATUS – To check the Gateway device’s Last cellular status.</a:t>
            </a:r>
          </a:p>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ERROR MESSAGES – For controller error, msg easily diagnoses the fault and identifies a solution.</a:t>
            </a:r>
          </a:p>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CHANGE CONTROLLER SETTINGS – For Checking Smart Device Last Communication Status.</a:t>
            </a:r>
          </a:p>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APPLY DEFAULT SETTINGS – For the user apply Default settings of different cooler models and controller types.</a:t>
            </a:r>
          </a:p>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ADD/REPLACE CONTROLLER – For users to have a new add controller or replace controller for the available asset.</a:t>
            </a:r>
          </a:p>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REMOVE CONTROLLER ONLY – For users who have removed the controller.</a:t>
            </a:r>
          </a:p>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UPGRADE FIRMWARE – This option is enabled if the device has the latest FW available.</a:t>
            </a:r>
          </a:p>
          <a:p>
            <a:pPr marL="342900" indent="-342900">
              <a:lnSpc>
                <a:spcPct val="200000"/>
              </a:lnSpc>
              <a:buClr>
                <a:srgbClr val="002060"/>
              </a:buClr>
              <a:buFont typeface="Wingdings" panose="05000000000000000000" pitchFamily="2" charset="2"/>
              <a:buChar char="ü"/>
            </a:pPr>
            <a:r>
              <a:rPr lang="en-US" sz="1600" b="1" dirty="0">
                <a:solidFill>
                  <a:srgbClr val="002060"/>
                </a:solidFill>
                <a:latin typeface="Avenir Book" panose="02000503020000020003"/>
              </a:rPr>
              <a:t>DISCONNECT – Disconnect the device that is connected.</a:t>
            </a:r>
          </a:p>
        </p:txBody>
      </p:sp>
    </p:spTree>
    <p:extLst>
      <p:ext uri="{BB962C8B-B14F-4D97-AF65-F5344CB8AC3E}">
        <p14:creationId xmlns:p14="http://schemas.microsoft.com/office/powerpoint/2010/main" val="1950963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25A3E-83EA-54AD-404B-B1D735A8511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8DD3BD4-C71B-A0F2-2F75-8594C1D9850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FEAD380-A12D-42C5-23B1-81A8A165EB6B}"/>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C05AF3BE-0D2A-E685-6528-1CEEF1E5B87B}"/>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DISCONNECT </a:t>
            </a:r>
          </a:p>
        </p:txBody>
      </p:sp>
      <p:sp>
        <p:nvSpPr>
          <p:cNvPr id="4" name="TextBox 3">
            <a:extLst>
              <a:ext uri="{FF2B5EF4-FFF2-40B4-BE49-F238E27FC236}">
                <a16:creationId xmlns:a16="http://schemas.microsoft.com/office/drawing/2014/main" id="{ED8E22E5-5B23-C2D3-07CC-FF43A5AD808F}"/>
              </a:ext>
            </a:extLst>
          </p:cNvPr>
          <p:cNvSpPr txBox="1"/>
          <p:nvPr/>
        </p:nvSpPr>
        <p:spPr>
          <a:xfrm>
            <a:off x="7402115" y="2637409"/>
            <a:ext cx="3875325" cy="1384995"/>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b="0" dirty="0">
                <a:latin typeface="Avenir Book" panose="02000503020000020003"/>
              </a:rPr>
              <a:t>When the user presses the disconnect button, it should disconnect the controller/device from the application.</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Application returned to the home page with the default active buttons.</a:t>
            </a:r>
          </a:p>
        </p:txBody>
      </p:sp>
      <p:pic>
        <p:nvPicPr>
          <p:cNvPr id="12" name="Picture 11">
            <a:extLst>
              <a:ext uri="{FF2B5EF4-FFF2-40B4-BE49-F238E27FC236}">
                <a16:creationId xmlns:a16="http://schemas.microsoft.com/office/drawing/2014/main" id="{5D9551CE-58DB-9C87-9E2B-9612C3CEC833}"/>
              </a:ext>
            </a:extLst>
          </p:cNvPr>
          <p:cNvPicPr>
            <a:picLocks noChangeAspect="1"/>
          </p:cNvPicPr>
          <p:nvPr/>
        </p:nvPicPr>
        <p:blipFill>
          <a:blip r:embed="rId4"/>
          <a:srcRect/>
          <a:stretch/>
        </p:blipFill>
        <p:spPr>
          <a:xfrm>
            <a:off x="4541559" y="1924106"/>
            <a:ext cx="1795945" cy="3888821"/>
          </a:xfrm>
          <a:prstGeom prst="rect">
            <a:avLst/>
          </a:prstGeom>
          <a:ln w="28575">
            <a:solidFill>
              <a:srgbClr val="002060"/>
            </a:solidFill>
          </a:ln>
        </p:spPr>
      </p:pic>
      <p:grpSp>
        <p:nvGrpSpPr>
          <p:cNvPr id="16" name="Group 15">
            <a:extLst>
              <a:ext uri="{FF2B5EF4-FFF2-40B4-BE49-F238E27FC236}">
                <a16:creationId xmlns:a16="http://schemas.microsoft.com/office/drawing/2014/main" id="{6A9859C9-E2A6-7C93-13F7-C719AB6C7CB5}"/>
              </a:ext>
            </a:extLst>
          </p:cNvPr>
          <p:cNvGrpSpPr/>
          <p:nvPr/>
        </p:nvGrpSpPr>
        <p:grpSpPr>
          <a:xfrm>
            <a:off x="1681002" y="1897067"/>
            <a:ext cx="1795946" cy="3888821"/>
            <a:chOff x="914084" y="1602100"/>
            <a:chExt cx="1795946" cy="3888821"/>
          </a:xfrm>
        </p:grpSpPr>
        <p:pic>
          <p:nvPicPr>
            <p:cNvPr id="10" name="Picture 9">
              <a:extLst>
                <a:ext uri="{FF2B5EF4-FFF2-40B4-BE49-F238E27FC236}">
                  <a16:creationId xmlns:a16="http://schemas.microsoft.com/office/drawing/2014/main" id="{2F7611A0-EE9C-6617-BEAB-8C336B59157C}"/>
                </a:ext>
              </a:extLst>
            </p:cNvPr>
            <p:cNvPicPr>
              <a:picLocks noChangeAspect="1"/>
            </p:cNvPicPr>
            <p:nvPr/>
          </p:nvPicPr>
          <p:blipFill>
            <a:blip r:embed="rId5"/>
            <a:srcRect/>
            <a:stretch/>
          </p:blipFill>
          <p:spPr>
            <a:xfrm>
              <a:off x="914084" y="1602100"/>
              <a:ext cx="1795946" cy="3888821"/>
            </a:xfrm>
            <a:prstGeom prst="rect">
              <a:avLst/>
            </a:prstGeom>
            <a:ln w="28575">
              <a:solidFill>
                <a:srgbClr val="002060"/>
              </a:solidFill>
            </a:ln>
          </p:spPr>
        </p:pic>
        <p:sp>
          <p:nvSpPr>
            <p:cNvPr id="15" name="Rectangle 14">
              <a:extLst>
                <a:ext uri="{FF2B5EF4-FFF2-40B4-BE49-F238E27FC236}">
                  <a16:creationId xmlns:a16="http://schemas.microsoft.com/office/drawing/2014/main" id="{7A86F048-2D6C-33CF-9D3C-12A7E6FCCFA9}"/>
                </a:ext>
              </a:extLst>
            </p:cNvPr>
            <p:cNvSpPr/>
            <p:nvPr/>
          </p:nvSpPr>
          <p:spPr>
            <a:xfrm>
              <a:off x="1027592" y="4970453"/>
              <a:ext cx="1584960" cy="30479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1693389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CE6B1-0D9D-B490-FE4F-DE10C968652A}"/>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141FB82-B53E-93F4-4328-EE2128323456}"/>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B94E5DA-5026-3243-80E3-D9D3E2E0D805}"/>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D5EB3457-DA8F-5415-6B49-5D675B8B5B83}"/>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GET HELP FUNCTIONALITY</a:t>
            </a:r>
          </a:p>
        </p:txBody>
      </p:sp>
      <p:sp>
        <p:nvSpPr>
          <p:cNvPr id="4" name="TextBox 3">
            <a:extLst>
              <a:ext uri="{FF2B5EF4-FFF2-40B4-BE49-F238E27FC236}">
                <a16:creationId xmlns:a16="http://schemas.microsoft.com/office/drawing/2014/main" id="{251BE31F-6922-3C61-0AA4-205120ABECF8}"/>
              </a:ext>
            </a:extLst>
          </p:cNvPr>
          <p:cNvSpPr txBox="1"/>
          <p:nvPr/>
        </p:nvSpPr>
        <p:spPr>
          <a:xfrm>
            <a:off x="7402115" y="2637409"/>
            <a:ext cx="3875325" cy="2462213"/>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b="0" dirty="0">
                <a:latin typeface="Avenir Book" panose="02000503020000020003"/>
              </a:rPr>
              <a:t>If a user gets any error in the application, click on the “Get Help” button.</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When the user clicks on “Get help” in the application, it will redirect the user to the default email application on the mobile device and generate one email.</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If the mail application didn’t log in, then one pop-up generated is “No mail application is available”.</a:t>
            </a:r>
          </a:p>
        </p:txBody>
      </p:sp>
      <p:pic>
        <p:nvPicPr>
          <p:cNvPr id="12" name="Picture 11">
            <a:extLst>
              <a:ext uri="{FF2B5EF4-FFF2-40B4-BE49-F238E27FC236}">
                <a16:creationId xmlns:a16="http://schemas.microsoft.com/office/drawing/2014/main" id="{693D8313-9D1B-6BBD-D4BF-7F8B802030E1}"/>
              </a:ext>
            </a:extLst>
          </p:cNvPr>
          <p:cNvPicPr>
            <a:picLocks noChangeAspect="1"/>
          </p:cNvPicPr>
          <p:nvPr/>
        </p:nvPicPr>
        <p:blipFill>
          <a:blip r:embed="rId4"/>
          <a:srcRect/>
          <a:stretch/>
        </p:blipFill>
        <p:spPr>
          <a:xfrm>
            <a:off x="4541559" y="1924106"/>
            <a:ext cx="1795945" cy="3888821"/>
          </a:xfrm>
          <a:prstGeom prst="rect">
            <a:avLst/>
          </a:prstGeom>
          <a:ln w="28575">
            <a:solidFill>
              <a:srgbClr val="002060"/>
            </a:solidFill>
          </a:ln>
        </p:spPr>
      </p:pic>
      <p:grpSp>
        <p:nvGrpSpPr>
          <p:cNvPr id="16" name="Group 15">
            <a:extLst>
              <a:ext uri="{FF2B5EF4-FFF2-40B4-BE49-F238E27FC236}">
                <a16:creationId xmlns:a16="http://schemas.microsoft.com/office/drawing/2014/main" id="{FC6E819F-506D-3306-46D4-2E8712DC1A63}"/>
              </a:ext>
            </a:extLst>
          </p:cNvPr>
          <p:cNvGrpSpPr/>
          <p:nvPr/>
        </p:nvGrpSpPr>
        <p:grpSpPr>
          <a:xfrm>
            <a:off x="1681002" y="1897067"/>
            <a:ext cx="1795946" cy="3888821"/>
            <a:chOff x="914084" y="1602100"/>
            <a:chExt cx="1795946" cy="3888821"/>
          </a:xfrm>
        </p:grpSpPr>
        <p:pic>
          <p:nvPicPr>
            <p:cNvPr id="10" name="Picture 9">
              <a:extLst>
                <a:ext uri="{FF2B5EF4-FFF2-40B4-BE49-F238E27FC236}">
                  <a16:creationId xmlns:a16="http://schemas.microsoft.com/office/drawing/2014/main" id="{B332E2A3-8D8B-1FBA-549A-A2546C2D55B7}"/>
                </a:ext>
              </a:extLst>
            </p:cNvPr>
            <p:cNvPicPr>
              <a:picLocks noChangeAspect="1"/>
            </p:cNvPicPr>
            <p:nvPr/>
          </p:nvPicPr>
          <p:blipFill>
            <a:blip r:embed="rId5"/>
            <a:srcRect/>
            <a:stretch/>
          </p:blipFill>
          <p:spPr>
            <a:xfrm>
              <a:off x="914084" y="1602100"/>
              <a:ext cx="1795946" cy="3888821"/>
            </a:xfrm>
            <a:prstGeom prst="rect">
              <a:avLst/>
            </a:prstGeom>
            <a:ln w="28575">
              <a:solidFill>
                <a:srgbClr val="002060"/>
              </a:solidFill>
            </a:ln>
          </p:spPr>
        </p:pic>
        <p:sp>
          <p:nvSpPr>
            <p:cNvPr id="15" name="Rectangle 14">
              <a:extLst>
                <a:ext uri="{FF2B5EF4-FFF2-40B4-BE49-F238E27FC236}">
                  <a16:creationId xmlns:a16="http://schemas.microsoft.com/office/drawing/2014/main" id="{FB039727-CAA0-4DEA-82B6-5D3C3C602D46}"/>
                </a:ext>
              </a:extLst>
            </p:cNvPr>
            <p:cNvSpPr/>
            <p:nvPr/>
          </p:nvSpPr>
          <p:spPr>
            <a:xfrm>
              <a:off x="1897953" y="3725074"/>
              <a:ext cx="449007" cy="19734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358303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AEF14-F1A6-47A2-737D-13521313BF9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E921A11-9A47-7BD4-ABBD-0C8DA301225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7E65B73-5CEB-6ABB-FDE6-BF4C8BAC2200}"/>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1388E3D7-06E7-E5A9-147C-5AE588E8FDDD}"/>
              </a:ext>
            </a:extLst>
          </p:cNvPr>
          <p:cNvSpPr>
            <a:spLocks noGrp="1"/>
          </p:cNvSpPr>
          <p:nvPr>
            <p:ph type="title"/>
          </p:nvPr>
        </p:nvSpPr>
        <p:spPr>
          <a:xfrm>
            <a:off x="761840" y="267408"/>
            <a:ext cx="10515600" cy="539915"/>
          </a:xfrm>
        </p:spPr>
        <p:txBody>
          <a:bodyPr>
            <a:normAutofit/>
          </a:bodyPr>
          <a:lstStyle/>
          <a:p>
            <a:r>
              <a:rPr lang="en-MY" sz="3200" b="1" dirty="0">
                <a:solidFill>
                  <a:srgbClr val="002060"/>
                </a:solidFill>
                <a:latin typeface="Avenir Black" panose="02000503020000020003" pitchFamily="2" charset="0"/>
              </a:rPr>
              <a:t>CHANGE LANGUAGE</a:t>
            </a:r>
          </a:p>
        </p:txBody>
      </p:sp>
      <p:sp>
        <p:nvSpPr>
          <p:cNvPr id="4" name="TextBox 3">
            <a:extLst>
              <a:ext uri="{FF2B5EF4-FFF2-40B4-BE49-F238E27FC236}">
                <a16:creationId xmlns:a16="http://schemas.microsoft.com/office/drawing/2014/main" id="{D1F4E5B6-9DA9-8392-29D5-4A287D1B9947}"/>
              </a:ext>
            </a:extLst>
          </p:cNvPr>
          <p:cNvSpPr txBox="1"/>
          <p:nvPr/>
        </p:nvSpPr>
        <p:spPr>
          <a:xfrm>
            <a:off x="8368794" y="3176018"/>
            <a:ext cx="2908646" cy="1600438"/>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b="0" dirty="0">
                <a:latin typeface="Avenir Book" panose="02000503020000020003"/>
              </a:rPr>
              <a:t>In this application, the default language of the device is English or allows the user to manually change language [English, Dutch, German, Spanish, Portuguese ] which remains the same in the application.</a:t>
            </a:r>
          </a:p>
        </p:txBody>
      </p:sp>
      <p:pic>
        <p:nvPicPr>
          <p:cNvPr id="12" name="Picture 11">
            <a:extLst>
              <a:ext uri="{FF2B5EF4-FFF2-40B4-BE49-F238E27FC236}">
                <a16:creationId xmlns:a16="http://schemas.microsoft.com/office/drawing/2014/main" id="{7B5E5DA8-94B8-3F3D-4796-BF845DCC6C59}"/>
              </a:ext>
            </a:extLst>
          </p:cNvPr>
          <p:cNvPicPr>
            <a:picLocks noChangeAspect="1"/>
          </p:cNvPicPr>
          <p:nvPr/>
        </p:nvPicPr>
        <p:blipFill>
          <a:blip r:embed="rId4"/>
          <a:srcRect/>
          <a:stretch/>
        </p:blipFill>
        <p:spPr>
          <a:xfrm>
            <a:off x="3381351" y="1924106"/>
            <a:ext cx="1795945" cy="3888821"/>
          </a:xfrm>
          <a:prstGeom prst="rect">
            <a:avLst/>
          </a:prstGeom>
          <a:ln w="28575">
            <a:solidFill>
              <a:srgbClr val="002060"/>
            </a:solidFill>
          </a:ln>
        </p:spPr>
      </p:pic>
      <p:grpSp>
        <p:nvGrpSpPr>
          <p:cNvPr id="16" name="Group 15">
            <a:extLst>
              <a:ext uri="{FF2B5EF4-FFF2-40B4-BE49-F238E27FC236}">
                <a16:creationId xmlns:a16="http://schemas.microsoft.com/office/drawing/2014/main" id="{6DE89E5D-9939-5235-F5C5-52E238B74431}"/>
              </a:ext>
            </a:extLst>
          </p:cNvPr>
          <p:cNvGrpSpPr/>
          <p:nvPr/>
        </p:nvGrpSpPr>
        <p:grpSpPr>
          <a:xfrm>
            <a:off x="914084" y="1897067"/>
            <a:ext cx="1795946" cy="3888821"/>
            <a:chOff x="914084" y="1602100"/>
            <a:chExt cx="1795946" cy="3888821"/>
          </a:xfrm>
        </p:grpSpPr>
        <p:pic>
          <p:nvPicPr>
            <p:cNvPr id="10" name="Picture 9">
              <a:extLst>
                <a:ext uri="{FF2B5EF4-FFF2-40B4-BE49-F238E27FC236}">
                  <a16:creationId xmlns:a16="http://schemas.microsoft.com/office/drawing/2014/main" id="{A75A1AF4-A998-6F9E-7774-B63BBB8F5B75}"/>
                </a:ext>
              </a:extLst>
            </p:cNvPr>
            <p:cNvPicPr>
              <a:picLocks noChangeAspect="1"/>
            </p:cNvPicPr>
            <p:nvPr/>
          </p:nvPicPr>
          <p:blipFill>
            <a:blip r:embed="rId5"/>
            <a:srcRect/>
            <a:stretch/>
          </p:blipFill>
          <p:spPr>
            <a:xfrm>
              <a:off x="914084" y="1602100"/>
              <a:ext cx="1795946" cy="3888821"/>
            </a:xfrm>
            <a:prstGeom prst="rect">
              <a:avLst/>
            </a:prstGeom>
            <a:ln w="28575">
              <a:solidFill>
                <a:srgbClr val="002060"/>
              </a:solidFill>
            </a:ln>
          </p:spPr>
        </p:pic>
        <p:sp>
          <p:nvSpPr>
            <p:cNvPr id="15" name="Rectangle 14">
              <a:extLst>
                <a:ext uri="{FF2B5EF4-FFF2-40B4-BE49-F238E27FC236}">
                  <a16:creationId xmlns:a16="http://schemas.microsoft.com/office/drawing/2014/main" id="{AD13E6D0-CE51-B07D-28FC-4E9FDC14EF5F}"/>
                </a:ext>
              </a:extLst>
            </p:cNvPr>
            <p:cNvSpPr/>
            <p:nvPr/>
          </p:nvSpPr>
          <p:spPr>
            <a:xfrm>
              <a:off x="1887794" y="2211562"/>
              <a:ext cx="822235" cy="19734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14" name="Group 13">
            <a:extLst>
              <a:ext uri="{FF2B5EF4-FFF2-40B4-BE49-F238E27FC236}">
                <a16:creationId xmlns:a16="http://schemas.microsoft.com/office/drawing/2014/main" id="{15B73F46-96F5-0712-5289-04C360E98FE9}"/>
              </a:ext>
            </a:extLst>
          </p:cNvPr>
          <p:cNvGrpSpPr/>
          <p:nvPr/>
        </p:nvGrpSpPr>
        <p:grpSpPr>
          <a:xfrm>
            <a:off x="5848619" y="1924106"/>
            <a:ext cx="1795945" cy="3888821"/>
            <a:chOff x="5848619" y="1924106"/>
            <a:chExt cx="1795945" cy="3888821"/>
          </a:xfrm>
        </p:grpSpPr>
        <p:pic>
          <p:nvPicPr>
            <p:cNvPr id="13" name="Picture 12">
              <a:extLst>
                <a:ext uri="{FF2B5EF4-FFF2-40B4-BE49-F238E27FC236}">
                  <a16:creationId xmlns:a16="http://schemas.microsoft.com/office/drawing/2014/main" id="{82CAB111-67E0-FB2D-AB7C-5449242BE3F7}"/>
                </a:ext>
              </a:extLst>
            </p:cNvPr>
            <p:cNvPicPr>
              <a:picLocks noChangeAspect="1"/>
            </p:cNvPicPr>
            <p:nvPr/>
          </p:nvPicPr>
          <p:blipFill>
            <a:blip r:embed="rId6"/>
            <a:srcRect/>
            <a:stretch/>
          </p:blipFill>
          <p:spPr>
            <a:xfrm>
              <a:off x="5848619" y="1924106"/>
              <a:ext cx="1795945" cy="3888821"/>
            </a:xfrm>
            <a:prstGeom prst="rect">
              <a:avLst/>
            </a:prstGeom>
            <a:ln w="28575">
              <a:solidFill>
                <a:srgbClr val="002060"/>
              </a:solidFill>
            </a:ln>
          </p:spPr>
        </p:pic>
        <p:sp>
          <p:nvSpPr>
            <p:cNvPr id="9" name="Rectangle 8">
              <a:extLst>
                <a:ext uri="{FF2B5EF4-FFF2-40B4-BE49-F238E27FC236}">
                  <a16:creationId xmlns:a16="http://schemas.microsoft.com/office/drawing/2014/main" id="{B571DEB1-80F0-9563-74A8-85A592B683DE}"/>
                </a:ext>
              </a:extLst>
            </p:cNvPr>
            <p:cNvSpPr/>
            <p:nvPr/>
          </p:nvSpPr>
          <p:spPr>
            <a:xfrm>
              <a:off x="5886449" y="5411960"/>
              <a:ext cx="840105" cy="29922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2188142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B7EBCF16-D066-AE40-0451-059ADF61F547}"/>
              </a:ext>
            </a:extLst>
          </p:cNvPr>
          <p:cNvSpPr>
            <a:spLocks noGrp="1"/>
          </p:cNvSpPr>
          <p:nvPr>
            <p:ph type="title"/>
          </p:nvPr>
        </p:nvSpPr>
        <p:spPr>
          <a:xfrm>
            <a:off x="231937" y="152179"/>
            <a:ext cx="10515600" cy="485917"/>
          </a:xfrm>
        </p:spPr>
        <p:txBody>
          <a:bodyPr>
            <a:normAutofit fontScale="90000"/>
          </a:bodyPr>
          <a:lstStyle/>
          <a:p>
            <a:pPr>
              <a:lnSpc>
                <a:spcPct val="80000"/>
              </a:lnSpc>
            </a:pPr>
            <a:r>
              <a:rPr lang="en-US" sz="4300" b="1" dirty="0">
                <a:solidFill>
                  <a:srgbClr val="002060"/>
                </a:solidFill>
                <a:latin typeface="Avenir Black" panose="02000503020000020003" pitchFamily="2" charset="0"/>
              </a:rPr>
              <a:t>MESSAGES – SCAN COOLER MESSAGES</a:t>
            </a:r>
            <a:endParaRPr lang="en-MY" sz="4300" b="1" dirty="0">
              <a:solidFill>
                <a:srgbClr val="002060"/>
              </a:solidFill>
              <a:latin typeface="Avenir Black" panose="02000503020000020003" pitchFamily="2" charset="0"/>
            </a:endParaRPr>
          </a:p>
        </p:txBody>
      </p:sp>
      <p:graphicFrame>
        <p:nvGraphicFramePr>
          <p:cNvPr id="4" name="Table 3">
            <a:extLst>
              <a:ext uri="{FF2B5EF4-FFF2-40B4-BE49-F238E27FC236}">
                <a16:creationId xmlns:a16="http://schemas.microsoft.com/office/drawing/2014/main" id="{E65C6E0B-3289-7125-A0CC-D86F531F9456}"/>
              </a:ext>
            </a:extLst>
          </p:cNvPr>
          <p:cNvGraphicFramePr>
            <a:graphicFrameLocks noGrp="1"/>
          </p:cNvGraphicFramePr>
          <p:nvPr>
            <p:extLst>
              <p:ext uri="{D42A27DB-BD31-4B8C-83A1-F6EECF244321}">
                <p14:modId xmlns:p14="http://schemas.microsoft.com/office/powerpoint/2010/main" val="2803951411"/>
              </p:ext>
            </p:extLst>
          </p:nvPr>
        </p:nvGraphicFramePr>
        <p:xfrm>
          <a:off x="562650" y="909421"/>
          <a:ext cx="11032690" cy="4871945"/>
        </p:xfrm>
        <a:graphic>
          <a:graphicData uri="http://schemas.openxmlformats.org/drawingml/2006/table">
            <a:tbl>
              <a:tblPr firstRow="1" firstCol="1" bandRow="1">
                <a:tableStyleId>{3B4B98B0-60AC-42C2-AFA5-B58CD77FA1E5}</a:tableStyleId>
              </a:tblPr>
              <a:tblGrid>
                <a:gridCol w="4135784">
                  <a:extLst>
                    <a:ext uri="{9D8B030D-6E8A-4147-A177-3AD203B41FA5}">
                      <a16:colId xmlns:a16="http://schemas.microsoft.com/office/drawing/2014/main" val="472277969"/>
                    </a:ext>
                  </a:extLst>
                </a:gridCol>
                <a:gridCol w="2336334">
                  <a:extLst>
                    <a:ext uri="{9D8B030D-6E8A-4147-A177-3AD203B41FA5}">
                      <a16:colId xmlns:a16="http://schemas.microsoft.com/office/drawing/2014/main" val="3902329535"/>
                    </a:ext>
                  </a:extLst>
                </a:gridCol>
                <a:gridCol w="4560572">
                  <a:extLst>
                    <a:ext uri="{9D8B030D-6E8A-4147-A177-3AD203B41FA5}">
                      <a16:colId xmlns:a16="http://schemas.microsoft.com/office/drawing/2014/main" val="4212446606"/>
                    </a:ext>
                  </a:extLst>
                </a:gridCol>
              </a:tblGrid>
              <a:tr h="974389">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lack" panose="02000503020000020003"/>
                          <a:ea typeface="+mn-ea"/>
                          <a:cs typeface="+mn-cs"/>
                        </a:rPr>
                        <a:t>Detailed Message</a:t>
                      </a:r>
                      <a:endParaRPr lang="en-IN" sz="2400" b="1" kern="1200" cap="all" dirty="0">
                        <a:solidFill>
                          <a:srgbClr val="002060"/>
                        </a:solidFill>
                        <a:effectLst/>
                        <a:latin typeface="Avenir Black" panose="02000503020000020003"/>
                        <a:ea typeface="+mn-ea"/>
                        <a:cs typeface="+mn-cs"/>
                      </a:endParaRPr>
                    </a:p>
                  </a:txBody>
                  <a:tcPr marL="68580" marR="68580" marT="0" marB="0" anchor="ctr"/>
                </a:tc>
                <a:tc>
                  <a:txBody>
                    <a:bodyPr/>
                    <a:lstStyle/>
                    <a:p>
                      <a:pPr marL="0" marR="0" lvl="0" indent="0" algn="ctr" defTabSz="914400" rtl="0" eaLnBrk="1" fontAlgn="auto" latinLnBrk="0" hangingPunct="1">
                        <a:lnSpc>
                          <a:spcPct val="110000"/>
                        </a:lnSpc>
                        <a:spcBef>
                          <a:spcPts val="450"/>
                        </a:spcBef>
                        <a:spcAft>
                          <a:spcPts val="270"/>
                        </a:spcAft>
                        <a:buClrTx/>
                        <a:buSzTx/>
                        <a:buFontTx/>
                        <a:buNone/>
                        <a:tabLst>
                          <a:tab pos="-914400" algn="l"/>
                          <a:tab pos="-457200" algn="l"/>
                          <a:tab pos="1828800" algn="l"/>
                        </a:tabLst>
                        <a:defRPr/>
                      </a:pPr>
                      <a:r>
                        <a:rPr lang="en-US" sz="2400" b="1" kern="1200" cap="all" dirty="0">
                          <a:solidFill>
                            <a:srgbClr val="002060"/>
                          </a:solidFill>
                          <a:effectLst/>
                          <a:latin typeface="Avenir Black" panose="02000503020000020003"/>
                          <a:ea typeface="+mn-ea"/>
                          <a:cs typeface="+mn-cs"/>
                        </a:rPr>
                        <a:t>MESSAGE CODE</a:t>
                      </a:r>
                      <a:endParaRPr lang="en-IN" sz="2400" b="1" kern="1200" cap="all" dirty="0">
                        <a:solidFill>
                          <a:srgbClr val="002060"/>
                        </a:solidFill>
                        <a:effectLst/>
                        <a:latin typeface="Avenir Black" panose="02000503020000020003"/>
                        <a:ea typeface="+mn-ea"/>
                        <a:cs typeface="+mn-cs"/>
                      </a:endParaRPr>
                    </a:p>
                  </a:txBody>
                  <a:tcPr marL="68580" marR="68580" marT="0" marB="0" anchor="ctr"/>
                </a:tc>
                <a:tc>
                  <a:txBody>
                    <a:bodyPr/>
                    <a:lstStyle/>
                    <a:p>
                      <a:pPr algn="ctr">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lack" panose="02000503020000020003"/>
                          <a:ea typeface="+mn-ea"/>
                          <a:cs typeface="+mn-cs"/>
                        </a:rPr>
                        <a:t>Remark</a:t>
                      </a:r>
                      <a:endParaRPr lang="en-IN" sz="2400" b="1" kern="1200" cap="all" dirty="0">
                        <a:solidFill>
                          <a:srgbClr val="002060"/>
                        </a:solidFill>
                        <a:effectLst/>
                        <a:latin typeface="Avenir Black" panose="02000503020000020003"/>
                        <a:ea typeface="+mn-ea"/>
                        <a:cs typeface="+mn-cs"/>
                      </a:endParaRPr>
                    </a:p>
                  </a:txBody>
                  <a:tcPr marL="68580" marR="68580" marT="0" marB="0" anchor="ctr"/>
                </a:tc>
                <a:extLst>
                  <a:ext uri="{0D108BD9-81ED-4DB2-BD59-A6C34878D82A}">
                    <a16:rowId xmlns:a16="http://schemas.microsoft.com/office/drawing/2014/main" val="2555563113"/>
                  </a:ext>
                </a:extLst>
              </a:tr>
              <a:tr h="974389">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Avenir Black" panose="02000503020000020003"/>
                          <a:ea typeface="+mn-ea"/>
                          <a:cs typeface="+mn-cs"/>
                        </a:rPr>
                        <a:t>Cooler SN or Technical ID &lt;Cooler SN&gt; is associated with Gateway &lt;GW SN&gt;</a:t>
                      </a:r>
                    </a:p>
                  </a:txBody>
                  <a:tcPr marL="68580" marR="68580" marT="0" marB="0" anchor="ctr"/>
                </a:tc>
                <a:tc>
                  <a:txBody>
                    <a:bodyPr/>
                    <a:lstStyle/>
                    <a:p>
                      <a:pPr marL="0" algn="ctr" defTabSz="914400" rtl="0" eaLnBrk="1" latinLnBrk="0" hangingPunct="1">
                        <a:lnSpc>
                          <a:spcPct val="115000"/>
                        </a:lnSpc>
                        <a:spcAft>
                          <a:spcPts val="1000"/>
                        </a:spcAft>
                      </a:pPr>
                      <a:r>
                        <a:rPr lang="en-US" sz="2000" b="1" kern="1200" dirty="0">
                          <a:solidFill>
                            <a:srgbClr val="002060"/>
                          </a:solidFill>
                          <a:effectLst/>
                          <a:latin typeface="Avenir Black" panose="02000503020000020003"/>
                          <a:ea typeface="+mn-ea"/>
                          <a:cs typeface="+mn-cs"/>
                        </a:rPr>
                        <a:t>Error 101</a:t>
                      </a: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Avenir Black" panose="02000503020000020003"/>
                          <a:ea typeface="+mn-ea"/>
                          <a:cs typeface="+mn-cs"/>
                        </a:rPr>
                        <a:t>If Cooler is available in the portal and not associated with any smart device but associated with any gateway.</a:t>
                      </a:r>
                    </a:p>
                  </a:txBody>
                  <a:tcPr marL="68580" marR="68580" marT="0" marB="0" anchor="ctr"/>
                </a:tc>
                <a:extLst>
                  <a:ext uri="{0D108BD9-81ED-4DB2-BD59-A6C34878D82A}">
                    <a16:rowId xmlns:a16="http://schemas.microsoft.com/office/drawing/2014/main" val="935625288"/>
                  </a:ext>
                </a:extLst>
              </a:tr>
              <a:tr h="974389">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Avenir Black" panose="02000503020000020003"/>
                          <a:ea typeface="+mn-ea"/>
                          <a:cs typeface="+mn-cs"/>
                        </a:rPr>
                        <a:t>Cooler SN or Technical ID &lt;Cooler SN&gt; is associated with Smart Device &lt;SD SN&gt;</a:t>
                      </a:r>
                    </a:p>
                  </a:txBody>
                  <a:tcPr marL="68580" marR="68580" marT="0" marB="0" anchor="ctr"/>
                </a:tc>
                <a:tc>
                  <a:txBody>
                    <a:bodyPr/>
                    <a:lstStyle/>
                    <a:p>
                      <a:pPr marL="0" algn="ctr" defTabSz="914400" rtl="0" eaLnBrk="1" latinLnBrk="0" hangingPunct="1">
                        <a:lnSpc>
                          <a:spcPct val="115000"/>
                        </a:lnSpc>
                        <a:spcAft>
                          <a:spcPts val="1000"/>
                        </a:spcAft>
                      </a:pPr>
                      <a:r>
                        <a:rPr lang="en-US" sz="2000" b="1" kern="1200" dirty="0">
                          <a:solidFill>
                            <a:srgbClr val="002060"/>
                          </a:solidFill>
                          <a:effectLst/>
                          <a:latin typeface="Avenir Black" panose="02000503020000020003"/>
                          <a:ea typeface="+mn-ea"/>
                          <a:cs typeface="+mn-cs"/>
                        </a:rPr>
                        <a:t>Error 102</a:t>
                      </a: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Avenir Black" panose="02000503020000020003"/>
                          <a:ea typeface="+mn-ea"/>
                          <a:cs typeface="+mn-cs"/>
                        </a:rPr>
                        <a:t>If Cooler is available in the portal and not associated with any gateway but associated with any smart device.</a:t>
                      </a:r>
                    </a:p>
                  </a:txBody>
                  <a:tcPr marL="68580" marR="68580" marT="0" marB="0" anchor="ctr"/>
                </a:tc>
                <a:extLst>
                  <a:ext uri="{0D108BD9-81ED-4DB2-BD59-A6C34878D82A}">
                    <a16:rowId xmlns:a16="http://schemas.microsoft.com/office/drawing/2014/main" val="4206860399"/>
                  </a:ext>
                </a:extLst>
              </a:tr>
              <a:tr h="974389">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Avenir Black" panose="02000503020000020003"/>
                          <a:ea typeface="+mn-ea"/>
                          <a:cs typeface="+mn-cs"/>
                        </a:rPr>
                        <a:t>Cooler SN or Technical ID &lt;Cooler SN&gt; is associated with Gateway &lt;GW SN&gt; and Smart Device &lt;SD SN&gt;</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000" b="1" kern="1200" dirty="0">
                          <a:solidFill>
                            <a:srgbClr val="002060"/>
                          </a:solidFill>
                          <a:effectLst/>
                          <a:latin typeface="Avenir Black" panose="02000503020000020003"/>
                          <a:ea typeface="+mn-ea"/>
                          <a:cs typeface="+mn-cs"/>
                        </a:rPr>
                        <a:t>Error 103</a:t>
                      </a: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Avenir Black" panose="02000503020000020003"/>
                          <a:ea typeface="+mn-ea"/>
                          <a:cs typeface="+mn-cs"/>
                        </a:rPr>
                        <a:t>If Cooler is available in the portal but associated with Smart Device and the gateway.</a:t>
                      </a:r>
                    </a:p>
                  </a:txBody>
                  <a:tcPr marL="68580" marR="68580" marT="0" marB="0" anchor="ctr"/>
                </a:tc>
                <a:extLst>
                  <a:ext uri="{0D108BD9-81ED-4DB2-BD59-A6C34878D82A}">
                    <a16:rowId xmlns:a16="http://schemas.microsoft.com/office/drawing/2014/main" val="889441737"/>
                  </a:ext>
                </a:extLst>
              </a:tr>
              <a:tr h="974389">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Avenir Black" panose="02000503020000020003"/>
                          <a:ea typeface="+mn-ea"/>
                          <a:cs typeface="+mn-cs"/>
                        </a:rPr>
                        <a:t>Cooler SN or Technical ID &lt;Cooler SN&gt; does not exist in portal</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000" b="1" kern="1200" dirty="0">
                          <a:solidFill>
                            <a:srgbClr val="002060"/>
                          </a:solidFill>
                          <a:effectLst/>
                          <a:latin typeface="Avenir Black" panose="02000503020000020003"/>
                          <a:ea typeface="+mn-ea"/>
                          <a:cs typeface="+mn-cs"/>
                        </a:rPr>
                        <a:t>Error 104 </a:t>
                      </a:r>
                      <a:endParaRPr lang="en-IN" sz="2000" b="1" kern="1200" dirty="0">
                        <a:solidFill>
                          <a:srgbClr val="002060"/>
                        </a:solidFill>
                        <a:effectLst/>
                        <a:latin typeface="Avenir Black" panose="02000503020000020003"/>
                        <a:ea typeface="+mn-ea"/>
                        <a:cs typeface="+mn-cs"/>
                      </a:endParaRP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Avenir Black" panose="02000503020000020003"/>
                          <a:ea typeface="+mn-ea"/>
                          <a:cs typeface="+mn-cs"/>
                        </a:rPr>
                        <a:t>If the cooler does not available in the portal.</a:t>
                      </a:r>
                    </a:p>
                  </a:txBody>
                  <a:tcPr marL="68580" marR="68580" marT="0" marB="0" anchor="ctr"/>
                </a:tc>
                <a:extLst>
                  <a:ext uri="{0D108BD9-81ED-4DB2-BD59-A6C34878D82A}">
                    <a16:rowId xmlns:a16="http://schemas.microsoft.com/office/drawing/2014/main" val="3127280165"/>
                  </a:ext>
                </a:extLst>
              </a:tr>
            </a:tbl>
          </a:graphicData>
        </a:graphic>
      </p:graphicFrame>
    </p:spTree>
    <p:extLst>
      <p:ext uri="{BB962C8B-B14F-4D97-AF65-F5344CB8AC3E}">
        <p14:creationId xmlns:p14="http://schemas.microsoft.com/office/powerpoint/2010/main" val="3011496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8243B-6AA4-D014-5E68-7C5834991A0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0AB761A2-E759-AD49-E318-5180EE6647BF}"/>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0B376A6-F0FB-D55A-0A92-7B26B005E4CF}"/>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aphicFrame>
        <p:nvGraphicFramePr>
          <p:cNvPr id="4" name="Table 3">
            <a:extLst>
              <a:ext uri="{FF2B5EF4-FFF2-40B4-BE49-F238E27FC236}">
                <a16:creationId xmlns:a16="http://schemas.microsoft.com/office/drawing/2014/main" id="{9E5F3408-3655-6E3F-D6AB-07FA42D7CDC1}"/>
              </a:ext>
            </a:extLst>
          </p:cNvPr>
          <p:cNvGraphicFramePr>
            <a:graphicFrameLocks noGrp="1"/>
          </p:cNvGraphicFramePr>
          <p:nvPr>
            <p:extLst>
              <p:ext uri="{D42A27DB-BD31-4B8C-83A1-F6EECF244321}">
                <p14:modId xmlns:p14="http://schemas.microsoft.com/office/powerpoint/2010/main" val="2440658553"/>
              </p:ext>
            </p:extLst>
          </p:nvPr>
        </p:nvGraphicFramePr>
        <p:xfrm>
          <a:off x="562650" y="909421"/>
          <a:ext cx="11032690" cy="4871945"/>
        </p:xfrm>
        <a:graphic>
          <a:graphicData uri="http://schemas.openxmlformats.org/drawingml/2006/table">
            <a:tbl>
              <a:tblPr firstRow="1" firstCol="1" bandRow="1">
                <a:tableStyleId>{3B4B98B0-60AC-42C2-AFA5-B58CD77FA1E5}</a:tableStyleId>
              </a:tblPr>
              <a:tblGrid>
                <a:gridCol w="4135784">
                  <a:extLst>
                    <a:ext uri="{9D8B030D-6E8A-4147-A177-3AD203B41FA5}">
                      <a16:colId xmlns:a16="http://schemas.microsoft.com/office/drawing/2014/main" val="472277969"/>
                    </a:ext>
                  </a:extLst>
                </a:gridCol>
                <a:gridCol w="2336334">
                  <a:extLst>
                    <a:ext uri="{9D8B030D-6E8A-4147-A177-3AD203B41FA5}">
                      <a16:colId xmlns:a16="http://schemas.microsoft.com/office/drawing/2014/main" val="3902329535"/>
                    </a:ext>
                  </a:extLst>
                </a:gridCol>
                <a:gridCol w="4560572">
                  <a:extLst>
                    <a:ext uri="{9D8B030D-6E8A-4147-A177-3AD203B41FA5}">
                      <a16:colId xmlns:a16="http://schemas.microsoft.com/office/drawing/2014/main" val="4212446606"/>
                    </a:ext>
                  </a:extLst>
                </a:gridCol>
              </a:tblGrid>
              <a:tr h="974389">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lack"/>
                          <a:ea typeface="+mn-ea"/>
                          <a:cs typeface="+mn-cs"/>
                        </a:rPr>
                        <a:t>Detailed Message</a:t>
                      </a:r>
                      <a:endParaRPr lang="en-IN" sz="2400" b="1" kern="1200" cap="all" dirty="0">
                        <a:solidFill>
                          <a:srgbClr val="002060"/>
                        </a:solidFill>
                        <a:effectLst/>
                        <a:latin typeface="Avenir Black"/>
                        <a:ea typeface="+mn-ea"/>
                        <a:cs typeface="+mn-cs"/>
                      </a:endParaRPr>
                    </a:p>
                  </a:txBody>
                  <a:tcPr marL="68580" marR="68580" marT="0" marB="0" anchor="ctr"/>
                </a:tc>
                <a:tc>
                  <a:txBody>
                    <a:bodyPr/>
                    <a:lstStyle/>
                    <a:p>
                      <a:pPr marL="0" marR="0" lvl="0" indent="0" algn="ctr" defTabSz="914400" rtl="0" eaLnBrk="1" fontAlgn="auto" latinLnBrk="0" hangingPunct="1">
                        <a:lnSpc>
                          <a:spcPct val="110000"/>
                        </a:lnSpc>
                        <a:spcBef>
                          <a:spcPts val="450"/>
                        </a:spcBef>
                        <a:spcAft>
                          <a:spcPts val="270"/>
                        </a:spcAft>
                        <a:buClrTx/>
                        <a:buSzTx/>
                        <a:buFontTx/>
                        <a:buNone/>
                        <a:tabLst>
                          <a:tab pos="-914400" algn="l"/>
                          <a:tab pos="-457200" algn="l"/>
                          <a:tab pos="1828800" algn="l"/>
                        </a:tabLst>
                        <a:defRPr/>
                      </a:pPr>
                      <a:r>
                        <a:rPr lang="en-US" sz="2400" b="1" kern="1200" cap="all" dirty="0">
                          <a:solidFill>
                            <a:srgbClr val="002060"/>
                          </a:solidFill>
                          <a:effectLst/>
                          <a:latin typeface="Avenir Black"/>
                          <a:ea typeface="+mn-ea"/>
                          <a:cs typeface="+mn-cs"/>
                        </a:rPr>
                        <a:t>MESSAGE CODE</a:t>
                      </a:r>
                      <a:endParaRPr lang="en-IN" sz="2400" b="1" kern="1200" cap="all" dirty="0">
                        <a:solidFill>
                          <a:srgbClr val="002060"/>
                        </a:solidFill>
                        <a:effectLst/>
                        <a:latin typeface="Avenir Black"/>
                        <a:ea typeface="+mn-ea"/>
                        <a:cs typeface="+mn-cs"/>
                      </a:endParaRPr>
                    </a:p>
                  </a:txBody>
                  <a:tcPr marL="68580" marR="68580" marT="0" marB="0" anchor="ctr"/>
                </a:tc>
                <a:tc>
                  <a:txBody>
                    <a:bodyPr/>
                    <a:lstStyle/>
                    <a:p>
                      <a:pPr algn="ctr">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lack"/>
                          <a:ea typeface="+mn-ea"/>
                          <a:cs typeface="+mn-cs"/>
                        </a:rPr>
                        <a:t>Remark</a:t>
                      </a:r>
                      <a:endParaRPr lang="en-IN" sz="2400" b="1" kern="1200" cap="all" dirty="0">
                        <a:solidFill>
                          <a:srgbClr val="002060"/>
                        </a:solidFill>
                        <a:effectLst/>
                        <a:latin typeface="Avenir Black"/>
                        <a:ea typeface="+mn-ea"/>
                        <a:cs typeface="+mn-cs"/>
                      </a:endParaRPr>
                    </a:p>
                  </a:txBody>
                  <a:tcPr marL="68580" marR="68580" marT="0" marB="0" anchor="ctr"/>
                </a:tc>
                <a:extLst>
                  <a:ext uri="{0D108BD9-81ED-4DB2-BD59-A6C34878D82A}">
                    <a16:rowId xmlns:a16="http://schemas.microsoft.com/office/drawing/2014/main" val="2555563113"/>
                  </a:ext>
                </a:extLst>
              </a:tr>
              <a:tr h="974389">
                <a:tc>
                  <a:txBody>
                    <a:bodyPr/>
                    <a:lstStyle/>
                    <a:p>
                      <a:pPr algn="just">
                        <a:lnSpc>
                          <a:spcPct val="115000"/>
                        </a:lnSpc>
                        <a:spcAft>
                          <a:spcPts val="1000"/>
                        </a:spcAft>
                      </a:pPr>
                      <a:r>
                        <a:rPr lang="en-US" sz="1400" dirty="0">
                          <a:solidFill>
                            <a:srgbClr val="002060"/>
                          </a:solidFill>
                          <a:effectLst/>
                          <a:latin typeface="Avenir Black"/>
                        </a:rPr>
                        <a:t>Duplicate Cooler SN on cloud, try with the Technical ID or check with the Support Staff</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IN" sz="2000" b="1" kern="1200" dirty="0">
                          <a:solidFill>
                            <a:srgbClr val="002060"/>
                          </a:solidFill>
                          <a:effectLst/>
                          <a:latin typeface="Avenir Black"/>
                          <a:ea typeface="+mn-ea"/>
                          <a:cs typeface="+mn-cs"/>
                        </a:rPr>
                        <a:t>Error 110</a:t>
                      </a:r>
                      <a:endParaRPr lang="en-IN" sz="2000" b="1" dirty="0">
                        <a:solidFill>
                          <a:srgbClr val="002060"/>
                        </a:solidFill>
                        <a:effectLst/>
                        <a:latin typeface="Avenir Black"/>
                        <a:ea typeface="Calibri" panose="020F0502020204030204" pitchFamily="34" charset="0"/>
                        <a:cs typeface="Shruti" panose="020B0502040204020203" pitchFamily="34" charset="0"/>
                      </a:endParaRP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Avenir Black"/>
                          <a:ea typeface="+mn-ea"/>
                          <a:cs typeface="+mn-cs"/>
                        </a:rPr>
                        <a:t>Duplicate Cooler SN on a cloud, try with the Technical ID or check with the Support Staff</a:t>
                      </a:r>
                    </a:p>
                  </a:txBody>
                  <a:tcPr marL="68580" marR="68580" marT="0" marB="0" anchor="ctr"/>
                </a:tc>
                <a:extLst>
                  <a:ext uri="{0D108BD9-81ED-4DB2-BD59-A6C34878D82A}">
                    <a16:rowId xmlns:a16="http://schemas.microsoft.com/office/drawing/2014/main" val="935625288"/>
                  </a:ext>
                </a:extLst>
              </a:tr>
              <a:tr h="974389">
                <a:tc>
                  <a:txBody>
                    <a:bodyPr/>
                    <a:lstStyle/>
                    <a:p>
                      <a:pPr algn="just">
                        <a:lnSpc>
                          <a:spcPct val="115000"/>
                        </a:lnSpc>
                        <a:spcAft>
                          <a:spcPts val="1000"/>
                        </a:spcAft>
                      </a:pPr>
                      <a:r>
                        <a:rPr lang="en-US" sz="1400" dirty="0">
                          <a:solidFill>
                            <a:srgbClr val="002060"/>
                          </a:solidFill>
                          <a:effectLst/>
                          <a:latin typeface="Avenir Black"/>
                        </a:rPr>
                        <a:t>Duplicate Technical ID on cloud, try with the Cooler SN or check with the Support Staff</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IN" sz="2000" b="1" kern="1200" dirty="0">
                          <a:solidFill>
                            <a:srgbClr val="002060"/>
                          </a:solidFill>
                          <a:effectLst/>
                          <a:latin typeface="Avenir Black"/>
                          <a:ea typeface="+mn-ea"/>
                          <a:cs typeface="+mn-cs"/>
                        </a:rPr>
                        <a:t>Error 111</a:t>
                      </a: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Avenir Black"/>
                          <a:ea typeface="+mn-ea"/>
                          <a:cs typeface="+mn-cs"/>
                        </a:rPr>
                        <a:t>Duplicate Technical ID on a cloud, try with the Cooler SN or check with the Support Staff</a:t>
                      </a:r>
                    </a:p>
                  </a:txBody>
                  <a:tcPr marL="68580" marR="68580" marT="0" marB="0" anchor="ctr"/>
                </a:tc>
                <a:extLst>
                  <a:ext uri="{0D108BD9-81ED-4DB2-BD59-A6C34878D82A}">
                    <a16:rowId xmlns:a16="http://schemas.microsoft.com/office/drawing/2014/main" val="4206860399"/>
                  </a:ext>
                </a:extLst>
              </a:tr>
              <a:tr h="974389">
                <a:tc>
                  <a:txBody>
                    <a:bodyPr/>
                    <a:lstStyle/>
                    <a:p>
                      <a:pPr algn="just">
                        <a:lnSpc>
                          <a:spcPct val="115000"/>
                        </a:lnSpc>
                        <a:spcAft>
                          <a:spcPts val="1000"/>
                        </a:spcAft>
                      </a:pPr>
                      <a:r>
                        <a:rPr lang="en-US" sz="1400" dirty="0">
                          <a:solidFill>
                            <a:srgbClr val="002060"/>
                          </a:solidFill>
                          <a:effectLst/>
                          <a:latin typeface="Avenir Black"/>
                        </a:rPr>
                        <a:t>Duplicate Technical ID on system try with the Cooler SN or check with the Support Staff</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000" b="1" dirty="0">
                          <a:solidFill>
                            <a:srgbClr val="002060"/>
                          </a:solidFill>
                          <a:effectLst/>
                          <a:latin typeface="Avenir Black"/>
                        </a:rPr>
                        <a:t>Error 111</a:t>
                      </a:r>
                    </a:p>
                  </a:txBody>
                  <a:tcPr marL="68580" marR="68580" marT="0" marB="0" anchor="ctr"/>
                </a:tc>
                <a:tc>
                  <a:txBody>
                    <a:bodyPr/>
                    <a:lstStyle/>
                    <a:p>
                      <a:pPr algn="just">
                        <a:lnSpc>
                          <a:spcPct val="115000"/>
                        </a:lnSpc>
                        <a:spcAft>
                          <a:spcPts val="1000"/>
                        </a:spcAft>
                      </a:pPr>
                      <a:r>
                        <a:rPr lang="en-US" sz="1400" dirty="0">
                          <a:solidFill>
                            <a:srgbClr val="002060"/>
                          </a:solidFill>
                          <a:effectLst/>
                          <a:latin typeface="Avenir Black"/>
                        </a:rPr>
                        <a:t>If Duplicate Technical ID on system, try with the Cooler SN or check with the Support Staff.</a:t>
                      </a:r>
                    </a:p>
                  </a:txBody>
                  <a:tcPr marL="68580" marR="68580" marT="0" marB="0" anchor="ctr"/>
                </a:tc>
                <a:extLst>
                  <a:ext uri="{0D108BD9-81ED-4DB2-BD59-A6C34878D82A}">
                    <a16:rowId xmlns:a16="http://schemas.microsoft.com/office/drawing/2014/main" val="889441737"/>
                  </a:ext>
                </a:extLst>
              </a:tr>
              <a:tr h="974389">
                <a:tc>
                  <a:txBody>
                    <a:bodyPr/>
                    <a:lstStyle/>
                    <a:p>
                      <a:pPr algn="just">
                        <a:lnSpc>
                          <a:spcPct val="115000"/>
                        </a:lnSpc>
                        <a:spcAft>
                          <a:spcPts val="1000"/>
                        </a:spcAft>
                      </a:pPr>
                      <a:r>
                        <a:rPr lang="en-US" sz="1400" dirty="0">
                          <a:solidFill>
                            <a:srgbClr val="002060"/>
                          </a:solidFill>
                          <a:effectLst/>
                          <a:latin typeface="Avenir Black"/>
                        </a:rPr>
                        <a:t>Cooler SN or Technical ID &lt;Cooler SN&gt; is on system but not assigned to user client</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000" b="1" dirty="0">
                          <a:solidFill>
                            <a:srgbClr val="002060"/>
                          </a:solidFill>
                          <a:effectLst/>
                          <a:latin typeface="Avenir Black"/>
                        </a:rPr>
                        <a:t>Error 112 </a:t>
                      </a:r>
                      <a:endParaRPr lang="en-IN" sz="2000" b="1" dirty="0">
                        <a:solidFill>
                          <a:srgbClr val="002060"/>
                        </a:solidFill>
                        <a:effectLst/>
                        <a:latin typeface="Avenir Black"/>
                        <a:ea typeface="Calibri" panose="020F0502020204030204" pitchFamily="34" charset="0"/>
                        <a:cs typeface="Shruti" panose="020B0502040204020203" pitchFamily="34" charset="0"/>
                      </a:endParaRP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Avenir Black"/>
                          <a:ea typeface="+mn-ea"/>
                          <a:cs typeface="+mn-cs"/>
                        </a:rPr>
                        <a:t>If the cooler is available in the portal but is not </a:t>
                      </a:r>
                      <a:r>
                        <a:rPr lang="en-US" sz="1400" dirty="0">
                          <a:solidFill>
                            <a:srgbClr val="002060"/>
                          </a:solidFill>
                          <a:effectLst/>
                          <a:latin typeface="Avenir Black"/>
                        </a:rPr>
                        <a:t>assigned to the user client</a:t>
                      </a:r>
                      <a:r>
                        <a:rPr lang="en-US" sz="1400" kern="1200" dirty="0">
                          <a:solidFill>
                            <a:srgbClr val="002060"/>
                          </a:solidFill>
                          <a:effectLst/>
                          <a:latin typeface="Avenir Black"/>
                          <a:ea typeface="+mn-ea"/>
                          <a:cs typeface="+mn-cs"/>
                        </a:rPr>
                        <a:t>.</a:t>
                      </a:r>
                    </a:p>
                  </a:txBody>
                  <a:tcPr marL="68580" marR="68580" marT="0" marB="0" anchor="ctr"/>
                </a:tc>
                <a:extLst>
                  <a:ext uri="{0D108BD9-81ED-4DB2-BD59-A6C34878D82A}">
                    <a16:rowId xmlns:a16="http://schemas.microsoft.com/office/drawing/2014/main" val="3127280165"/>
                  </a:ext>
                </a:extLst>
              </a:tr>
            </a:tbl>
          </a:graphicData>
        </a:graphic>
      </p:graphicFrame>
      <p:sp>
        <p:nvSpPr>
          <p:cNvPr id="3" name="Title 1">
            <a:extLst>
              <a:ext uri="{FF2B5EF4-FFF2-40B4-BE49-F238E27FC236}">
                <a16:creationId xmlns:a16="http://schemas.microsoft.com/office/drawing/2014/main" id="{76523209-3A46-E3E5-02F6-91F9703EA6C8}"/>
              </a:ext>
            </a:extLst>
          </p:cNvPr>
          <p:cNvSpPr>
            <a:spLocks noGrp="1"/>
          </p:cNvSpPr>
          <p:nvPr>
            <p:ph type="title"/>
          </p:nvPr>
        </p:nvSpPr>
        <p:spPr>
          <a:xfrm>
            <a:off x="231937" y="152179"/>
            <a:ext cx="10515600" cy="485917"/>
          </a:xfrm>
        </p:spPr>
        <p:txBody>
          <a:bodyPr>
            <a:normAutofit fontScale="90000"/>
          </a:bodyPr>
          <a:lstStyle/>
          <a:p>
            <a:pPr>
              <a:lnSpc>
                <a:spcPct val="80000"/>
              </a:lnSpc>
            </a:pPr>
            <a:r>
              <a:rPr lang="en-US" sz="4300" b="1" dirty="0">
                <a:solidFill>
                  <a:srgbClr val="002060"/>
                </a:solidFill>
                <a:latin typeface="Avenir Black" panose="02000503020000020003" pitchFamily="2" charset="0"/>
              </a:rPr>
              <a:t>MESSAGES – SCAN COOLER MESSAGES (Cont’d)</a:t>
            </a:r>
            <a:endParaRPr lang="en-MY" sz="4300" b="1" dirty="0">
              <a:solidFill>
                <a:srgbClr val="002060"/>
              </a:solidFill>
              <a:latin typeface="Avenir Black" panose="02000503020000020003" pitchFamily="2" charset="0"/>
            </a:endParaRPr>
          </a:p>
        </p:txBody>
      </p:sp>
    </p:spTree>
    <p:extLst>
      <p:ext uri="{BB962C8B-B14F-4D97-AF65-F5344CB8AC3E}">
        <p14:creationId xmlns:p14="http://schemas.microsoft.com/office/powerpoint/2010/main" val="4029781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6704E-0220-B027-4AA2-9FEE845A789B}"/>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110E00B-C866-EC21-2408-FFDB08F13691}"/>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4C65959-D3BE-E03F-2E84-79BDCF9B41B3}"/>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aphicFrame>
        <p:nvGraphicFramePr>
          <p:cNvPr id="4" name="Table 3">
            <a:extLst>
              <a:ext uri="{FF2B5EF4-FFF2-40B4-BE49-F238E27FC236}">
                <a16:creationId xmlns:a16="http://schemas.microsoft.com/office/drawing/2014/main" id="{94EB6956-3FA8-0EA5-EF55-EAF51831DE9B}"/>
              </a:ext>
            </a:extLst>
          </p:cNvPr>
          <p:cNvGraphicFramePr>
            <a:graphicFrameLocks noGrp="1"/>
          </p:cNvGraphicFramePr>
          <p:nvPr>
            <p:extLst>
              <p:ext uri="{D42A27DB-BD31-4B8C-83A1-F6EECF244321}">
                <p14:modId xmlns:p14="http://schemas.microsoft.com/office/powerpoint/2010/main" val="488641085"/>
              </p:ext>
            </p:extLst>
          </p:nvPr>
        </p:nvGraphicFramePr>
        <p:xfrm>
          <a:off x="562650" y="909421"/>
          <a:ext cx="11032690" cy="4871945"/>
        </p:xfrm>
        <a:graphic>
          <a:graphicData uri="http://schemas.openxmlformats.org/drawingml/2006/table">
            <a:tbl>
              <a:tblPr firstRow="1" firstCol="1" bandRow="1">
                <a:tableStyleId>{3B4B98B0-60AC-42C2-AFA5-B58CD77FA1E5}</a:tableStyleId>
              </a:tblPr>
              <a:tblGrid>
                <a:gridCol w="4135784">
                  <a:extLst>
                    <a:ext uri="{9D8B030D-6E8A-4147-A177-3AD203B41FA5}">
                      <a16:colId xmlns:a16="http://schemas.microsoft.com/office/drawing/2014/main" val="472277969"/>
                    </a:ext>
                  </a:extLst>
                </a:gridCol>
                <a:gridCol w="2336334">
                  <a:extLst>
                    <a:ext uri="{9D8B030D-6E8A-4147-A177-3AD203B41FA5}">
                      <a16:colId xmlns:a16="http://schemas.microsoft.com/office/drawing/2014/main" val="3902329535"/>
                    </a:ext>
                  </a:extLst>
                </a:gridCol>
                <a:gridCol w="4560572">
                  <a:extLst>
                    <a:ext uri="{9D8B030D-6E8A-4147-A177-3AD203B41FA5}">
                      <a16:colId xmlns:a16="http://schemas.microsoft.com/office/drawing/2014/main" val="4212446606"/>
                    </a:ext>
                  </a:extLst>
                </a:gridCol>
              </a:tblGrid>
              <a:tr h="974389">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lack"/>
                          <a:ea typeface="+mn-ea"/>
                          <a:cs typeface="+mn-cs"/>
                        </a:rPr>
                        <a:t>Detailed Message</a:t>
                      </a:r>
                      <a:endParaRPr lang="en-IN" sz="2400" b="1" kern="1200" cap="all" dirty="0">
                        <a:solidFill>
                          <a:srgbClr val="002060"/>
                        </a:solidFill>
                        <a:effectLst/>
                        <a:latin typeface="Avenir Black"/>
                        <a:ea typeface="+mn-ea"/>
                        <a:cs typeface="+mn-cs"/>
                      </a:endParaRPr>
                    </a:p>
                  </a:txBody>
                  <a:tcPr marL="68580" marR="68580" marT="0" marB="0" anchor="ctr"/>
                </a:tc>
                <a:tc>
                  <a:txBody>
                    <a:bodyPr/>
                    <a:lstStyle/>
                    <a:p>
                      <a:pPr marL="0" marR="0" lvl="0" indent="0" algn="ctr" defTabSz="914400" rtl="0" eaLnBrk="1" fontAlgn="auto" latinLnBrk="0" hangingPunct="1">
                        <a:lnSpc>
                          <a:spcPct val="110000"/>
                        </a:lnSpc>
                        <a:spcBef>
                          <a:spcPts val="450"/>
                        </a:spcBef>
                        <a:spcAft>
                          <a:spcPts val="270"/>
                        </a:spcAft>
                        <a:buClrTx/>
                        <a:buSzTx/>
                        <a:buFontTx/>
                        <a:buNone/>
                        <a:tabLst>
                          <a:tab pos="-914400" algn="l"/>
                          <a:tab pos="-457200" algn="l"/>
                          <a:tab pos="1828800" algn="l"/>
                        </a:tabLst>
                        <a:defRPr/>
                      </a:pPr>
                      <a:r>
                        <a:rPr lang="en-US" sz="2400" b="1" kern="1200" cap="all" dirty="0">
                          <a:solidFill>
                            <a:srgbClr val="002060"/>
                          </a:solidFill>
                          <a:effectLst/>
                          <a:latin typeface="Avenir Black"/>
                          <a:ea typeface="+mn-ea"/>
                          <a:cs typeface="+mn-cs"/>
                        </a:rPr>
                        <a:t>MESSAGE CODE</a:t>
                      </a:r>
                      <a:endParaRPr lang="en-IN" sz="2400" b="1" kern="1200" cap="all" dirty="0">
                        <a:solidFill>
                          <a:srgbClr val="002060"/>
                        </a:solidFill>
                        <a:effectLst/>
                        <a:latin typeface="Avenir Black"/>
                        <a:ea typeface="+mn-ea"/>
                        <a:cs typeface="+mn-cs"/>
                      </a:endParaRPr>
                    </a:p>
                  </a:txBody>
                  <a:tcPr marL="68580" marR="68580" marT="0" marB="0" anchor="ctr"/>
                </a:tc>
                <a:tc>
                  <a:txBody>
                    <a:bodyPr/>
                    <a:lstStyle/>
                    <a:p>
                      <a:pPr algn="ctr">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lack"/>
                          <a:ea typeface="+mn-ea"/>
                          <a:cs typeface="+mn-cs"/>
                        </a:rPr>
                        <a:t>Remark</a:t>
                      </a:r>
                      <a:endParaRPr lang="en-IN" sz="2400" b="1" kern="1200" cap="all" dirty="0">
                        <a:solidFill>
                          <a:srgbClr val="002060"/>
                        </a:solidFill>
                        <a:effectLst/>
                        <a:latin typeface="Avenir Black"/>
                        <a:ea typeface="+mn-ea"/>
                        <a:cs typeface="+mn-cs"/>
                      </a:endParaRPr>
                    </a:p>
                  </a:txBody>
                  <a:tcPr marL="68580" marR="68580" marT="0" marB="0" anchor="ctr"/>
                </a:tc>
                <a:extLst>
                  <a:ext uri="{0D108BD9-81ED-4DB2-BD59-A6C34878D82A}">
                    <a16:rowId xmlns:a16="http://schemas.microsoft.com/office/drawing/2014/main" val="2555563113"/>
                  </a:ext>
                </a:extLst>
              </a:tr>
              <a:tr h="974389">
                <a:tc>
                  <a:txBody>
                    <a:bodyPr/>
                    <a:lstStyle/>
                    <a:p>
                      <a:pPr algn="l">
                        <a:lnSpc>
                          <a:spcPct val="115000"/>
                        </a:lnSpc>
                        <a:spcAft>
                          <a:spcPts val="1000"/>
                        </a:spcAft>
                      </a:pPr>
                      <a:r>
                        <a:rPr lang="en-US" sz="1400" dirty="0">
                          <a:solidFill>
                            <a:srgbClr val="002060"/>
                          </a:solidFill>
                          <a:effectLst/>
                          <a:latin typeface="Avenir Black"/>
                        </a:rPr>
                        <a:t>Controller cooler SN or Technical ID was successfully assigned to CCEP</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IN" sz="2000" b="1" kern="1200" dirty="0">
                          <a:solidFill>
                            <a:srgbClr val="002060"/>
                          </a:solidFill>
                          <a:effectLst/>
                          <a:latin typeface="Avenir Black"/>
                          <a:ea typeface="+mn-ea"/>
                          <a:cs typeface="+mn-cs"/>
                        </a:rPr>
                        <a:t>          Error 1000</a:t>
                      </a:r>
                      <a:endParaRPr lang="en-IN" sz="2000" b="1" dirty="0">
                        <a:solidFill>
                          <a:srgbClr val="002060"/>
                        </a:solidFill>
                        <a:effectLst/>
                        <a:latin typeface="Avenir Black"/>
                        <a:ea typeface="Calibri" panose="020F0502020204030204" pitchFamily="34" charset="0"/>
                        <a:cs typeface="Shrut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400" kern="1200" dirty="0">
                          <a:solidFill>
                            <a:srgbClr val="002060"/>
                          </a:solidFill>
                          <a:effectLst/>
                          <a:latin typeface="Avenir Black"/>
                          <a:ea typeface="+mn-ea"/>
                          <a:cs typeface="+mn-cs"/>
                        </a:rPr>
                        <a:t>If </a:t>
                      </a:r>
                      <a:r>
                        <a:rPr lang="en-US" sz="1400" dirty="0">
                          <a:solidFill>
                            <a:srgbClr val="002060"/>
                          </a:solidFill>
                          <a:effectLst/>
                          <a:latin typeface="Avenir Black"/>
                        </a:rPr>
                        <a:t>Controller cooler SN or Technical ID was successfully assigned to CCEP.</a:t>
                      </a:r>
                    </a:p>
                  </a:txBody>
                  <a:tcPr marL="68580" marR="68580" marT="0" marB="0" anchor="ctr"/>
                </a:tc>
                <a:extLst>
                  <a:ext uri="{0D108BD9-81ED-4DB2-BD59-A6C34878D82A}">
                    <a16:rowId xmlns:a16="http://schemas.microsoft.com/office/drawing/2014/main" val="935625288"/>
                  </a:ext>
                </a:extLst>
              </a:tr>
              <a:tr h="974389">
                <a:tc>
                  <a:txBody>
                    <a:bodyPr/>
                    <a:lstStyle/>
                    <a:p>
                      <a:pPr algn="just">
                        <a:lnSpc>
                          <a:spcPct val="115000"/>
                        </a:lnSpc>
                        <a:spcAft>
                          <a:spcPts val="1000"/>
                        </a:spcAft>
                      </a:pPr>
                      <a:r>
                        <a:rPr lang="en-US" sz="1400" dirty="0">
                          <a:solidFill>
                            <a:srgbClr val="002060"/>
                          </a:solidFill>
                          <a:effectLst/>
                          <a:latin typeface="Avenir Black"/>
                        </a:rPr>
                        <a:t>Controller cooler SN or Technical ID is already assigned to CCEP</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IN" sz="2000" b="1" kern="1200" dirty="0">
                          <a:solidFill>
                            <a:srgbClr val="002060"/>
                          </a:solidFill>
                          <a:effectLst/>
                          <a:latin typeface="Avenir Black"/>
                          <a:ea typeface="+mn-ea"/>
                          <a:cs typeface="+mn-cs"/>
                        </a:rPr>
                        <a:t>Error 1001</a:t>
                      </a:r>
                    </a:p>
                  </a:txBody>
                  <a:tcPr marL="68580" marR="68580" marT="0" marB="0" anchor="ctr"/>
                </a:tc>
                <a:tc>
                  <a:txBody>
                    <a:bodyPr/>
                    <a:lstStyle/>
                    <a:p>
                      <a:pPr algn="just">
                        <a:lnSpc>
                          <a:spcPct val="115000"/>
                        </a:lnSpc>
                        <a:spcAft>
                          <a:spcPts val="1000"/>
                        </a:spcAft>
                      </a:pPr>
                      <a:r>
                        <a:rPr lang="en-US" sz="1400" dirty="0">
                          <a:solidFill>
                            <a:srgbClr val="002060"/>
                          </a:solidFill>
                          <a:effectLst/>
                          <a:latin typeface="Avenir Black"/>
                        </a:rPr>
                        <a:t>If Controller cooler SN or Technical ID is already assigned to CCEP.</a:t>
                      </a:r>
                    </a:p>
                  </a:txBody>
                  <a:tcPr marL="68580" marR="68580" marT="0" marB="0" anchor="ctr"/>
                </a:tc>
                <a:extLst>
                  <a:ext uri="{0D108BD9-81ED-4DB2-BD59-A6C34878D82A}">
                    <a16:rowId xmlns:a16="http://schemas.microsoft.com/office/drawing/2014/main" val="4206860399"/>
                  </a:ext>
                </a:extLst>
              </a:tr>
              <a:tr h="974389">
                <a:tc>
                  <a:txBody>
                    <a:bodyPr/>
                    <a:lstStyle/>
                    <a:p>
                      <a:pPr algn="just">
                        <a:lnSpc>
                          <a:spcPct val="115000"/>
                        </a:lnSpc>
                        <a:spcAft>
                          <a:spcPts val="1000"/>
                        </a:spcAft>
                      </a:pPr>
                      <a:r>
                        <a:rPr lang="en-US" sz="1400" dirty="0">
                          <a:solidFill>
                            <a:srgbClr val="002060"/>
                          </a:solidFill>
                          <a:effectLst/>
                          <a:latin typeface="Avenir Black"/>
                        </a:rPr>
                        <a:t>Controller Cooler SN or Technical ID &lt;Cooler SN&gt; is already assigned to another client</a:t>
                      </a:r>
                    </a:p>
                  </a:txBody>
                  <a:tcPr marL="68580" marR="68580" marT="0" marB="0" anchor="ctr"/>
                </a:tc>
                <a:tc>
                  <a:txBody>
                    <a:bodyPr/>
                    <a:lstStyle/>
                    <a:p>
                      <a:pPr algn="ctr">
                        <a:lnSpc>
                          <a:spcPct val="115000"/>
                        </a:lnSpc>
                        <a:spcAft>
                          <a:spcPts val="1000"/>
                        </a:spcAft>
                      </a:pPr>
                      <a:r>
                        <a:rPr lang="en-US" sz="2000" b="1" dirty="0">
                          <a:solidFill>
                            <a:srgbClr val="002060"/>
                          </a:solidFill>
                          <a:effectLst/>
                          <a:latin typeface="Avenir Black"/>
                        </a:rPr>
                        <a:t>Error 1002</a:t>
                      </a:r>
                    </a:p>
                  </a:txBody>
                  <a:tcPr marL="68580" marR="68580" marT="0" marB="0" anchor="ctr"/>
                </a:tc>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400" kern="1200" dirty="0">
                          <a:solidFill>
                            <a:srgbClr val="002060"/>
                          </a:solidFill>
                          <a:effectLst/>
                          <a:latin typeface="Avenir Black"/>
                          <a:ea typeface="+mn-ea"/>
                          <a:cs typeface="+mn-cs"/>
                        </a:rPr>
                        <a:t>If </a:t>
                      </a:r>
                      <a:r>
                        <a:rPr lang="en-US" sz="1400" dirty="0">
                          <a:solidFill>
                            <a:srgbClr val="002060"/>
                          </a:solidFill>
                          <a:effectLst/>
                          <a:latin typeface="Avenir Black"/>
                        </a:rPr>
                        <a:t>Controller Cooler SN or Technical ID &lt;Cooler SN&gt; is already assigned to another client</a:t>
                      </a:r>
                    </a:p>
                  </a:txBody>
                  <a:tcPr marL="68580" marR="68580" marT="0" marB="0" anchor="ctr"/>
                </a:tc>
                <a:extLst>
                  <a:ext uri="{0D108BD9-81ED-4DB2-BD59-A6C34878D82A}">
                    <a16:rowId xmlns:a16="http://schemas.microsoft.com/office/drawing/2014/main" val="889441737"/>
                  </a:ext>
                </a:extLst>
              </a:tr>
              <a:tr h="974389">
                <a:tc>
                  <a:txBody>
                    <a:bodyPr/>
                    <a:lstStyle/>
                    <a:p>
                      <a:pPr algn="just">
                        <a:lnSpc>
                          <a:spcPct val="115000"/>
                        </a:lnSpc>
                        <a:spcAft>
                          <a:spcPts val="1000"/>
                        </a:spcAft>
                      </a:pPr>
                      <a:r>
                        <a:rPr lang="en-US" sz="1400" dirty="0">
                          <a:solidFill>
                            <a:srgbClr val="002060"/>
                          </a:solidFill>
                          <a:effectLst/>
                          <a:latin typeface="Avenir Black"/>
                        </a:rPr>
                        <a:t>Controller is not available in the system</a:t>
                      </a:r>
                    </a:p>
                  </a:txBody>
                  <a:tcPr marL="68580" marR="68580" marT="0" marB="0" anchor="ctr"/>
                </a:tc>
                <a:tc>
                  <a:txBody>
                    <a:bodyPr/>
                    <a:lstStyle/>
                    <a:p>
                      <a:pPr algn="ctr">
                        <a:lnSpc>
                          <a:spcPct val="115000"/>
                        </a:lnSpc>
                        <a:spcAft>
                          <a:spcPts val="1000"/>
                        </a:spcAft>
                      </a:pPr>
                      <a:r>
                        <a:rPr lang="en-US" sz="2000" b="1" dirty="0">
                          <a:solidFill>
                            <a:srgbClr val="002060"/>
                          </a:solidFill>
                          <a:effectLst/>
                          <a:latin typeface="Avenir Black"/>
                        </a:rPr>
                        <a:t>Error 1003</a:t>
                      </a:r>
                    </a:p>
                  </a:txBody>
                  <a:tcPr marL="68580" marR="68580" marT="0" marB="0" anchor="ctr"/>
                </a:tc>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400" kern="1200" dirty="0">
                          <a:solidFill>
                            <a:srgbClr val="002060"/>
                          </a:solidFill>
                          <a:effectLst/>
                          <a:latin typeface="Avenir Black"/>
                          <a:ea typeface="+mn-ea"/>
                          <a:cs typeface="+mn-cs"/>
                        </a:rPr>
                        <a:t>If </a:t>
                      </a:r>
                      <a:r>
                        <a:rPr lang="en-US" sz="1400" dirty="0">
                          <a:solidFill>
                            <a:srgbClr val="002060"/>
                          </a:solidFill>
                          <a:effectLst/>
                          <a:latin typeface="Avenir Black"/>
                        </a:rPr>
                        <a:t>Controller is not available in the system</a:t>
                      </a:r>
                    </a:p>
                  </a:txBody>
                  <a:tcPr marL="68580" marR="68580" marT="0" marB="0" anchor="ctr"/>
                </a:tc>
                <a:extLst>
                  <a:ext uri="{0D108BD9-81ED-4DB2-BD59-A6C34878D82A}">
                    <a16:rowId xmlns:a16="http://schemas.microsoft.com/office/drawing/2014/main" val="3127280165"/>
                  </a:ext>
                </a:extLst>
              </a:tr>
            </a:tbl>
          </a:graphicData>
        </a:graphic>
      </p:graphicFrame>
      <p:sp>
        <p:nvSpPr>
          <p:cNvPr id="3" name="Title 1">
            <a:extLst>
              <a:ext uri="{FF2B5EF4-FFF2-40B4-BE49-F238E27FC236}">
                <a16:creationId xmlns:a16="http://schemas.microsoft.com/office/drawing/2014/main" id="{8A626AEF-F970-FFBE-B382-F46F6E6378B2}"/>
              </a:ext>
            </a:extLst>
          </p:cNvPr>
          <p:cNvSpPr>
            <a:spLocks noGrp="1"/>
          </p:cNvSpPr>
          <p:nvPr>
            <p:ph type="title"/>
          </p:nvPr>
        </p:nvSpPr>
        <p:spPr>
          <a:xfrm>
            <a:off x="231937" y="152179"/>
            <a:ext cx="10515600" cy="485917"/>
          </a:xfrm>
        </p:spPr>
        <p:txBody>
          <a:bodyPr>
            <a:normAutofit fontScale="90000"/>
          </a:bodyPr>
          <a:lstStyle/>
          <a:p>
            <a:pPr>
              <a:lnSpc>
                <a:spcPct val="80000"/>
              </a:lnSpc>
            </a:pPr>
            <a:r>
              <a:rPr lang="en-US" sz="4300" b="1" dirty="0">
                <a:solidFill>
                  <a:srgbClr val="002060"/>
                </a:solidFill>
                <a:latin typeface="Avenir Black" panose="02000503020000020003" pitchFamily="2" charset="0"/>
              </a:rPr>
              <a:t>MESSAGES – SCAN COOLER MESSAGES (Cont’d)</a:t>
            </a:r>
            <a:endParaRPr lang="en-MY" sz="4300" b="1" dirty="0">
              <a:solidFill>
                <a:srgbClr val="002060"/>
              </a:solidFill>
              <a:latin typeface="Avenir Black" panose="02000503020000020003" pitchFamily="2" charset="0"/>
            </a:endParaRPr>
          </a:p>
        </p:txBody>
      </p:sp>
    </p:spTree>
    <p:extLst>
      <p:ext uri="{BB962C8B-B14F-4D97-AF65-F5344CB8AC3E}">
        <p14:creationId xmlns:p14="http://schemas.microsoft.com/office/powerpoint/2010/main" val="720127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2"/>
          <a:stretch>
            <a:fillRect/>
          </a:stretch>
        </p:blipFill>
        <p:spPr>
          <a:xfrm>
            <a:off x="0" y="0"/>
            <a:ext cx="12192000" cy="6857999"/>
          </a:xfrm>
          <a:prstGeom prst="rect">
            <a:avLst/>
          </a:prstGeom>
        </p:spPr>
      </p:pic>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2609398" y="4167578"/>
            <a:ext cx="6973204" cy="1261872"/>
          </a:xfrm>
        </p:spPr>
        <p:txBody>
          <a:bodyPr anchor="ctr">
            <a:normAutofit/>
          </a:bodyPr>
          <a:lstStyle/>
          <a:p>
            <a:r>
              <a:rPr lang="en-US" sz="4800" b="1" dirty="0">
                <a:solidFill>
                  <a:schemeClr val="tx1">
                    <a:lumMod val="85000"/>
                    <a:lumOff val="15000"/>
                  </a:schemeClr>
                </a:solidFill>
                <a:latin typeface="Avenir Black" panose="02000503020000020003" pitchFamily="2" charset="0"/>
              </a:rPr>
              <a:t>Thank You!</a:t>
            </a:r>
          </a:p>
        </p:txBody>
      </p:sp>
      <p:sp>
        <p:nvSpPr>
          <p:cNvPr id="9" name="TextBox 8">
            <a:extLst>
              <a:ext uri="{FF2B5EF4-FFF2-40B4-BE49-F238E27FC236}">
                <a16:creationId xmlns:a16="http://schemas.microsoft.com/office/drawing/2014/main" id="{AACB1258-58E3-C7D2-5299-447F35429F4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prstClr val="white"/>
                </a:solidFill>
                <a:latin typeface="Avenir Book" panose="02000503020000020003" pitchFamily="2" charset="0"/>
              </a:rPr>
              <a:t>© 2023 Vision Group</a:t>
            </a:r>
          </a:p>
        </p:txBody>
      </p:sp>
      <p:sp>
        <p:nvSpPr>
          <p:cNvPr id="4" name="TextBox 3">
            <a:extLst>
              <a:ext uri="{FF2B5EF4-FFF2-40B4-BE49-F238E27FC236}">
                <a16:creationId xmlns:a16="http://schemas.microsoft.com/office/drawing/2014/main" id="{19C0A69A-6444-BBC2-98C6-84A896F8D4BD}"/>
              </a:ext>
            </a:extLst>
          </p:cNvPr>
          <p:cNvSpPr txBox="1"/>
          <p:nvPr/>
        </p:nvSpPr>
        <p:spPr>
          <a:xfrm>
            <a:off x="3763944" y="3511950"/>
            <a:ext cx="6460176" cy="984885"/>
          </a:xfrm>
          <a:prstGeom prst="rect">
            <a:avLst/>
          </a:prstGeom>
          <a:noFill/>
        </p:spPr>
        <p:txBody>
          <a:bodyPr wrap="square">
            <a:spAutoFit/>
          </a:bodyPr>
          <a:lstStyle/>
          <a:p>
            <a:r>
              <a:rPr lang="en-IN" sz="2000" b="1" dirty="0"/>
              <a:t>support.iot@visiongroupretail.com</a:t>
            </a:r>
            <a:r>
              <a:rPr lang="en-IN" sz="2000" dirty="0"/>
              <a:t> </a:t>
            </a:r>
          </a:p>
          <a:p>
            <a:r>
              <a:rPr lang="en-IN" dirty="0"/>
              <a:t> </a:t>
            </a:r>
          </a:p>
          <a:p>
            <a:r>
              <a:rPr lang="en-IN" sz="2000" b="1" dirty="0"/>
              <a:t>+1-833-593-0144 (USA Tollfree Number)</a:t>
            </a:r>
          </a:p>
        </p:txBody>
      </p:sp>
      <p:pic>
        <p:nvPicPr>
          <p:cNvPr id="1026" name="Picture 2">
            <a:extLst>
              <a:ext uri="{FF2B5EF4-FFF2-40B4-BE49-F238E27FC236}">
                <a16:creationId xmlns:a16="http://schemas.microsoft.com/office/drawing/2014/main" id="{5710A16A-7EBD-C513-2673-C99A300E3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336" y="4119416"/>
            <a:ext cx="415265" cy="415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 Free communications icons">
            <a:extLst>
              <a:ext uri="{FF2B5EF4-FFF2-40B4-BE49-F238E27FC236}">
                <a16:creationId xmlns:a16="http://schemas.microsoft.com/office/drawing/2014/main" id="{1B9AB1EE-0522-74AE-4E90-00A51D78E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427" y="3431934"/>
            <a:ext cx="617517" cy="61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611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648929" y="152179"/>
            <a:ext cx="10098608" cy="539915"/>
          </a:xfrm>
        </p:spPr>
        <p:txBody>
          <a:bodyPr>
            <a:normAutofit fontScale="90000"/>
          </a:bodyPr>
          <a:lstStyle/>
          <a:p>
            <a:r>
              <a:rPr lang="en-MY" sz="3600" b="1" dirty="0">
                <a:solidFill>
                  <a:srgbClr val="002060"/>
                </a:solidFill>
                <a:latin typeface="Avenir Black" panose="02000503020000020003" pitchFamily="2" charset="0"/>
              </a:rPr>
              <a:t>APPLICATION INSTALLATION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648930" y="938407"/>
            <a:ext cx="10781510" cy="4725480"/>
          </a:xfrm>
        </p:spPr>
        <p:txBody>
          <a:bodyPr>
            <a:normAutofit/>
          </a:bodyPr>
          <a:lstStyle/>
          <a:p>
            <a:pPr marL="0" indent="0">
              <a:buNone/>
            </a:pPr>
            <a:r>
              <a:rPr lang="en-US" sz="1600" b="1" dirty="0">
                <a:solidFill>
                  <a:srgbClr val="002060"/>
                </a:solidFill>
                <a:latin typeface="Avenir Book" panose="02000503020000020003"/>
              </a:rPr>
              <a:t>Please remember the following instructions: </a:t>
            </a:r>
            <a:r>
              <a:rPr lang="en-US" sz="1600" dirty="0">
                <a:solidFill>
                  <a:srgbClr val="002060"/>
                </a:solidFill>
                <a:latin typeface="Avenir Book" panose="02000503020000020003"/>
              </a:rPr>
              <a:t>Download the Applications for Android and iOS from below respective links below and install them on the device.</a:t>
            </a:r>
          </a:p>
          <a:p>
            <a:pPr marL="0" indent="0">
              <a:buNone/>
            </a:pPr>
            <a:endParaRPr lang="en-US" sz="1600" dirty="0">
              <a:solidFill>
                <a:srgbClr val="002060"/>
              </a:solidFill>
              <a:latin typeface="Avenir Book" panose="02000503020000020003"/>
            </a:endParaRPr>
          </a:p>
          <a:p>
            <a:pPr marL="0" indent="0">
              <a:buNone/>
            </a:pPr>
            <a:r>
              <a:rPr lang="en-US" sz="1600" b="1" dirty="0">
                <a:solidFill>
                  <a:srgbClr val="C00000"/>
                </a:solidFill>
                <a:latin typeface="Avenir Book" panose="02000503020000020003"/>
              </a:rPr>
              <a:t>Remember to delete the previous version of the application before installing a new version.</a:t>
            </a:r>
          </a:p>
          <a:p>
            <a:pPr marL="0" indent="0">
              <a:buNone/>
            </a:pPr>
            <a:endParaRPr lang="en-US" sz="1600" dirty="0">
              <a:solidFill>
                <a:srgbClr val="002060"/>
              </a:solidFill>
              <a:latin typeface="Avenir Book" panose="02000503020000020003"/>
            </a:endParaRPr>
          </a:p>
          <a:p>
            <a:pPr marL="0" indent="0">
              <a:buNone/>
            </a:pPr>
            <a:endParaRPr lang="en-US" sz="1600" dirty="0">
              <a:solidFill>
                <a:srgbClr val="002060"/>
              </a:solidFill>
              <a:latin typeface="Avenir Book" panose="02000503020000020003"/>
            </a:endParaRPr>
          </a:p>
          <a:p>
            <a:pPr marL="0" indent="0">
              <a:buNone/>
            </a:pPr>
            <a:r>
              <a:rPr lang="en-US" sz="2400" b="1" dirty="0">
                <a:solidFill>
                  <a:srgbClr val="002060"/>
                </a:solidFill>
                <a:latin typeface="Avenir Book" panose="02000503020000020003"/>
              </a:rPr>
              <a:t>ANDROID APK LINK: </a:t>
            </a:r>
          </a:p>
          <a:p>
            <a:pPr marL="0" indent="0">
              <a:buNone/>
            </a:pPr>
            <a:r>
              <a:rPr lang="en-US" sz="2400" dirty="0">
                <a:solidFill>
                  <a:srgbClr val="002060"/>
                </a:solidFill>
                <a:latin typeface="Avenir Book" panose="02000503020000020003"/>
                <a:hlinkClick r:id="rId4">
                  <a:extLst>
                    <a:ext uri="{A12FA001-AC4F-418D-AE19-62706E023703}">
                      <ahyp:hlinkClr xmlns:ahyp="http://schemas.microsoft.com/office/drawing/2018/hyperlinkcolor" val="tx"/>
                    </a:ext>
                  </a:extLst>
                </a:hlinkClick>
              </a:rPr>
              <a:t>Connected_Coolers_Technician_v5.3_Android</a:t>
            </a:r>
            <a:endParaRPr lang="en-US" sz="2400" dirty="0">
              <a:solidFill>
                <a:srgbClr val="002060"/>
              </a:solidFill>
              <a:latin typeface="Avenir Book" panose="02000503020000020003"/>
            </a:endParaRPr>
          </a:p>
          <a:p>
            <a:pPr marL="0" indent="0">
              <a:buNone/>
            </a:pPr>
            <a:endParaRPr lang="en-US" sz="2400" dirty="0">
              <a:solidFill>
                <a:srgbClr val="002060"/>
              </a:solidFill>
              <a:latin typeface="Avenir Book" panose="02000503020000020003"/>
            </a:endParaRPr>
          </a:p>
          <a:p>
            <a:pPr marL="0" indent="0">
              <a:buNone/>
            </a:pPr>
            <a:r>
              <a:rPr lang="en-US" sz="2400" b="1" dirty="0">
                <a:solidFill>
                  <a:srgbClr val="002060"/>
                </a:solidFill>
                <a:latin typeface="Avenir Book" panose="02000503020000020003"/>
              </a:rPr>
              <a:t>iOS APK LINK: </a:t>
            </a:r>
          </a:p>
          <a:p>
            <a:pPr marL="0" indent="0">
              <a:buNone/>
            </a:pPr>
            <a:r>
              <a:rPr lang="en-US" sz="2400" dirty="0">
                <a:solidFill>
                  <a:srgbClr val="002060"/>
                </a:solidFill>
                <a:latin typeface="Avenir Book" panose="02000503020000020003"/>
                <a:hlinkClick r:id="rId5">
                  <a:extLst>
                    <a:ext uri="{A12FA001-AC4F-418D-AE19-62706E023703}">
                      <ahyp:hlinkClr xmlns:ahyp="http://schemas.microsoft.com/office/drawing/2018/hyperlinkcolor" val="tx"/>
                    </a:ext>
                  </a:extLst>
                </a:hlinkClick>
              </a:rPr>
              <a:t>Connected_Coolers_Technician_v4.24_iOS</a:t>
            </a:r>
            <a:endParaRPr lang="en-US" sz="2400" dirty="0">
              <a:solidFill>
                <a:srgbClr val="002060"/>
              </a:solidFill>
              <a:latin typeface="Avenir Book" panose="02000503020000020003"/>
            </a:endParaRPr>
          </a:p>
        </p:txBody>
      </p:sp>
    </p:spTree>
    <p:extLst>
      <p:ext uri="{BB962C8B-B14F-4D97-AF65-F5344CB8AC3E}">
        <p14:creationId xmlns:p14="http://schemas.microsoft.com/office/powerpoint/2010/main" val="93149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93013-1497-BF57-4B53-DF3439ED458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A7A40822-911D-F255-A92E-3FE45B3B58E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26E51CF-BF91-30B8-51EC-9BAB6066B93C}"/>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pSp>
        <p:nvGrpSpPr>
          <p:cNvPr id="19" name="Group 18">
            <a:extLst>
              <a:ext uri="{FF2B5EF4-FFF2-40B4-BE49-F238E27FC236}">
                <a16:creationId xmlns:a16="http://schemas.microsoft.com/office/drawing/2014/main" id="{8EAB3FFE-9066-1B0A-1A6A-C4D24FF8F5C3}"/>
              </a:ext>
            </a:extLst>
          </p:cNvPr>
          <p:cNvGrpSpPr/>
          <p:nvPr/>
        </p:nvGrpSpPr>
        <p:grpSpPr>
          <a:xfrm>
            <a:off x="1674852" y="1981029"/>
            <a:ext cx="1795948" cy="3888828"/>
            <a:chOff x="1674852" y="1981029"/>
            <a:chExt cx="1795948" cy="3888828"/>
          </a:xfrm>
        </p:grpSpPr>
        <p:pic>
          <p:nvPicPr>
            <p:cNvPr id="13" name="Picture 12">
              <a:extLst>
                <a:ext uri="{FF2B5EF4-FFF2-40B4-BE49-F238E27FC236}">
                  <a16:creationId xmlns:a16="http://schemas.microsoft.com/office/drawing/2014/main" id="{1008BB9A-F6FB-9C5D-AD1D-F7E70E6A95B0}"/>
                </a:ext>
              </a:extLst>
            </p:cNvPr>
            <p:cNvPicPr>
              <a:picLocks noChangeAspect="1"/>
            </p:cNvPicPr>
            <p:nvPr/>
          </p:nvPicPr>
          <p:blipFill>
            <a:blip r:embed="rId4"/>
            <a:srcRect/>
            <a:stretch/>
          </p:blipFill>
          <p:spPr>
            <a:xfrm>
              <a:off x="1674852" y="1981029"/>
              <a:ext cx="1795948" cy="3888828"/>
            </a:xfrm>
            <a:prstGeom prst="rect">
              <a:avLst/>
            </a:prstGeom>
            <a:ln w="28575">
              <a:solidFill>
                <a:srgbClr val="002060"/>
              </a:solidFill>
            </a:ln>
          </p:spPr>
        </p:pic>
        <p:sp>
          <p:nvSpPr>
            <p:cNvPr id="16" name="Rectangle 15">
              <a:extLst>
                <a:ext uri="{FF2B5EF4-FFF2-40B4-BE49-F238E27FC236}">
                  <a16:creationId xmlns:a16="http://schemas.microsoft.com/office/drawing/2014/main" id="{DEB6CD3E-D2B7-DBDE-3C99-9AF46E6F222F}"/>
                </a:ext>
              </a:extLst>
            </p:cNvPr>
            <p:cNvSpPr/>
            <p:nvPr/>
          </p:nvSpPr>
          <p:spPr>
            <a:xfrm>
              <a:off x="1727646" y="3472278"/>
              <a:ext cx="502474" cy="32756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grpSp>
        <p:nvGrpSpPr>
          <p:cNvPr id="18" name="Group 17">
            <a:extLst>
              <a:ext uri="{FF2B5EF4-FFF2-40B4-BE49-F238E27FC236}">
                <a16:creationId xmlns:a16="http://schemas.microsoft.com/office/drawing/2014/main" id="{51A290B2-41A9-A707-27CD-7060A7F2F242}"/>
              </a:ext>
            </a:extLst>
          </p:cNvPr>
          <p:cNvGrpSpPr/>
          <p:nvPr/>
        </p:nvGrpSpPr>
        <p:grpSpPr>
          <a:xfrm>
            <a:off x="5198026" y="1981029"/>
            <a:ext cx="1795948" cy="3888828"/>
            <a:chOff x="5198026" y="1981029"/>
            <a:chExt cx="1795948" cy="3888828"/>
          </a:xfrm>
        </p:grpSpPr>
        <p:pic>
          <p:nvPicPr>
            <p:cNvPr id="14" name="Picture 13">
              <a:extLst>
                <a:ext uri="{FF2B5EF4-FFF2-40B4-BE49-F238E27FC236}">
                  <a16:creationId xmlns:a16="http://schemas.microsoft.com/office/drawing/2014/main" id="{51C374A6-8339-654A-3CA4-DA204E4C8080}"/>
                </a:ext>
              </a:extLst>
            </p:cNvPr>
            <p:cNvPicPr>
              <a:picLocks noChangeAspect="1"/>
            </p:cNvPicPr>
            <p:nvPr/>
          </p:nvPicPr>
          <p:blipFill>
            <a:blip r:embed="rId5"/>
            <a:srcRect/>
            <a:stretch/>
          </p:blipFill>
          <p:spPr>
            <a:xfrm>
              <a:off x="5198026" y="1981029"/>
              <a:ext cx="1795948" cy="3888828"/>
            </a:xfrm>
            <a:prstGeom prst="rect">
              <a:avLst/>
            </a:prstGeom>
            <a:ln w="28575">
              <a:solidFill>
                <a:srgbClr val="002060"/>
              </a:solidFill>
            </a:ln>
          </p:spPr>
        </p:pic>
        <p:sp>
          <p:nvSpPr>
            <p:cNvPr id="17" name="Rectangle 16">
              <a:extLst>
                <a:ext uri="{FF2B5EF4-FFF2-40B4-BE49-F238E27FC236}">
                  <a16:creationId xmlns:a16="http://schemas.microsoft.com/office/drawing/2014/main" id="{AC913FD6-E5F9-4D4B-6E88-8E1FC6595B20}"/>
                </a:ext>
              </a:extLst>
            </p:cNvPr>
            <p:cNvSpPr/>
            <p:nvPr/>
          </p:nvSpPr>
          <p:spPr>
            <a:xfrm>
              <a:off x="6205977" y="4125059"/>
              <a:ext cx="423423" cy="17262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grpSp>
        <p:nvGrpSpPr>
          <p:cNvPr id="21" name="Group 20">
            <a:extLst>
              <a:ext uri="{FF2B5EF4-FFF2-40B4-BE49-F238E27FC236}">
                <a16:creationId xmlns:a16="http://schemas.microsoft.com/office/drawing/2014/main" id="{C99A5C62-D414-3AA4-253E-1E90B7358D3F}"/>
              </a:ext>
            </a:extLst>
          </p:cNvPr>
          <p:cNvGrpSpPr/>
          <p:nvPr/>
        </p:nvGrpSpPr>
        <p:grpSpPr>
          <a:xfrm>
            <a:off x="8721200" y="1981029"/>
            <a:ext cx="1795948" cy="3888828"/>
            <a:chOff x="8721200" y="1981029"/>
            <a:chExt cx="1795948" cy="3888828"/>
          </a:xfrm>
        </p:grpSpPr>
        <p:pic>
          <p:nvPicPr>
            <p:cNvPr id="15" name="Picture 14">
              <a:extLst>
                <a:ext uri="{FF2B5EF4-FFF2-40B4-BE49-F238E27FC236}">
                  <a16:creationId xmlns:a16="http://schemas.microsoft.com/office/drawing/2014/main" id="{A82098BE-AF78-A0A3-9DDA-A36BAAC1059E}"/>
                </a:ext>
              </a:extLst>
            </p:cNvPr>
            <p:cNvPicPr>
              <a:picLocks noChangeAspect="1"/>
            </p:cNvPicPr>
            <p:nvPr/>
          </p:nvPicPr>
          <p:blipFill>
            <a:blip r:embed="rId6"/>
            <a:srcRect/>
            <a:stretch/>
          </p:blipFill>
          <p:spPr>
            <a:xfrm>
              <a:off x="8721200" y="1981029"/>
              <a:ext cx="1795948" cy="3888828"/>
            </a:xfrm>
            <a:prstGeom prst="rect">
              <a:avLst/>
            </a:prstGeom>
            <a:ln w="28575">
              <a:solidFill>
                <a:srgbClr val="002060"/>
              </a:solidFill>
            </a:ln>
          </p:spPr>
        </p:pic>
        <p:sp>
          <p:nvSpPr>
            <p:cNvPr id="20" name="Rectangle 19">
              <a:extLst>
                <a:ext uri="{FF2B5EF4-FFF2-40B4-BE49-F238E27FC236}">
                  <a16:creationId xmlns:a16="http://schemas.microsoft.com/office/drawing/2014/main" id="{BA499BA0-AD61-942F-1583-1396512C83AE}"/>
                </a:ext>
              </a:extLst>
            </p:cNvPr>
            <p:cNvSpPr/>
            <p:nvPr/>
          </p:nvSpPr>
          <p:spPr>
            <a:xfrm>
              <a:off x="9555480" y="3569970"/>
              <a:ext cx="541020" cy="55508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
        <p:nvSpPr>
          <p:cNvPr id="23" name="TextBox 22">
            <a:extLst>
              <a:ext uri="{FF2B5EF4-FFF2-40B4-BE49-F238E27FC236}">
                <a16:creationId xmlns:a16="http://schemas.microsoft.com/office/drawing/2014/main" id="{4ED8991C-4676-E0C6-BCED-0967C407468B}"/>
              </a:ext>
            </a:extLst>
          </p:cNvPr>
          <p:cNvSpPr txBox="1"/>
          <p:nvPr/>
        </p:nvSpPr>
        <p:spPr>
          <a:xfrm>
            <a:off x="491414" y="1081149"/>
            <a:ext cx="10786026" cy="646331"/>
          </a:xfrm>
          <a:prstGeom prst="rect">
            <a:avLst/>
          </a:prstGeom>
          <a:noFill/>
        </p:spPr>
        <p:txBody>
          <a:bodyPr wrap="square">
            <a:spAutoFit/>
          </a:bodyPr>
          <a:lstStyle/>
          <a:p>
            <a:pPr marL="0" indent="0">
              <a:buNone/>
            </a:pPr>
            <a:r>
              <a:rPr lang="en-US" sz="1800" dirty="0">
                <a:solidFill>
                  <a:srgbClr val="002060"/>
                </a:solidFill>
                <a:latin typeface="Avenir Book" panose="02000503020000020003"/>
              </a:rPr>
              <a:t>Download the Applications by tapping on the marked area in the first image, the device will ask to install it to the device, press install and wait to install the APK file in the device.</a:t>
            </a:r>
          </a:p>
        </p:txBody>
      </p:sp>
      <p:sp>
        <p:nvSpPr>
          <p:cNvPr id="3" name="Title 1">
            <a:extLst>
              <a:ext uri="{FF2B5EF4-FFF2-40B4-BE49-F238E27FC236}">
                <a16:creationId xmlns:a16="http://schemas.microsoft.com/office/drawing/2014/main" id="{1BD10D35-49D6-A51F-986E-29ED9834A6E8}"/>
              </a:ext>
            </a:extLst>
          </p:cNvPr>
          <p:cNvSpPr>
            <a:spLocks noGrp="1"/>
          </p:cNvSpPr>
          <p:nvPr>
            <p:ph type="title"/>
          </p:nvPr>
        </p:nvSpPr>
        <p:spPr>
          <a:xfrm>
            <a:off x="648929" y="152179"/>
            <a:ext cx="10098608" cy="539915"/>
          </a:xfrm>
        </p:spPr>
        <p:txBody>
          <a:bodyPr>
            <a:normAutofit fontScale="90000"/>
          </a:bodyPr>
          <a:lstStyle/>
          <a:p>
            <a:r>
              <a:rPr lang="en-MY" sz="3600" b="1" dirty="0">
                <a:solidFill>
                  <a:srgbClr val="002060"/>
                </a:solidFill>
                <a:latin typeface="Avenir Black" panose="02000503020000020003" pitchFamily="2" charset="0"/>
              </a:rPr>
              <a:t>APPLICATION INSTALLATION (Cont’d)</a:t>
            </a:r>
          </a:p>
        </p:txBody>
      </p:sp>
    </p:spTree>
    <p:extLst>
      <p:ext uri="{BB962C8B-B14F-4D97-AF65-F5344CB8AC3E}">
        <p14:creationId xmlns:p14="http://schemas.microsoft.com/office/powerpoint/2010/main" val="312138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619431" y="152179"/>
            <a:ext cx="10128105" cy="539915"/>
          </a:xfrm>
        </p:spPr>
        <p:txBody>
          <a:bodyPr>
            <a:normAutofit/>
          </a:bodyPr>
          <a:lstStyle/>
          <a:p>
            <a:r>
              <a:rPr lang="en-MY" sz="3200" b="1" dirty="0">
                <a:solidFill>
                  <a:srgbClr val="002060"/>
                </a:solidFill>
                <a:latin typeface="Avenir Black" panose="02000503020000020003" pitchFamily="2" charset="0"/>
              </a:rPr>
              <a:t>APPLICATION PERMISSION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619432" y="692095"/>
            <a:ext cx="11099836" cy="415198"/>
          </a:xfrm>
        </p:spPr>
        <p:txBody>
          <a:bodyPr>
            <a:normAutofit/>
          </a:bodyPr>
          <a:lstStyle/>
          <a:p>
            <a:pPr marL="0" indent="0">
              <a:buNone/>
            </a:pPr>
            <a:r>
              <a:rPr lang="en-US" sz="1800" dirty="0">
                <a:solidFill>
                  <a:srgbClr val="002060"/>
                </a:solidFill>
                <a:latin typeface="Avenir Book" panose="02000503020000020003"/>
              </a:rPr>
              <a:t>After initial Installation &amp; launch, the Application will ask for permission to access.</a:t>
            </a:r>
          </a:p>
        </p:txBody>
      </p:sp>
      <p:sp>
        <p:nvSpPr>
          <p:cNvPr id="3" name="TextBox 2">
            <a:extLst>
              <a:ext uri="{FF2B5EF4-FFF2-40B4-BE49-F238E27FC236}">
                <a16:creationId xmlns:a16="http://schemas.microsoft.com/office/drawing/2014/main" id="{308D380A-B8B7-6ABF-601E-C9205D5574F7}"/>
              </a:ext>
            </a:extLst>
          </p:cNvPr>
          <p:cNvSpPr txBox="1"/>
          <p:nvPr/>
        </p:nvSpPr>
        <p:spPr>
          <a:xfrm>
            <a:off x="5975600" y="1880085"/>
            <a:ext cx="5400000" cy="1674754"/>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solidFill>
                  <a:schemeClr val="bg1"/>
                </a:solidFill>
                <a:latin typeface="Avenir Book" panose="02000503020000020003"/>
              </a:rPr>
              <a:t>LOCATION PERMISSION</a:t>
            </a:r>
          </a:p>
          <a:p>
            <a:pPr marL="285750" indent="-285750" algn="l">
              <a:lnSpc>
                <a:spcPct val="150000"/>
              </a:lnSpc>
              <a:buFont typeface="Wingdings" panose="05000000000000000000" pitchFamily="2" charset="2"/>
              <a:buChar char="§"/>
            </a:pPr>
            <a:r>
              <a:rPr lang="en-US" b="0" dirty="0">
                <a:solidFill>
                  <a:schemeClr val="bg1"/>
                </a:solidFill>
                <a:latin typeface="Avenir Book" panose="02000503020000020003"/>
              </a:rPr>
              <a:t>For Location - </a:t>
            </a:r>
            <a:r>
              <a:rPr lang="en-US" dirty="0">
                <a:solidFill>
                  <a:schemeClr val="bg1"/>
                </a:solidFill>
                <a:latin typeface="Avenir Book" panose="02000503020000020003"/>
              </a:rPr>
              <a:t>C</a:t>
            </a:r>
            <a:r>
              <a:rPr lang="en-US" sz="1400" dirty="0">
                <a:solidFill>
                  <a:schemeClr val="bg1"/>
                </a:solidFill>
                <a:latin typeface="Avenir Book" panose="02000503020000020003"/>
              </a:rPr>
              <a:t>hoose Allow While </a:t>
            </a:r>
            <a:r>
              <a:rPr lang="en-US" dirty="0">
                <a:latin typeface="Avenir Book" panose="02000503020000020003"/>
              </a:rPr>
              <a:t>Using App </a:t>
            </a:r>
            <a:r>
              <a:rPr lang="en-US" sz="1400" dirty="0">
                <a:solidFill>
                  <a:schemeClr val="bg1"/>
                </a:solidFill>
                <a:latin typeface="Avenir Book" panose="02000503020000020003"/>
              </a:rPr>
              <a:t>on iOS 13 and above and for Android OS 10 and Above.</a:t>
            </a:r>
          </a:p>
          <a:p>
            <a:pPr marL="285750" indent="-285750" algn="l">
              <a:lnSpc>
                <a:spcPct val="150000"/>
              </a:lnSpc>
              <a:buFont typeface="Wingdings" panose="05000000000000000000" pitchFamily="2" charset="2"/>
              <a:buChar char="§"/>
            </a:pPr>
            <a:r>
              <a:rPr lang="en-US" b="0" dirty="0">
                <a:latin typeface="Avenir Book" panose="02000503020000020003"/>
              </a:rPr>
              <a:t>Then Go to the Settings &gt; Application List &gt; Location &gt; Allow Location Access option is “Always”.</a:t>
            </a:r>
            <a:endParaRPr lang="en-US" sz="1400" b="0" dirty="0">
              <a:solidFill>
                <a:schemeClr val="bg1"/>
              </a:solidFill>
              <a:latin typeface="Avenir Book" panose="02000503020000020003"/>
            </a:endParaRPr>
          </a:p>
        </p:txBody>
      </p:sp>
      <p:sp>
        <p:nvSpPr>
          <p:cNvPr id="9" name="TextBox 8">
            <a:extLst>
              <a:ext uri="{FF2B5EF4-FFF2-40B4-BE49-F238E27FC236}">
                <a16:creationId xmlns:a16="http://schemas.microsoft.com/office/drawing/2014/main" id="{5F1EC4EC-D2CF-F3B5-6758-C763B055A7EB}"/>
              </a:ext>
            </a:extLst>
          </p:cNvPr>
          <p:cNvSpPr txBox="1"/>
          <p:nvPr/>
        </p:nvSpPr>
        <p:spPr>
          <a:xfrm>
            <a:off x="5975600" y="4747284"/>
            <a:ext cx="5399999" cy="1028423"/>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latin typeface="Avenir Book" panose="02000503020000020003"/>
              </a:rPr>
              <a:t>BLUETOOTH</a:t>
            </a:r>
            <a:r>
              <a:rPr lang="en-US" dirty="0">
                <a:solidFill>
                  <a:schemeClr val="bg1"/>
                </a:solidFill>
                <a:latin typeface="Avenir Book" panose="02000503020000020003"/>
              </a:rPr>
              <a:t> PERMISSION</a:t>
            </a:r>
          </a:p>
          <a:p>
            <a:pPr marL="285750" indent="-285750" algn="l">
              <a:lnSpc>
                <a:spcPct val="150000"/>
              </a:lnSpc>
              <a:buFont typeface="Wingdings" panose="05000000000000000000" pitchFamily="2" charset="2"/>
              <a:buChar char="§"/>
            </a:pPr>
            <a:r>
              <a:rPr lang="en-US" b="0" dirty="0">
                <a:solidFill>
                  <a:schemeClr val="bg1"/>
                </a:solidFill>
                <a:latin typeface="Avenir Book" panose="02000503020000020003"/>
              </a:rPr>
              <a:t>Access the Bluetooth (to scan barcodes) – the first prompt on the Outlet screen -&gt; Choose “OK”.</a:t>
            </a:r>
          </a:p>
        </p:txBody>
      </p:sp>
      <p:grpSp>
        <p:nvGrpSpPr>
          <p:cNvPr id="15" name="Group 14">
            <a:extLst>
              <a:ext uri="{FF2B5EF4-FFF2-40B4-BE49-F238E27FC236}">
                <a16:creationId xmlns:a16="http://schemas.microsoft.com/office/drawing/2014/main" id="{648050FF-02E1-3A8B-AF46-AEEF415A9FDA}"/>
              </a:ext>
            </a:extLst>
          </p:cNvPr>
          <p:cNvGrpSpPr/>
          <p:nvPr/>
        </p:nvGrpSpPr>
        <p:grpSpPr>
          <a:xfrm>
            <a:off x="813535" y="1880085"/>
            <a:ext cx="1795948" cy="3888828"/>
            <a:chOff x="813535" y="1880085"/>
            <a:chExt cx="1795948" cy="3888828"/>
          </a:xfrm>
        </p:grpSpPr>
        <p:pic>
          <p:nvPicPr>
            <p:cNvPr id="8" name="Picture 7">
              <a:extLst>
                <a:ext uri="{FF2B5EF4-FFF2-40B4-BE49-F238E27FC236}">
                  <a16:creationId xmlns:a16="http://schemas.microsoft.com/office/drawing/2014/main" id="{F5D8F729-7507-6142-E447-01CFBE662C7C}"/>
                </a:ext>
              </a:extLst>
            </p:cNvPr>
            <p:cNvPicPr>
              <a:picLocks noChangeAspect="1"/>
            </p:cNvPicPr>
            <p:nvPr/>
          </p:nvPicPr>
          <p:blipFill>
            <a:blip r:embed="rId4"/>
            <a:srcRect/>
            <a:stretch/>
          </p:blipFill>
          <p:spPr>
            <a:xfrm>
              <a:off x="813535" y="1880085"/>
              <a:ext cx="1795948" cy="3888828"/>
            </a:xfrm>
            <a:prstGeom prst="rect">
              <a:avLst/>
            </a:prstGeom>
            <a:ln w="28575">
              <a:solidFill>
                <a:srgbClr val="002060"/>
              </a:solidFill>
            </a:ln>
          </p:spPr>
        </p:pic>
        <p:sp>
          <p:nvSpPr>
            <p:cNvPr id="13" name="Rectangle 12">
              <a:extLst>
                <a:ext uri="{FF2B5EF4-FFF2-40B4-BE49-F238E27FC236}">
                  <a16:creationId xmlns:a16="http://schemas.microsoft.com/office/drawing/2014/main" id="{A592EFB3-C03E-DA3C-6C85-4EB06EE96597}"/>
                </a:ext>
              </a:extLst>
            </p:cNvPr>
            <p:cNvSpPr/>
            <p:nvPr/>
          </p:nvSpPr>
          <p:spPr>
            <a:xfrm>
              <a:off x="1832097" y="4871819"/>
              <a:ext cx="423423" cy="17262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grpSp>
        <p:nvGrpSpPr>
          <p:cNvPr id="16" name="Group 15">
            <a:extLst>
              <a:ext uri="{FF2B5EF4-FFF2-40B4-BE49-F238E27FC236}">
                <a16:creationId xmlns:a16="http://schemas.microsoft.com/office/drawing/2014/main" id="{910504DD-86D3-8A72-D36E-130CDB5B24B2}"/>
              </a:ext>
            </a:extLst>
          </p:cNvPr>
          <p:cNvGrpSpPr/>
          <p:nvPr/>
        </p:nvGrpSpPr>
        <p:grpSpPr>
          <a:xfrm>
            <a:off x="3420755" y="1886879"/>
            <a:ext cx="1795948" cy="3888828"/>
            <a:chOff x="3420755" y="1886879"/>
            <a:chExt cx="1795948" cy="3888828"/>
          </a:xfrm>
        </p:grpSpPr>
        <p:pic>
          <p:nvPicPr>
            <p:cNvPr id="12" name="Picture 11">
              <a:extLst>
                <a:ext uri="{FF2B5EF4-FFF2-40B4-BE49-F238E27FC236}">
                  <a16:creationId xmlns:a16="http://schemas.microsoft.com/office/drawing/2014/main" id="{E0FCBA21-E3B7-1B1A-7687-186ABA7C2126}"/>
                </a:ext>
              </a:extLst>
            </p:cNvPr>
            <p:cNvPicPr>
              <a:picLocks noChangeAspect="1"/>
            </p:cNvPicPr>
            <p:nvPr/>
          </p:nvPicPr>
          <p:blipFill>
            <a:blip r:embed="rId5"/>
            <a:srcRect/>
            <a:stretch/>
          </p:blipFill>
          <p:spPr>
            <a:xfrm>
              <a:off x="3420755" y="1886879"/>
              <a:ext cx="1795948" cy="3888828"/>
            </a:xfrm>
            <a:prstGeom prst="rect">
              <a:avLst/>
            </a:prstGeom>
            <a:ln w="28575">
              <a:solidFill>
                <a:srgbClr val="002060"/>
              </a:solidFill>
            </a:ln>
          </p:spPr>
        </p:pic>
        <p:sp>
          <p:nvSpPr>
            <p:cNvPr id="14" name="Rectangle 13">
              <a:extLst>
                <a:ext uri="{FF2B5EF4-FFF2-40B4-BE49-F238E27FC236}">
                  <a16:creationId xmlns:a16="http://schemas.microsoft.com/office/drawing/2014/main" id="{9F7F366D-4B0E-F783-E6D4-940713DB5036}"/>
                </a:ext>
              </a:extLst>
            </p:cNvPr>
            <p:cNvSpPr/>
            <p:nvPr/>
          </p:nvSpPr>
          <p:spPr>
            <a:xfrm>
              <a:off x="3855721" y="4552629"/>
              <a:ext cx="933704" cy="17262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3907613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51C84B06-115D-F5AD-B3ED-F7414B6BAF30}"/>
              </a:ext>
            </a:extLst>
          </p:cNvPr>
          <p:cNvSpPr>
            <a:spLocks noGrp="1"/>
          </p:cNvSpPr>
          <p:nvPr>
            <p:ph type="title"/>
          </p:nvPr>
        </p:nvSpPr>
        <p:spPr>
          <a:xfrm>
            <a:off x="737419" y="152179"/>
            <a:ext cx="10010118" cy="539915"/>
          </a:xfrm>
        </p:spPr>
        <p:txBody>
          <a:bodyPr>
            <a:normAutofit/>
          </a:bodyPr>
          <a:lstStyle/>
          <a:p>
            <a:r>
              <a:rPr lang="en-MY" sz="3200" b="1" dirty="0">
                <a:solidFill>
                  <a:srgbClr val="002060"/>
                </a:solidFill>
                <a:latin typeface="Avenir Black" panose="02000503020000020003" pitchFamily="2" charset="0"/>
              </a:rPr>
              <a:t>LOGIN</a:t>
            </a:r>
          </a:p>
        </p:txBody>
      </p:sp>
      <p:sp>
        <p:nvSpPr>
          <p:cNvPr id="4" name="Content Placeholder 2">
            <a:extLst>
              <a:ext uri="{FF2B5EF4-FFF2-40B4-BE49-F238E27FC236}">
                <a16:creationId xmlns:a16="http://schemas.microsoft.com/office/drawing/2014/main" id="{9A352334-6714-D161-88BD-B8087A391A85}"/>
              </a:ext>
            </a:extLst>
          </p:cNvPr>
          <p:cNvSpPr>
            <a:spLocks noGrp="1"/>
          </p:cNvSpPr>
          <p:nvPr>
            <p:ph idx="1"/>
          </p:nvPr>
        </p:nvSpPr>
        <p:spPr>
          <a:xfrm>
            <a:off x="737419" y="733425"/>
            <a:ext cx="10805652" cy="1277964"/>
          </a:xfrm>
        </p:spPr>
        <p:txBody>
          <a:bodyPr>
            <a:noAutofit/>
          </a:bodyPr>
          <a:lstStyle/>
          <a:p>
            <a:pPr marL="0" indent="0">
              <a:buNone/>
            </a:pPr>
            <a:r>
              <a:rPr lang="en-US" sz="1600" dirty="0">
                <a:solidFill>
                  <a:srgbClr val="002060"/>
                </a:solidFill>
                <a:latin typeface="Avenir Book" panose="02000503020000020003"/>
              </a:rPr>
              <a:t>After successfully installing the Connected Coolers Technician Application. Open the Application, and the application will redirect to the Login Page and log in with valid user Credentials.</a:t>
            </a:r>
          </a:p>
          <a:p>
            <a:pPr marL="0" indent="0">
              <a:buNone/>
            </a:pPr>
            <a:r>
              <a:rPr lang="en-US" sz="1600" dirty="0">
                <a:solidFill>
                  <a:srgbClr val="002060"/>
                </a:solidFill>
                <a:latin typeface="Avenir Book" panose="02000503020000020003"/>
              </a:rPr>
              <a:t>Users can access two types of login supported, one is Normal “Login” and another one is “SSO Login”.</a:t>
            </a:r>
          </a:p>
          <a:p>
            <a:pPr marL="0" indent="0">
              <a:buNone/>
            </a:pPr>
            <a:r>
              <a:rPr lang="en-US" sz="1600" b="1" dirty="0">
                <a:solidFill>
                  <a:srgbClr val="002060"/>
                </a:solidFill>
                <a:latin typeface="Avenir Book" panose="02000503020000020003"/>
              </a:rPr>
              <a:t>Server: </a:t>
            </a:r>
            <a:r>
              <a:rPr lang="en-US" sz="1600" dirty="0">
                <a:solidFill>
                  <a:srgbClr val="002060"/>
                </a:solidFill>
                <a:latin typeface="Avenir Book" panose="02000503020000020003"/>
              </a:rPr>
              <a:t>For CCEP client used only the Vision Iot server.</a:t>
            </a:r>
          </a:p>
          <a:p>
            <a:pPr marL="0" indent="0">
              <a:buNone/>
            </a:pPr>
            <a:endParaRPr lang="en-MY" sz="1600" dirty="0">
              <a:latin typeface="Avenir Book" panose="02000503020000020003"/>
            </a:endParaRPr>
          </a:p>
        </p:txBody>
      </p:sp>
      <p:sp>
        <p:nvSpPr>
          <p:cNvPr id="5" name="TextBox 4">
            <a:extLst>
              <a:ext uri="{FF2B5EF4-FFF2-40B4-BE49-F238E27FC236}">
                <a16:creationId xmlns:a16="http://schemas.microsoft.com/office/drawing/2014/main" id="{6779E484-F7FE-347E-836F-2FDC1B2C32C7}"/>
              </a:ext>
            </a:extLst>
          </p:cNvPr>
          <p:cNvSpPr txBox="1"/>
          <p:nvPr/>
        </p:nvSpPr>
        <p:spPr>
          <a:xfrm>
            <a:off x="4673211" y="3324804"/>
            <a:ext cx="6044829" cy="1569660"/>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l">
              <a:lnSpc>
                <a:spcPct val="100000"/>
              </a:lnSpc>
              <a:buFont typeface="Wingdings" panose="05000000000000000000" pitchFamily="2" charset="2"/>
              <a:buChar char="§"/>
            </a:pPr>
            <a:r>
              <a:rPr lang="en-US" sz="1600" b="0" dirty="0">
                <a:latin typeface="Avenir Book" panose="02000503020000020003"/>
              </a:rPr>
              <a:t>Bluetooth also should be enabled as well as location services.</a:t>
            </a:r>
          </a:p>
          <a:p>
            <a:pPr marL="285750" indent="-285750" algn="l">
              <a:lnSpc>
                <a:spcPct val="100000"/>
              </a:lnSpc>
              <a:buFont typeface="Wingdings" panose="05000000000000000000" pitchFamily="2" charset="2"/>
              <a:buChar char="§"/>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The application requires an internet connection for initial login. </a:t>
            </a:r>
          </a:p>
          <a:p>
            <a:pPr marL="285750" indent="-285750" algn="l">
              <a:lnSpc>
                <a:spcPct val="100000"/>
              </a:lnSpc>
              <a:buFont typeface="Wingdings" panose="05000000000000000000" pitchFamily="2" charset="2"/>
              <a:buChar char="§"/>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After the initial Login the application can work and the same username &amp; password as the one in the online login is used.</a:t>
            </a:r>
          </a:p>
        </p:txBody>
      </p:sp>
      <p:grpSp>
        <p:nvGrpSpPr>
          <p:cNvPr id="7" name="Group 6">
            <a:extLst>
              <a:ext uri="{FF2B5EF4-FFF2-40B4-BE49-F238E27FC236}">
                <a16:creationId xmlns:a16="http://schemas.microsoft.com/office/drawing/2014/main" id="{9000B399-8D14-4BDD-93EA-F7A645879858}"/>
              </a:ext>
            </a:extLst>
          </p:cNvPr>
          <p:cNvGrpSpPr/>
          <p:nvPr/>
        </p:nvGrpSpPr>
        <p:grpSpPr>
          <a:xfrm>
            <a:off x="1472297" y="2165221"/>
            <a:ext cx="1795948" cy="3888826"/>
            <a:chOff x="813535" y="1880086"/>
            <a:chExt cx="1795948" cy="3888826"/>
          </a:xfrm>
        </p:grpSpPr>
        <p:pic>
          <p:nvPicPr>
            <p:cNvPr id="8" name="Picture 7">
              <a:extLst>
                <a:ext uri="{FF2B5EF4-FFF2-40B4-BE49-F238E27FC236}">
                  <a16:creationId xmlns:a16="http://schemas.microsoft.com/office/drawing/2014/main" id="{17C882EE-3B3C-0F9D-4751-4A37D066ECF2}"/>
                </a:ext>
              </a:extLst>
            </p:cNvPr>
            <p:cNvPicPr>
              <a:picLocks noChangeAspect="1"/>
            </p:cNvPicPr>
            <p:nvPr/>
          </p:nvPicPr>
          <p:blipFill>
            <a:blip r:embed="rId4"/>
            <a:srcRect/>
            <a:stretch/>
          </p:blipFill>
          <p:spPr>
            <a:xfrm>
              <a:off x="813535" y="1880086"/>
              <a:ext cx="1795948" cy="3888826"/>
            </a:xfrm>
            <a:prstGeom prst="rect">
              <a:avLst/>
            </a:prstGeom>
            <a:ln w="28575">
              <a:solidFill>
                <a:srgbClr val="002060"/>
              </a:solidFill>
            </a:ln>
          </p:spPr>
        </p:pic>
        <p:sp>
          <p:nvSpPr>
            <p:cNvPr id="9" name="Rectangle 8">
              <a:extLst>
                <a:ext uri="{FF2B5EF4-FFF2-40B4-BE49-F238E27FC236}">
                  <a16:creationId xmlns:a16="http://schemas.microsoft.com/office/drawing/2014/main" id="{E4950483-FC0C-7A31-C45F-8A7D3A03583D}"/>
                </a:ext>
              </a:extLst>
            </p:cNvPr>
            <p:cNvSpPr/>
            <p:nvPr/>
          </p:nvSpPr>
          <p:spPr>
            <a:xfrm>
              <a:off x="912617" y="4172565"/>
              <a:ext cx="1578221" cy="25654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2048017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3639E0CC-26F2-194F-8C04-C31884DED11A}"/>
              </a:ext>
            </a:extLst>
          </p:cNvPr>
          <p:cNvSpPr txBox="1"/>
          <p:nvPr/>
        </p:nvSpPr>
        <p:spPr>
          <a:xfrm>
            <a:off x="599173" y="932101"/>
            <a:ext cx="10678267" cy="584775"/>
          </a:xfrm>
          <a:prstGeom prst="rect">
            <a:avLst/>
          </a:prstGeom>
          <a:noFill/>
        </p:spPr>
        <p:txBody>
          <a:bodyPr wrap="square">
            <a:spAutoFit/>
          </a:bodyPr>
          <a:lstStyle/>
          <a:p>
            <a:pPr lvl="0"/>
            <a:r>
              <a:rPr lang="en-US" sz="1600" dirty="0">
                <a:solidFill>
                  <a:srgbClr val="002060"/>
                </a:solidFill>
                <a:latin typeface="Avenir Book" panose="02000503020000020003"/>
              </a:rPr>
              <a:t>Provide valid credentials and tap on the Login button</a:t>
            </a:r>
            <a:r>
              <a:rPr lang="en-GB" sz="1600" dirty="0">
                <a:solidFill>
                  <a:srgbClr val="002060"/>
                </a:solidFill>
                <a:latin typeface="Avenir Book" panose="02000503020000020003"/>
              </a:rPr>
              <a:t>, please be advised that the application will need some time to download data from the cloud.</a:t>
            </a:r>
            <a:r>
              <a:rPr lang="en-US" sz="1600" dirty="0">
                <a:solidFill>
                  <a:srgbClr val="002060"/>
                </a:solidFill>
                <a:latin typeface="Avenir Book" panose="02000503020000020003"/>
              </a:rPr>
              <a:t> </a:t>
            </a:r>
            <a:endParaRPr lang="en-IN" sz="1600" dirty="0">
              <a:solidFill>
                <a:srgbClr val="002060"/>
              </a:solidFill>
              <a:latin typeface="Avenir Book" panose="02000503020000020003"/>
            </a:endParaRPr>
          </a:p>
        </p:txBody>
      </p:sp>
      <p:sp>
        <p:nvSpPr>
          <p:cNvPr id="4" name="TextBox 3">
            <a:extLst>
              <a:ext uri="{FF2B5EF4-FFF2-40B4-BE49-F238E27FC236}">
                <a16:creationId xmlns:a16="http://schemas.microsoft.com/office/drawing/2014/main" id="{21E31F22-03D0-D35C-F50A-B6F53ADAED79}"/>
              </a:ext>
            </a:extLst>
          </p:cNvPr>
          <p:cNvSpPr txBox="1"/>
          <p:nvPr/>
        </p:nvSpPr>
        <p:spPr>
          <a:xfrm>
            <a:off x="8794567" y="2663116"/>
            <a:ext cx="2412346" cy="1754326"/>
          </a:xfrm>
          <a:prstGeom prst="rect">
            <a:avLst/>
          </a:prstGeom>
          <a:solidFill>
            <a:srgbClr val="002060"/>
          </a:solidFill>
        </p:spPr>
        <p:txBody>
          <a:bodyPr wrap="square">
            <a:spAutoFit/>
          </a:bodyPr>
          <a:lstStyle/>
          <a:p>
            <a:pPr lvl="0" algn="ctr"/>
            <a:r>
              <a:rPr lang="en-US" sz="1800" b="1" u="sng" dirty="0">
                <a:solidFill>
                  <a:schemeClr val="bg1"/>
                </a:solidFill>
                <a:effectLst/>
                <a:latin typeface="Avenir Book" panose="02000503020000020003"/>
                <a:ea typeface="Times New Roman" panose="02020603050405020304" pitchFamily="18" charset="0"/>
                <a:cs typeface="Calibri" panose="020F0502020204030204" pitchFamily="34" charset="0"/>
              </a:rPr>
              <a:t>Note</a:t>
            </a:r>
            <a:r>
              <a:rPr lang="en-US" sz="1800" dirty="0">
                <a:solidFill>
                  <a:schemeClr val="bg1"/>
                </a:solidFill>
                <a:effectLst/>
                <a:latin typeface="Avenir Book" panose="02000503020000020003"/>
                <a:ea typeface="Times New Roman" panose="02020603050405020304" pitchFamily="18" charset="0"/>
                <a:cs typeface="Calibri" panose="020F0502020204030204" pitchFamily="34" charset="0"/>
              </a:rPr>
              <a:t>  </a:t>
            </a:r>
          </a:p>
          <a:p>
            <a:pPr lvl="0" algn="just"/>
            <a:r>
              <a:rPr lang="en-US" sz="1800" dirty="0">
                <a:solidFill>
                  <a:schemeClr val="bg1"/>
                </a:solidFill>
                <a:effectLst/>
                <a:latin typeface="Avenir Book" panose="02000503020000020003"/>
                <a:ea typeface="Times New Roman" panose="02020603050405020304" pitchFamily="18" charset="0"/>
                <a:cs typeface="Calibri" panose="020F0502020204030204" pitchFamily="34" charset="0"/>
              </a:rPr>
              <a:t>Internet connectivity is required during login otherwise login will fail, and the application will show network errors.</a:t>
            </a:r>
            <a:endParaRPr lang="en-IN" sz="1600" dirty="0">
              <a:solidFill>
                <a:schemeClr val="bg1"/>
              </a:solidFill>
              <a:effectLst/>
              <a:latin typeface="Avenir Book" panose="02000503020000020003"/>
              <a:ea typeface="Times New Roman" panose="02020603050405020304" pitchFamily="18" charset="0"/>
              <a:cs typeface="Shruti" panose="020B0502040204020203" pitchFamily="34" charset="0"/>
            </a:endParaRPr>
          </a:p>
        </p:txBody>
      </p:sp>
      <p:grpSp>
        <p:nvGrpSpPr>
          <p:cNvPr id="8" name="Group 7">
            <a:extLst>
              <a:ext uri="{FF2B5EF4-FFF2-40B4-BE49-F238E27FC236}">
                <a16:creationId xmlns:a16="http://schemas.microsoft.com/office/drawing/2014/main" id="{DDB1B216-2B4F-4B2F-502E-013B9FE4626D}"/>
              </a:ext>
            </a:extLst>
          </p:cNvPr>
          <p:cNvGrpSpPr/>
          <p:nvPr/>
        </p:nvGrpSpPr>
        <p:grpSpPr>
          <a:xfrm>
            <a:off x="985088" y="1869752"/>
            <a:ext cx="1795948" cy="3888826"/>
            <a:chOff x="813535" y="1880086"/>
            <a:chExt cx="1795948" cy="3888826"/>
          </a:xfrm>
        </p:grpSpPr>
        <p:pic>
          <p:nvPicPr>
            <p:cNvPr id="9" name="Picture 8">
              <a:extLst>
                <a:ext uri="{FF2B5EF4-FFF2-40B4-BE49-F238E27FC236}">
                  <a16:creationId xmlns:a16="http://schemas.microsoft.com/office/drawing/2014/main" id="{B3608E42-FC6F-BC0F-D09E-287D64587592}"/>
                </a:ext>
              </a:extLst>
            </p:cNvPr>
            <p:cNvPicPr>
              <a:picLocks noChangeAspect="1"/>
            </p:cNvPicPr>
            <p:nvPr/>
          </p:nvPicPr>
          <p:blipFill>
            <a:blip r:embed="rId4"/>
            <a:srcRect/>
            <a:stretch/>
          </p:blipFill>
          <p:spPr>
            <a:xfrm>
              <a:off x="813535" y="1880086"/>
              <a:ext cx="1795948" cy="3888826"/>
            </a:xfrm>
            <a:prstGeom prst="rect">
              <a:avLst/>
            </a:prstGeom>
            <a:ln w="28575">
              <a:solidFill>
                <a:srgbClr val="002060"/>
              </a:solidFill>
            </a:ln>
          </p:spPr>
        </p:pic>
        <p:sp>
          <p:nvSpPr>
            <p:cNvPr id="10" name="Rectangle 9">
              <a:extLst>
                <a:ext uri="{FF2B5EF4-FFF2-40B4-BE49-F238E27FC236}">
                  <a16:creationId xmlns:a16="http://schemas.microsoft.com/office/drawing/2014/main" id="{7D11A425-177D-64B9-2128-FA1B2BFD80DF}"/>
                </a:ext>
              </a:extLst>
            </p:cNvPr>
            <p:cNvSpPr/>
            <p:nvPr/>
          </p:nvSpPr>
          <p:spPr>
            <a:xfrm>
              <a:off x="912617" y="4172565"/>
              <a:ext cx="1578221" cy="25654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pic>
        <p:nvPicPr>
          <p:cNvPr id="12" name="Picture 11">
            <a:extLst>
              <a:ext uri="{FF2B5EF4-FFF2-40B4-BE49-F238E27FC236}">
                <a16:creationId xmlns:a16="http://schemas.microsoft.com/office/drawing/2014/main" id="{FB41E87D-27AF-6FFA-3E4A-0987A663B64F}"/>
              </a:ext>
            </a:extLst>
          </p:cNvPr>
          <p:cNvPicPr>
            <a:picLocks noChangeAspect="1"/>
          </p:cNvPicPr>
          <p:nvPr/>
        </p:nvPicPr>
        <p:blipFill>
          <a:blip r:embed="rId5"/>
          <a:srcRect/>
          <a:stretch/>
        </p:blipFill>
        <p:spPr>
          <a:xfrm>
            <a:off x="3588248" y="1869752"/>
            <a:ext cx="1795947" cy="3888826"/>
          </a:xfrm>
          <a:prstGeom prst="rect">
            <a:avLst/>
          </a:prstGeom>
          <a:ln w="28575">
            <a:solidFill>
              <a:srgbClr val="002060"/>
            </a:solidFill>
          </a:ln>
        </p:spPr>
      </p:pic>
      <p:pic>
        <p:nvPicPr>
          <p:cNvPr id="13" name="Picture 12">
            <a:extLst>
              <a:ext uri="{FF2B5EF4-FFF2-40B4-BE49-F238E27FC236}">
                <a16:creationId xmlns:a16="http://schemas.microsoft.com/office/drawing/2014/main" id="{BF8BD1E9-E25D-BA46-791E-494CE9568A0E}"/>
              </a:ext>
            </a:extLst>
          </p:cNvPr>
          <p:cNvPicPr>
            <a:picLocks noChangeAspect="1"/>
          </p:cNvPicPr>
          <p:nvPr/>
        </p:nvPicPr>
        <p:blipFill>
          <a:blip r:embed="rId6"/>
          <a:srcRect/>
          <a:stretch/>
        </p:blipFill>
        <p:spPr>
          <a:xfrm>
            <a:off x="6191407" y="1881913"/>
            <a:ext cx="1795947" cy="3888826"/>
          </a:xfrm>
          <a:prstGeom prst="rect">
            <a:avLst/>
          </a:prstGeom>
          <a:ln w="28575">
            <a:solidFill>
              <a:srgbClr val="002060"/>
            </a:solidFill>
          </a:ln>
        </p:spPr>
      </p:pic>
      <p:sp>
        <p:nvSpPr>
          <p:cNvPr id="5" name="Title 1">
            <a:extLst>
              <a:ext uri="{FF2B5EF4-FFF2-40B4-BE49-F238E27FC236}">
                <a16:creationId xmlns:a16="http://schemas.microsoft.com/office/drawing/2014/main" id="{0923C350-5DB3-8435-19D6-0A5AB0CF7A68}"/>
              </a:ext>
            </a:extLst>
          </p:cNvPr>
          <p:cNvSpPr>
            <a:spLocks noGrp="1"/>
          </p:cNvSpPr>
          <p:nvPr>
            <p:ph type="title"/>
          </p:nvPr>
        </p:nvSpPr>
        <p:spPr>
          <a:xfrm>
            <a:off x="737419" y="152179"/>
            <a:ext cx="10010118" cy="539915"/>
          </a:xfrm>
        </p:spPr>
        <p:txBody>
          <a:bodyPr>
            <a:normAutofit/>
          </a:bodyPr>
          <a:lstStyle/>
          <a:p>
            <a:r>
              <a:rPr lang="en-MY" sz="3200" b="1" dirty="0">
                <a:solidFill>
                  <a:srgbClr val="002060"/>
                </a:solidFill>
                <a:latin typeface="Avenir Black" panose="02000503020000020003" pitchFamily="2" charset="0"/>
              </a:rPr>
              <a:t>LOGIN (Cont’d)</a:t>
            </a:r>
          </a:p>
        </p:txBody>
      </p:sp>
    </p:spTree>
    <p:extLst>
      <p:ext uri="{BB962C8B-B14F-4D97-AF65-F5344CB8AC3E}">
        <p14:creationId xmlns:p14="http://schemas.microsoft.com/office/powerpoint/2010/main" val="1176372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A8450-0CA3-BBA1-C159-21DB75772EC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9E9055D-A752-3044-0921-6E6F64AC393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9B0D309F-8272-515D-F670-424B980EE3D1}"/>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FB3D877C-7E92-4CFB-DC53-697578C89554}"/>
              </a:ext>
            </a:extLst>
          </p:cNvPr>
          <p:cNvSpPr>
            <a:spLocks noGrp="1"/>
          </p:cNvSpPr>
          <p:nvPr>
            <p:ph type="title"/>
          </p:nvPr>
        </p:nvSpPr>
        <p:spPr>
          <a:xfrm>
            <a:off x="761840" y="139234"/>
            <a:ext cx="10515600" cy="539915"/>
          </a:xfrm>
        </p:spPr>
        <p:txBody>
          <a:bodyPr>
            <a:normAutofit/>
          </a:bodyPr>
          <a:lstStyle/>
          <a:p>
            <a:r>
              <a:rPr lang="en-MY" sz="3200" b="1" dirty="0">
                <a:solidFill>
                  <a:srgbClr val="002060"/>
                </a:solidFill>
                <a:latin typeface="Avenir Black" panose="02000503020000020003" pitchFamily="2" charset="0"/>
              </a:rPr>
              <a:t>SSO LOGIN</a:t>
            </a:r>
          </a:p>
        </p:txBody>
      </p:sp>
      <p:sp>
        <p:nvSpPr>
          <p:cNvPr id="4" name="Content Placeholder 2">
            <a:extLst>
              <a:ext uri="{FF2B5EF4-FFF2-40B4-BE49-F238E27FC236}">
                <a16:creationId xmlns:a16="http://schemas.microsoft.com/office/drawing/2014/main" id="{30E3D9FD-2305-043D-26EE-100BF21BEAF9}"/>
              </a:ext>
            </a:extLst>
          </p:cNvPr>
          <p:cNvSpPr>
            <a:spLocks noGrp="1"/>
          </p:cNvSpPr>
          <p:nvPr>
            <p:ph idx="1"/>
          </p:nvPr>
        </p:nvSpPr>
        <p:spPr>
          <a:xfrm>
            <a:off x="761840" y="733425"/>
            <a:ext cx="10682908" cy="898730"/>
          </a:xfrm>
        </p:spPr>
        <p:txBody>
          <a:bodyPr>
            <a:noAutofit/>
          </a:bodyPr>
          <a:lstStyle/>
          <a:p>
            <a:pPr marL="0" indent="0">
              <a:buNone/>
            </a:pPr>
            <a:r>
              <a:rPr lang="en-US" sz="1600" dirty="0">
                <a:solidFill>
                  <a:srgbClr val="002060"/>
                </a:solidFill>
                <a:latin typeface="Avenir Book" panose="02000503020000020003"/>
              </a:rPr>
              <a:t>Enter valid credentials and tap on the “SSO Login” button. The application will download the necessary data from the cloud, once the data, the application directly redirects to the home page.</a:t>
            </a:r>
          </a:p>
          <a:p>
            <a:pPr marL="0" indent="0">
              <a:buNone/>
            </a:pPr>
            <a:r>
              <a:rPr lang="en-US" sz="1600" b="1" dirty="0">
                <a:solidFill>
                  <a:srgbClr val="002060"/>
                </a:solidFill>
                <a:latin typeface="Avenir Book" panose="02000503020000020003"/>
              </a:rPr>
              <a:t>Server: </a:t>
            </a:r>
            <a:r>
              <a:rPr lang="en-US" sz="1600" dirty="0">
                <a:solidFill>
                  <a:srgbClr val="002060"/>
                </a:solidFill>
                <a:latin typeface="Avenir Book" panose="02000503020000020003"/>
              </a:rPr>
              <a:t>For CCEP client used only the Vision Iot server.</a:t>
            </a:r>
            <a:endParaRPr lang="en-MY" sz="1600" dirty="0">
              <a:latin typeface="Avenir Book" panose="02000503020000020003"/>
            </a:endParaRPr>
          </a:p>
        </p:txBody>
      </p:sp>
      <p:grpSp>
        <p:nvGrpSpPr>
          <p:cNvPr id="12" name="Group 11">
            <a:extLst>
              <a:ext uri="{FF2B5EF4-FFF2-40B4-BE49-F238E27FC236}">
                <a16:creationId xmlns:a16="http://schemas.microsoft.com/office/drawing/2014/main" id="{4A19E64D-C258-AE0F-EA8F-368DD6D720F9}"/>
              </a:ext>
            </a:extLst>
          </p:cNvPr>
          <p:cNvGrpSpPr/>
          <p:nvPr/>
        </p:nvGrpSpPr>
        <p:grpSpPr>
          <a:xfrm>
            <a:off x="972142" y="2072278"/>
            <a:ext cx="1795948" cy="3888826"/>
            <a:chOff x="813535" y="1880086"/>
            <a:chExt cx="1795948" cy="3888826"/>
          </a:xfrm>
        </p:grpSpPr>
        <p:pic>
          <p:nvPicPr>
            <p:cNvPr id="13" name="Picture 12">
              <a:extLst>
                <a:ext uri="{FF2B5EF4-FFF2-40B4-BE49-F238E27FC236}">
                  <a16:creationId xmlns:a16="http://schemas.microsoft.com/office/drawing/2014/main" id="{805C25A0-BC9F-8E53-E3FC-C5109D475299}"/>
                </a:ext>
              </a:extLst>
            </p:cNvPr>
            <p:cNvPicPr>
              <a:picLocks noChangeAspect="1"/>
            </p:cNvPicPr>
            <p:nvPr/>
          </p:nvPicPr>
          <p:blipFill>
            <a:blip r:embed="rId4"/>
            <a:srcRect/>
            <a:stretch/>
          </p:blipFill>
          <p:spPr>
            <a:xfrm>
              <a:off x="813535" y="1880086"/>
              <a:ext cx="1795948" cy="3888826"/>
            </a:xfrm>
            <a:prstGeom prst="rect">
              <a:avLst/>
            </a:prstGeom>
            <a:ln w="28575">
              <a:solidFill>
                <a:srgbClr val="002060"/>
              </a:solidFill>
            </a:ln>
          </p:spPr>
        </p:pic>
        <p:sp>
          <p:nvSpPr>
            <p:cNvPr id="14" name="Rectangle 13">
              <a:extLst>
                <a:ext uri="{FF2B5EF4-FFF2-40B4-BE49-F238E27FC236}">
                  <a16:creationId xmlns:a16="http://schemas.microsoft.com/office/drawing/2014/main" id="{F3D9887F-2F52-3C62-4BA9-C228A8163FBF}"/>
                </a:ext>
              </a:extLst>
            </p:cNvPr>
            <p:cNvSpPr/>
            <p:nvPr/>
          </p:nvSpPr>
          <p:spPr>
            <a:xfrm>
              <a:off x="912617" y="4408538"/>
              <a:ext cx="1578221" cy="2684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pic>
        <p:nvPicPr>
          <p:cNvPr id="15" name="Picture 14">
            <a:extLst>
              <a:ext uri="{FF2B5EF4-FFF2-40B4-BE49-F238E27FC236}">
                <a16:creationId xmlns:a16="http://schemas.microsoft.com/office/drawing/2014/main" id="{B5AB057D-1FAD-C2DB-8708-08D7D50A6AC1}"/>
              </a:ext>
            </a:extLst>
          </p:cNvPr>
          <p:cNvPicPr>
            <a:picLocks noChangeAspect="1"/>
          </p:cNvPicPr>
          <p:nvPr/>
        </p:nvPicPr>
        <p:blipFill>
          <a:blip r:embed="rId5"/>
          <a:srcRect/>
          <a:stretch/>
        </p:blipFill>
        <p:spPr>
          <a:xfrm>
            <a:off x="3740231" y="2072279"/>
            <a:ext cx="1795947" cy="3888823"/>
          </a:xfrm>
          <a:prstGeom prst="rect">
            <a:avLst/>
          </a:prstGeom>
          <a:ln w="28575">
            <a:solidFill>
              <a:srgbClr val="002060"/>
            </a:solidFill>
          </a:ln>
        </p:spPr>
      </p:pic>
      <p:pic>
        <p:nvPicPr>
          <p:cNvPr id="16" name="Picture 15">
            <a:extLst>
              <a:ext uri="{FF2B5EF4-FFF2-40B4-BE49-F238E27FC236}">
                <a16:creationId xmlns:a16="http://schemas.microsoft.com/office/drawing/2014/main" id="{3A0B262C-3CD5-8A4B-0816-8754B6A74CB4}"/>
              </a:ext>
            </a:extLst>
          </p:cNvPr>
          <p:cNvPicPr>
            <a:picLocks noChangeAspect="1"/>
          </p:cNvPicPr>
          <p:nvPr/>
        </p:nvPicPr>
        <p:blipFill>
          <a:blip r:embed="rId6"/>
          <a:srcRect/>
          <a:stretch/>
        </p:blipFill>
        <p:spPr>
          <a:xfrm>
            <a:off x="6580120" y="2072279"/>
            <a:ext cx="1795947" cy="3888823"/>
          </a:xfrm>
          <a:prstGeom prst="rect">
            <a:avLst/>
          </a:prstGeom>
          <a:ln w="28575">
            <a:solidFill>
              <a:srgbClr val="002060"/>
            </a:solidFill>
          </a:ln>
        </p:spPr>
      </p:pic>
      <p:pic>
        <p:nvPicPr>
          <p:cNvPr id="17" name="Picture 16">
            <a:extLst>
              <a:ext uri="{FF2B5EF4-FFF2-40B4-BE49-F238E27FC236}">
                <a16:creationId xmlns:a16="http://schemas.microsoft.com/office/drawing/2014/main" id="{465AC128-6E50-7532-0572-2E873ED010F0}"/>
              </a:ext>
            </a:extLst>
          </p:cNvPr>
          <p:cNvPicPr>
            <a:picLocks noChangeAspect="1"/>
          </p:cNvPicPr>
          <p:nvPr/>
        </p:nvPicPr>
        <p:blipFill>
          <a:blip r:embed="rId7"/>
          <a:srcRect/>
          <a:stretch/>
        </p:blipFill>
        <p:spPr>
          <a:xfrm>
            <a:off x="9420009" y="2072279"/>
            <a:ext cx="1795947" cy="3888823"/>
          </a:xfrm>
          <a:prstGeom prst="rect">
            <a:avLst/>
          </a:prstGeom>
          <a:ln w="28575">
            <a:solidFill>
              <a:srgbClr val="002060"/>
            </a:solidFill>
          </a:ln>
        </p:spPr>
      </p:pic>
    </p:spTree>
    <p:extLst>
      <p:ext uri="{BB962C8B-B14F-4D97-AF65-F5344CB8AC3E}">
        <p14:creationId xmlns:p14="http://schemas.microsoft.com/office/powerpoint/2010/main" val="1065415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DE4263AF-8C83-AE8B-FBDE-9D75675BBB2E}"/>
              </a:ext>
            </a:extLst>
          </p:cNvPr>
          <p:cNvSpPr>
            <a:spLocks noGrp="1"/>
          </p:cNvSpPr>
          <p:nvPr>
            <p:ph type="title"/>
          </p:nvPr>
        </p:nvSpPr>
        <p:spPr>
          <a:xfrm>
            <a:off x="761840" y="134163"/>
            <a:ext cx="10515600" cy="539915"/>
          </a:xfrm>
        </p:spPr>
        <p:txBody>
          <a:bodyPr>
            <a:normAutofit/>
          </a:bodyPr>
          <a:lstStyle/>
          <a:p>
            <a:r>
              <a:rPr lang="en-MY" sz="3200" b="1" dirty="0">
                <a:solidFill>
                  <a:srgbClr val="002060"/>
                </a:solidFill>
                <a:latin typeface="Avenir Black" panose="02000503020000020003" pitchFamily="2" charset="0"/>
              </a:rPr>
              <a:t>CONNECTED COOLER TECHNICIAN – CHOOSE ACTION</a:t>
            </a:r>
          </a:p>
        </p:txBody>
      </p:sp>
      <p:sp>
        <p:nvSpPr>
          <p:cNvPr id="4" name="TextBox 3">
            <a:extLst>
              <a:ext uri="{FF2B5EF4-FFF2-40B4-BE49-F238E27FC236}">
                <a16:creationId xmlns:a16="http://schemas.microsoft.com/office/drawing/2014/main" id="{1EE49102-7ABB-8B56-0368-8E44086D1EF9}"/>
              </a:ext>
            </a:extLst>
          </p:cNvPr>
          <p:cNvSpPr txBox="1"/>
          <p:nvPr/>
        </p:nvSpPr>
        <p:spPr>
          <a:xfrm>
            <a:off x="3352800" y="2033040"/>
            <a:ext cx="7812162" cy="3732817"/>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CONNECT  – Connect with the Whitelisted cooler using Cooler SN or Equipment SN.</a:t>
            </a:r>
          </a:p>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ASSIGN CONTROLLER TO CCEP – Assign the CCEP Client to the device.</a:t>
            </a:r>
          </a:p>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CONTROLLER STATUS – To check the Gateway device’s Last cellular status.</a:t>
            </a:r>
          </a:p>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ERROR MESSAGES – For controller error, msg easily diagnoses the fault and identifies a solution.</a:t>
            </a:r>
          </a:p>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CHANGE CONTROLLER SETTINGS – For Checking Smart Device Last Communication Status.</a:t>
            </a:r>
          </a:p>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APPLY DEFAULT SETTINGS – For the user apply Default settings of different cooler models and controller types.</a:t>
            </a:r>
          </a:p>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ADD/REPLACE CONTROLLER – For users to have a new add controller or replace controller for the available asset.</a:t>
            </a:r>
          </a:p>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REMOVE CONTROLLER ONLY – For users who have removed the controller.</a:t>
            </a:r>
          </a:p>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UPGRADE FIRMWARE – This option is enabled if the device has the latest FW available.</a:t>
            </a:r>
          </a:p>
          <a:p>
            <a:pPr marL="342900" indent="-342900" algn="l">
              <a:lnSpc>
                <a:spcPct val="200000"/>
              </a:lnSpc>
              <a:buClr>
                <a:schemeClr val="bg1"/>
              </a:buClr>
              <a:buFont typeface="Wingdings" panose="05000000000000000000" pitchFamily="2" charset="2"/>
              <a:buChar char="ü"/>
            </a:pPr>
            <a:r>
              <a:rPr lang="en-US" sz="1200" b="1" dirty="0">
                <a:latin typeface="Avenir Book" panose="02000503020000020003"/>
              </a:rPr>
              <a:t>DISCONNECT – Disconnect the device that is connected.</a:t>
            </a:r>
          </a:p>
        </p:txBody>
      </p:sp>
      <p:sp>
        <p:nvSpPr>
          <p:cNvPr id="5" name="TextBox 4">
            <a:extLst>
              <a:ext uri="{FF2B5EF4-FFF2-40B4-BE49-F238E27FC236}">
                <a16:creationId xmlns:a16="http://schemas.microsoft.com/office/drawing/2014/main" id="{00D69453-8854-CA77-323C-E0FCADCEA1B5}"/>
              </a:ext>
            </a:extLst>
          </p:cNvPr>
          <p:cNvSpPr txBox="1"/>
          <p:nvPr/>
        </p:nvSpPr>
        <p:spPr>
          <a:xfrm>
            <a:off x="761840" y="808241"/>
            <a:ext cx="10403122" cy="338554"/>
          </a:xfrm>
          <a:prstGeom prst="rect">
            <a:avLst/>
          </a:prstGeom>
          <a:noFill/>
        </p:spPr>
        <p:txBody>
          <a:bodyPr wrap="square">
            <a:spAutoFit/>
          </a:bodyPr>
          <a:lstStyle/>
          <a:p>
            <a:r>
              <a:rPr lang="en-US" sz="1600" dirty="0">
                <a:solidFill>
                  <a:srgbClr val="002060"/>
                </a:solidFill>
                <a:latin typeface="Avenir Book" panose="02000503020000020003"/>
              </a:rPr>
              <a:t>After successful login, the following screen will appear. Please CHOOSE ACTION from the list as per the required operation.</a:t>
            </a:r>
            <a:endParaRPr lang="en-IN" sz="1600" dirty="0">
              <a:solidFill>
                <a:srgbClr val="002060"/>
              </a:solidFill>
              <a:latin typeface="Avenir Book" panose="02000503020000020003"/>
            </a:endParaRPr>
          </a:p>
        </p:txBody>
      </p:sp>
      <p:pic>
        <p:nvPicPr>
          <p:cNvPr id="7" name="Picture 6">
            <a:extLst>
              <a:ext uri="{FF2B5EF4-FFF2-40B4-BE49-F238E27FC236}">
                <a16:creationId xmlns:a16="http://schemas.microsoft.com/office/drawing/2014/main" id="{80A87DA3-9D55-9429-50E4-2A89A1A9E5CD}"/>
              </a:ext>
            </a:extLst>
          </p:cNvPr>
          <p:cNvPicPr>
            <a:picLocks noChangeAspect="1"/>
          </p:cNvPicPr>
          <p:nvPr/>
        </p:nvPicPr>
        <p:blipFill>
          <a:blip r:embed="rId4"/>
          <a:srcRect/>
          <a:stretch/>
        </p:blipFill>
        <p:spPr>
          <a:xfrm>
            <a:off x="1027038" y="1955036"/>
            <a:ext cx="1795947" cy="3888826"/>
          </a:xfrm>
          <a:prstGeom prst="rect">
            <a:avLst/>
          </a:prstGeom>
          <a:ln w="28575">
            <a:solidFill>
              <a:srgbClr val="002060"/>
            </a:solidFill>
          </a:ln>
        </p:spPr>
      </p:pic>
    </p:spTree>
    <p:extLst>
      <p:ext uri="{BB962C8B-B14F-4D97-AF65-F5344CB8AC3E}">
        <p14:creationId xmlns:p14="http://schemas.microsoft.com/office/powerpoint/2010/main" val="2801041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04DFF1F25ED48B9E80BFA4FD66741" ma:contentTypeVersion="12" ma:contentTypeDescription="Create a new document." ma:contentTypeScope="" ma:versionID="209c0d732e39fb2cf3b91b3936b31e66">
  <xsd:schema xmlns:xsd="http://www.w3.org/2001/XMLSchema" xmlns:xs="http://www.w3.org/2001/XMLSchema" xmlns:p="http://schemas.microsoft.com/office/2006/metadata/properties" xmlns:ns2="d724edb9-8d3e-4105-ad54-4e2ccdd3f835" xmlns:ns3="9dd31086-dd12-4376-98e7-c80aa273c69c" targetNamespace="http://schemas.microsoft.com/office/2006/metadata/properties" ma:root="true" ma:fieldsID="db7e1495d9c51ae4af41392650fa1e12" ns2:_="" ns3:_="">
    <xsd:import namespace="d724edb9-8d3e-4105-ad54-4e2ccdd3f835"/>
    <xsd:import namespace="9dd31086-dd12-4376-98e7-c80aa273c69c"/>
    <xsd:element name="properties">
      <xsd:complexType>
        <xsd:sequence>
          <xsd:element name="documentManagement">
            <xsd:complexType>
              <xsd:all>
                <xsd:element ref="ns2:MediaServiceMetadata" minOccurs="0"/>
                <xsd:element ref="ns2:MediaServiceFastMetadata" minOccurs="0"/>
                <xsd:element ref="ns2:MediaLengthInSeconds" minOccurs="0"/>
                <xsd:element ref="ns2:Comments" minOccurs="0"/>
                <xsd:element ref="ns2:MediaServiceDateTaken" minOccurs="0"/>
                <xsd:element ref="ns2:MediaServiceLocation"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24edb9-8d3e-4105-ad54-4e2ccdd3f8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Comments" ma:index="11" nillable="true" ma:displayName="Comments" ma:format="Dropdown" ma:internalName="Comments">
      <xsd:simpleType>
        <xsd:restriction base="dms:Text">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d31086-dd12-4376-98e7-c80aa273c69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s xmlns="d724edb9-8d3e-4105-ad54-4e2ccdd3f835" xsi:nil="true"/>
  </documentManagement>
</p:properties>
</file>

<file path=customXml/itemProps1.xml><?xml version="1.0" encoding="utf-8"?>
<ds:datastoreItem xmlns:ds="http://schemas.openxmlformats.org/officeDocument/2006/customXml" ds:itemID="{6D3381A6-D4C0-4CA1-99B0-A2124F74EDB3}"/>
</file>

<file path=customXml/itemProps2.xml><?xml version="1.0" encoding="utf-8"?>
<ds:datastoreItem xmlns:ds="http://schemas.openxmlformats.org/officeDocument/2006/customXml" ds:itemID="{CD89E895-BB6E-4173-B844-63FC0D7072E9}"/>
</file>

<file path=customXml/itemProps3.xml><?xml version="1.0" encoding="utf-8"?>
<ds:datastoreItem xmlns:ds="http://schemas.openxmlformats.org/officeDocument/2006/customXml" ds:itemID="{EB945E11-4971-4905-B859-448247C40A3D}"/>
</file>

<file path=docProps/app.xml><?xml version="1.0" encoding="utf-8"?>
<Properties xmlns="http://schemas.openxmlformats.org/officeDocument/2006/extended-properties" xmlns:vt="http://schemas.openxmlformats.org/officeDocument/2006/docPropsVTypes">
  <TotalTime>28443</TotalTime>
  <Words>2132</Words>
  <Application>Microsoft Office PowerPoint</Application>
  <PresentationFormat>Widescreen</PresentationFormat>
  <Paragraphs>210</Paragraphs>
  <Slides>26</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Avenir Black</vt:lpstr>
      <vt:lpstr>Avenir Book</vt:lpstr>
      <vt:lpstr>Calibri</vt:lpstr>
      <vt:lpstr>Calibri Light</vt:lpstr>
      <vt:lpstr>Wingdings</vt:lpstr>
      <vt:lpstr>Office Theme</vt:lpstr>
      <vt:lpstr>Connected Coolers Technician</vt:lpstr>
      <vt:lpstr>APPLICATION FEATURES</vt:lpstr>
      <vt:lpstr>APPLICATION INSTALLATION</vt:lpstr>
      <vt:lpstr>APPLICATION INSTALLATION (Cont’d)</vt:lpstr>
      <vt:lpstr>APPLICATION PERMISSION</vt:lpstr>
      <vt:lpstr>LOGIN</vt:lpstr>
      <vt:lpstr>LOGIN (Cont’d)</vt:lpstr>
      <vt:lpstr>SSO LOGIN</vt:lpstr>
      <vt:lpstr>CONNECTED COOLER TECHNICIAN – CHOOSE ACTION</vt:lpstr>
      <vt:lpstr>CONNECT</vt:lpstr>
      <vt:lpstr>ASSIGN CONTROLLER TO CCEP</vt:lpstr>
      <vt:lpstr>CONTROLLER STATUS</vt:lpstr>
      <vt:lpstr>ERROR MESSAGE</vt:lpstr>
      <vt:lpstr>CHANGE CONTROLLER SETTING</vt:lpstr>
      <vt:lpstr>APPLY DEFAULT SETTING</vt:lpstr>
      <vt:lpstr>ADD CONTROLLER</vt:lpstr>
      <vt:lpstr>REPLACE CONTROLLER </vt:lpstr>
      <vt:lpstr>REMOVE CONTROLLER ONLY</vt:lpstr>
      <vt:lpstr>UPGRADE FIRMWARE</vt:lpstr>
      <vt:lpstr>DISCONNECT </vt:lpstr>
      <vt:lpstr>GET HELP FUNCTIONALITY</vt:lpstr>
      <vt:lpstr>CHANGE LANGUAGE</vt:lpstr>
      <vt:lpstr>MESSAGES – SCAN COOLER MESSAGES</vt:lpstr>
      <vt:lpstr>MESSAGES – SCAN COOLER MESSAGES (Cont’d)</vt:lpstr>
      <vt:lpstr>MESSAGES – SCAN COOLER MESSAGES (Cont’d)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akash.panchal@visiongroupretail.com</dc:creator>
  <cp:lastModifiedBy>Premkumar Baskar</cp:lastModifiedBy>
  <cp:revision>297</cp:revision>
  <dcterms:created xsi:type="dcterms:W3CDTF">2022-11-22T17:00:46Z</dcterms:created>
  <dcterms:modified xsi:type="dcterms:W3CDTF">2024-11-04T08:07:40Z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0x01010009D04DFF1F25ED48B9E80BFA4FD66741</vt:lpwstr>
  </property>
</Properties>
</file>