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2" r:id="rId2"/>
    <p:sldId id="296" r:id="rId3"/>
    <p:sldId id="476" r:id="rId4"/>
    <p:sldId id="477" r:id="rId5"/>
    <p:sldId id="478" r:id="rId6"/>
    <p:sldId id="481" r:id="rId7"/>
    <p:sldId id="482" r:id="rId8"/>
    <p:sldId id="489" r:id="rId9"/>
    <p:sldId id="490" r:id="rId10"/>
    <p:sldId id="483" r:id="rId11"/>
    <p:sldId id="486" r:id="rId12"/>
    <p:sldId id="488" r:id="rId13"/>
    <p:sldId id="480" r:id="rId14"/>
    <p:sldId id="487" r:id="rId15"/>
    <p:sldId id="4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CD0"/>
    <a:srgbClr val="00E1FF"/>
    <a:srgbClr val="00FFE0"/>
    <a:srgbClr val="00B05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DC265-00A2-4637-91DC-841C043870D6}" v="78" dt="2023-04-10T13:15:33.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8" autoAdjust="0"/>
    <p:restoredTop sz="94694"/>
  </p:normalViewPr>
  <p:slideViewPr>
    <p:cSldViewPr snapToGrid="0">
      <p:cViewPr varScale="1">
        <p:scale>
          <a:sx n="78" d="100"/>
          <a:sy n="78" d="100"/>
        </p:scale>
        <p:origin x="7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556D8-C70D-45E9-A7E0-4DD56310D3A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BB86451-2DAF-416D-9A34-F7799ADF1B7A}">
      <dgm:prSet/>
      <dgm:spPr/>
      <dgm:t>
        <a:bodyPr/>
        <a:lstStyle/>
        <a:p>
          <a:pPr>
            <a:lnSpc>
              <a:spcPct val="100000"/>
            </a:lnSpc>
          </a:pPr>
          <a:r>
            <a:rPr lang="en-US" b="0" dirty="0">
              <a:solidFill>
                <a:srgbClr val="002060"/>
              </a:solidFill>
            </a:rPr>
            <a:t>Please ensure that Bluetooth is turned on and that location services are enabled.</a:t>
          </a:r>
          <a:endParaRPr lang="en-US" dirty="0">
            <a:solidFill>
              <a:srgbClr val="002060"/>
            </a:solidFill>
          </a:endParaRPr>
        </a:p>
      </dgm:t>
    </dgm:pt>
    <dgm:pt modelId="{60C2701B-41EF-46DA-BF0C-47302A635C98}" type="parTrans" cxnId="{EA9209A0-42D9-4B5A-9271-F8B87EAA687F}">
      <dgm:prSet/>
      <dgm:spPr/>
      <dgm:t>
        <a:bodyPr/>
        <a:lstStyle/>
        <a:p>
          <a:endParaRPr lang="en-US"/>
        </a:p>
      </dgm:t>
    </dgm:pt>
    <dgm:pt modelId="{A1E10FFE-983D-4763-AD56-E87B161E1968}" type="sibTrans" cxnId="{EA9209A0-42D9-4B5A-9271-F8B87EAA687F}">
      <dgm:prSet/>
      <dgm:spPr/>
      <dgm:t>
        <a:bodyPr/>
        <a:lstStyle/>
        <a:p>
          <a:pPr>
            <a:lnSpc>
              <a:spcPct val="100000"/>
            </a:lnSpc>
          </a:pPr>
          <a:endParaRPr lang="en-US"/>
        </a:p>
      </dgm:t>
    </dgm:pt>
    <dgm:pt modelId="{33EC7F79-26DB-489B-8AE3-9AFFB08437A9}">
      <dgm:prSet/>
      <dgm:spPr/>
      <dgm:t>
        <a:bodyPr/>
        <a:lstStyle/>
        <a:p>
          <a:pPr>
            <a:lnSpc>
              <a:spcPct val="100000"/>
            </a:lnSpc>
          </a:pPr>
          <a:r>
            <a:rPr lang="en-US" b="0" dirty="0">
              <a:solidFill>
                <a:srgbClr val="002060"/>
              </a:solidFill>
            </a:rPr>
            <a:t>To log in, the application needs an active internet connection.</a:t>
          </a:r>
          <a:endParaRPr lang="en-US" dirty="0">
            <a:solidFill>
              <a:srgbClr val="002060"/>
            </a:solidFill>
          </a:endParaRPr>
        </a:p>
      </dgm:t>
    </dgm:pt>
    <dgm:pt modelId="{26DB57D1-191D-4751-B0D6-862CB7119F40}" type="parTrans" cxnId="{C6DE5450-10C0-45EA-A054-3C2D0530D91D}">
      <dgm:prSet/>
      <dgm:spPr/>
      <dgm:t>
        <a:bodyPr/>
        <a:lstStyle/>
        <a:p>
          <a:endParaRPr lang="en-US"/>
        </a:p>
      </dgm:t>
    </dgm:pt>
    <dgm:pt modelId="{71DDD7AA-A58A-4A46-AB6E-518EE384C12C}" type="sibTrans" cxnId="{C6DE5450-10C0-45EA-A054-3C2D0530D91D}">
      <dgm:prSet/>
      <dgm:spPr/>
      <dgm:t>
        <a:bodyPr/>
        <a:lstStyle/>
        <a:p>
          <a:pPr>
            <a:lnSpc>
              <a:spcPct val="100000"/>
            </a:lnSpc>
          </a:pPr>
          <a:endParaRPr lang="en-US"/>
        </a:p>
      </dgm:t>
    </dgm:pt>
    <dgm:pt modelId="{6CB92804-940E-4CF7-8735-9796B08A9790}">
      <dgm:prSet/>
      <dgm:spPr/>
      <dgm:t>
        <a:bodyPr/>
        <a:lstStyle/>
        <a:p>
          <a:pPr>
            <a:lnSpc>
              <a:spcPct val="100000"/>
            </a:lnSpc>
          </a:pPr>
          <a:r>
            <a:rPr lang="en-US" b="0" dirty="0">
              <a:solidFill>
                <a:srgbClr val="002060"/>
              </a:solidFill>
            </a:rPr>
            <a:t>Devices must have at least 4GB of RAM and Bluetooth version 4.2 or higher.</a:t>
          </a:r>
          <a:endParaRPr lang="en-US" dirty="0">
            <a:solidFill>
              <a:srgbClr val="002060"/>
            </a:solidFill>
          </a:endParaRPr>
        </a:p>
      </dgm:t>
    </dgm:pt>
    <dgm:pt modelId="{8D46EE24-A7E0-4123-B04B-E5C59DBE0D90}" type="parTrans" cxnId="{76250B33-62C1-4601-8D19-7592A4A08D5A}">
      <dgm:prSet/>
      <dgm:spPr/>
      <dgm:t>
        <a:bodyPr/>
        <a:lstStyle/>
        <a:p>
          <a:endParaRPr lang="en-US"/>
        </a:p>
      </dgm:t>
    </dgm:pt>
    <dgm:pt modelId="{CC707922-00AB-4903-835D-6AE7DBB4A8DD}" type="sibTrans" cxnId="{76250B33-62C1-4601-8D19-7592A4A08D5A}">
      <dgm:prSet/>
      <dgm:spPr/>
      <dgm:t>
        <a:bodyPr/>
        <a:lstStyle/>
        <a:p>
          <a:pPr>
            <a:lnSpc>
              <a:spcPct val="100000"/>
            </a:lnSpc>
          </a:pPr>
          <a:endParaRPr lang="en-US"/>
        </a:p>
      </dgm:t>
    </dgm:pt>
    <dgm:pt modelId="{6C2A0CB4-383F-4452-99F4-5B2E78E2AEE3}">
      <dgm:prSet/>
      <dgm:spPr/>
      <dgm:t>
        <a:bodyPr/>
        <a:lstStyle/>
        <a:p>
          <a:pPr>
            <a:lnSpc>
              <a:spcPct val="100000"/>
            </a:lnSpc>
          </a:pPr>
          <a:r>
            <a:rPr lang="en-US" b="0" dirty="0">
              <a:solidFill>
                <a:srgbClr val="002060"/>
              </a:solidFill>
            </a:rPr>
            <a:t>The minimum required operating system version is 9.0 or above.</a:t>
          </a:r>
          <a:endParaRPr lang="en-US" dirty="0">
            <a:solidFill>
              <a:srgbClr val="002060"/>
            </a:solidFill>
          </a:endParaRPr>
        </a:p>
      </dgm:t>
    </dgm:pt>
    <dgm:pt modelId="{760A924C-EC40-4B61-BBAC-49C91CD03CF6}" type="parTrans" cxnId="{EDFB4B90-791C-46A0-84D8-C65C464AEC62}">
      <dgm:prSet/>
      <dgm:spPr/>
      <dgm:t>
        <a:bodyPr/>
        <a:lstStyle/>
        <a:p>
          <a:endParaRPr lang="en-US"/>
        </a:p>
      </dgm:t>
    </dgm:pt>
    <dgm:pt modelId="{77C232DC-BA0D-4BE7-AE4C-C958117A85D3}" type="sibTrans" cxnId="{EDFB4B90-791C-46A0-84D8-C65C464AEC62}">
      <dgm:prSet/>
      <dgm:spPr/>
      <dgm:t>
        <a:bodyPr/>
        <a:lstStyle/>
        <a:p>
          <a:endParaRPr lang="en-US"/>
        </a:p>
      </dgm:t>
    </dgm:pt>
    <dgm:pt modelId="{68694C43-6845-44CE-A8F5-B22270D7BFDE}" type="pres">
      <dgm:prSet presAssocID="{EA0556D8-C70D-45E9-A7E0-4DD56310D3A9}" presName="root" presStyleCnt="0">
        <dgm:presLayoutVars>
          <dgm:dir/>
          <dgm:resizeHandles val="exact"/>
        </dgm:presLayoutVars>
      </dgm:prSet>
      <dgm:spPr/>
    </dgm:pt>
    <dgm:pt modelId="{B716A28B-0A8F-4EDA-855D-AF31DF1CB73A}" type="pres">
      <dgm:prSet presAssocID="{EA0556D8-C70D-45E9-A7E0-4DD56310D3A9}" presName="container" presStyleCnt="0">
        <dgm:presLayoutVars>
          <dgm:dir/>
          <dgm:resizeHandles val="exact"/>
        </dgm:presLayoutVars>
      </dgm:prSet>
      <dgm:spPr/>
    </dgm:pt>
    <dgm:pt modelId="{DF6AEAC8-AAEC-42F5-8EEB-C5B9B973D696}" type="pres">
      <dgm:prSet presAssocID="{4BB86451-2DAF-416D-9A34-F7799ADF1B7A}" presName="compNode" presStyleCnt="0"/>
      <dgm:spPr/>
    </dgm:pt>
    <dgm:pt modelId="{28353814-B5AC-424D-8509-4B45EE61B349}" type="pres">
      <dgm:prSet presAssocID="{4BB86451-2DAF-416D-9A34-F7799ADF1B7A}" presName="iconBgRect" presStyleLbl="bgShp" presStyleIdx="0" presStyleCnt="4"/>
      <dgm:spPr>
        <a:solidFill>
          <a:srgbClr val="002060"/>
        </a:solidFill>
      </dgm:spPr>
    </dgm:pt>
    <dgm:pt modelId="{ED1A0FC7-C4C9-4BAC-997C-0961C62BD0A1}" type="pres">
      <dgm:prSet presAssocID="{4BB86451-2DAF-416D-9A34-F7799ADF1B7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bg1"/>
          </a:solidFill>
        </a:ln>
      </dgm:spPr>
      <dgm:extLst>
        <a:ext uri="{E40237B7-FDA0-4F09-8148-C483321AD2D9}">
          <dgm14:cNvPr xmlns:dgm14="http://schemas.microsoft.com/office/drawing/2010/diagram" id="0" name="" descr="Bluetooth"/>
        </a:ext>
      </dgm:extLst>
    </dgm:pt>
    <dgm:pt modelId="{888D668C-F52A-4DED-AE60-273C2553D699}" type="pres">
      <dgm:prSet presAssocID="{4BB86451-2DAF-416D-9A34-F7799ADF1B7A}" presName="spaceRect" presStyleCnt="0"/>
      <dgm:spPr/>
    </dgm:pt>
    <dgm:pt modelId="{246BB9C9-F903-4549-80B0-9BF938BE7FF6}" type="pres">
      <dgm:prSet presAssocID="{4BB86451-2DAF-416D-9A34-F7799ADF1B7A}" presName="textRect" presStyleLbl="revTx" presStyleIdx="0" presStyleCnt="4">
        <dgm:presLayoutVars>
          <dgm:chMax val="1"/>
          <dgm:chPref val="1"/>
        </dgm:presLayoutVars>
      </dgm:prSet>
      <dgm:spPr/>
    </dgm:pt>
    <dgm:pt modelId="{697AFABB-C9C1-4567-98CA-4BFE65C461BF}" type="pres">
      <dgm:prSet presAssocID="{A1E10FFE-983D-4763-AD56-E87B161E1968}" presName="sibTrans" presStyleLbl="sibTrans2D1" presStyleIdx="0" presStyleCnt="0"/>
      <dgm:spPr/>
    </dgm:pt>
    <dgm:pt modelId="{3C79C42A-B68B-427A-9E4D-77A4AFAC8467}" type="pres">
      <dgm:prSet presAssocID="{33EC7F79-26DB-489B-8AE3-9AFFB08437A9}" presName="compNode" presStyleCnt="0"/>
      <dgm:spPr/>
    </dgm:pt>
    <dgm:pt modelId="{5ADDCB24-BA72-4029-A04E-CDC396B20599}" type="pres">
      <dgm:prSet presAssocID="{33EC7F79-26DB-489B-8AE3-9AFFB08437A9}" presName="iconBgRect" presStyleLbl="bgShp" presStyleIdx="1" presStyleCnt="4"/>
      <dgm:spPr>
        <a:xfrm>
          <a:off x="2899145" y="525574"/>
          <a:ext cx="721764" cy="721764"/>
        </a:xfrm>
        <a:prstGeom prst="ellipse">
          <a:avLst/>
        </a:prstGeom>
        <a:solidFill>
          <a:srgbClr val="002060"/>
        </a:solidFill>
        <a:ln>
          <a:noFill/>
        </a:ln>
        <a:effectLst/>
      </dgm:spPr>
    </dgm:pt>
    <dgm:pt modelId="{8CF0E16C-29CF-45CE-BB8C-614997AA0F01}" type="pres">
      <dgm:prSet presAssocID="{33EC7F79-26DB-489B-8AE3-9AFFB08437A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ireless"/>
        </a:ext>
      </dgm:extLst>
    </dgm:pt>
    <dgm:pt modelId="{EFC2B911-285E-40B4-831D-2FBEC5EDCC85}" type="pres">
      <dgm:prSet presAssocID="{33EC7F79-26DB-489B-8AE3-9AFFB08437A9}" presName="spaceRect" presStyleCnt="0"/>
      <dgm:spPr/>
    </dgm:pt>
    <dgm:pt modelId="{84D1A7CA-1721-43E9-8869-144554C25AF0}" type="pres">
      <dgm:prSet presAssocID="{33EC7F79-26DB-489B-8AE3-9AFFB08437A9}" presName="textRect" presStyleLbl="revTx" presStyleIdx="1" presStyleCnt="4">
        <dgm:presLayoutVars>
          <dgm:chMax val="1"/>
          <dgm:chPref val="1"/>
        </dgm:presLayoutVars>
      </dgm:prSet>
      <dgm:spPr/>
    </dgm:pt>
    <dgm:pt modelId="{B166A122-583E-4195-A9EF-10A6363E2C43}" type="pres">
      <dgm:prSet presAssocID="{71DDD7AA-A58A-4A46-AB6E-518EE384C12C}" presName="sibTrans" presStyleLbl="sibTrans2D1" presStyleIdx="0" presStyleCnt="0"/>
      <dgm:spPr/>
    </dgm:pt>
    <dgm:pt modelId="{517B1CDC-07E1-4F94-BEF1-AA704CA439B8}" type="pres">
      <dgm:prSet presAssocID="{6CB92804-940E-4CF7-8735-9796B08A9790}" presName="compNode" presStyleCnt="0"/>
      <dgm:spPr/>
    </dgm:pt>
    <dgm:pt modelId="{B609047E-E510-4F8B-A4D0-010759DF5FEA}" type="pres">
      <dgm:prSet presAssocID="{6CB92804-940E-4CF7-8735-9796B08A9790}" presName="iconBgRect" presStyleLbl="bgShp" presStyleIdx="2" presStyleCnt="4"/>
      <dgm:spPr>
        <a:xfrm>
          <a:off x="24974" y="1758298"/>
          <a:ext cx="721764" cy="721764"/>
        </a:xfrm>
        <a:prstGeom prst="ellipse">
          <a:avLst/>
        </a:prstGeom>
        <a:solidFill>
          <a:srgbClr val="002060"/>
        </a:solidFill>
        <a:ln>
          <a:noFill/>
        </a:ln>
        <a:effectLst/>
      </dgm:spPr>
    </dgm:pt>
    <dgm:pt modelId="{3D279E61-E5AC-4C8C-A899-31176DA730C2}" type="pres">
      <dgm:prSet presAssocID="{6CB92804-940E-4CF7-8735-9796B08A979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B"/>
        </a:ext>
      </dgm:extLst>
    </dgm:pt>
    <dgm:pt modelId="{97F6BB47-C7C9-43FA-939B-2F7344D0DD99}" type="pres">
      <dgm:prSet presAssocID="{6CB92804-940E-4CF7-8735-9796B08A9790}" presName="spaceRect" presStyleCnt="0"/>
      <dgm:spPr/>
    </dgm:pt>
    <dgm:pt modelId="{DA54F756-3426-4CE5-8437-C9E3E8E31DA2}" type="pres">
      <dgm:prSet presAssocID="{6CB92804-940E-4CF7-8735-9796B08A9790}" presName="textRect" presStyleLbl="revTx" presStyleIdx="2" presStyleCnt="4">
        <dgm:presLayoutVars>
          <dgm:chMax val="1"/>
          <dgm:chPref val="1"/>
        </dgm:presLayoutVars>
      </dgm:prSet>
      <dgm:spPr/>
    </dgm:pt>
    <dgm:pt modelId="{2E65F070-7E60-4095-8D82-9F9C30FFFA01}" type="pres">
      <dgm:prSet presAssocID="{CC707922-00AB-4903-835D-6AE7DBB4A8DD}" presName="sibTrans" presStyleLbl="sibTrans2D1" presStyleIdx="0" presStyleCnt="0"/>
      <dgm:spPr/>
    </dgm:pt>
    <dgm:pt modelId="{EAE701EC-CDDC-4028-BC6F-E6FD16753913}" type="pres">
      <dgm:prSet presAssocID="{6C2A0CB4-383F-4452-99F4-5B2E78E2AEE3}" presName="compNode" presStyleCnt="0"/>
      <dgm:spPr/>
    </dgm:pt>
    <dgm:pt modelId="{4434D694-B468-4894-A308-D80A14EE7B67}" type="pres">
      <dgm:prSet presAssocID="{6C2A0CB4-383F-4452-99F4-5B2E78E2AEE3}" presName="iconBgRect" presStyleLbl="bgShp" presStyleIdx="3" presStyleCnt="4"/>
      <dgm:spPr>
        <a:xfrm>
          <a:off x="2899145" y="1758298"/>
          <a:ext cx="721764" cy="721764"/>
        </a:xfrm>
        <a:prstGeom prst="ellipse">
          <a:avLst/>
        </a:prstGeom>
        <a:solidFill>
          <a:srgbClr val="002060"/>
        </a:solidFill>
        <a:ln>
          <a:noFill/>
        </a:ln>
        <a:effectLst/>
      </dgm:spPr>
    </dgm:pt>
    <dgm:pt modelId="{2FE574D6-159B-4AF6-9FBE-2976E985A632}" type="pres">
      <dgm:prSet presAssocID="{6C2A0CB4-383F-4452-99F4-5B2E78E2AEE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aptop"/>
        </a:ext>
      </dgm:extLst>
    </dgm:pt>
    <dgm:pt modelId="{CE233665-1D5B-441B-93C6-4D8A1BA5403E}" type="pres">
      <dgm:prSet presAssocID="{6C2A0CB4-383F-4452-99F4-5B2E78E2AEE3}" presName="spaceRect" presStyleCnt="0"/>
      <dgm:spPr/>
    </dgm:pt>
    <dgm:pt modelId="{04018F30-9589-49B4-BD23-60164E88000D}" type="pres">
      <dgm:prSet presAssocID="{6C2A0CB4-383F-4452-99F4-5B2E78E2AEE3}" presName="textRect" presStyleLbl="revTx" presStyleIdx="3" presStyleCnt="4">
        <dgm:presLayoutVars>
          <dgm:chMax val="1"/>
          <dgm:chPref val="1"/>
        </dgm:presLayoutVars>
      </dgm:prSet>
      <dgm:spPr/>
    </dgm:pt>
  </dgm:ptLst>
  <dgm:cxnLst>
    <dgm:cxn modelId="{2F21931E-F2E6-4E87-B3E1-A7A213C254BB}" type="presOf" srcId="{4BB86451-2DAF-416D-9A34-F7799ADF1B7A}" destId="{246BB9C9-F903-4549-80B0-9BF938BE7FF6}" srcOrd="0" destOrd="0" presId="urn:microsoft.com/office/officeart/2018/2/layout/IconCircleList"/>
    <dgm:cxn modelId="{76250B33-62C1-4601-8D19-7592A4A08D5A}" srcId="{EA0556D8-C70D-45E9-A7E0-4DD56310D3A9}" destId="{6CB92804-940E-4CF7-8735-9796B08A9790}" srcOrd="2" destOrd="0" parTransId="{8D46EE24-A7E0-4123-B04B-E5C59DBE0D90}" sibTransId="{CC707922-00AB-4903-835D-6AE7DBB4A8DD}"/>
    <dgm:cxn modelId="{578C2A3B-C3A9-44F5-83C2-1CAD35CDC670}" type="presOf" srcId="{A1E10FFE-983D-4763-AD56-E87B161E1968}" destId="{697AFABB-C9C1-4567-98CA-4BFE65C461BF}" srcOrd="0" destOrd="0" presId="urn:microsoft.com/office/officeart/2018/2/layout/IconCircleList"/>
    <dgm:cxn modelId="{11A5DF4D-1009-4E96-B9DB-BE3DF4079C1D}" type="presOf" srcId="{71DDD7AA-A58A-4A46-AB6E-518EE384C12C}" destId="{B166A122-583E-4195-A9EF-10A6363E2C43}" srcOrd="0" destOrd="0" presId="urn:microsoft.com/office/officeart/2018/2/layout/IconCircleList"/>
    <dgm:cxn modelId="{D1E7F06F-914B-4682-B32F-EAACCC56ACE3}" type="presOf" srcId="{33EC7F79-26DB-489B-8AE3-9AFFB08437A9}" destId="{84D1A7CA-1721-43E9-8869-144554C25AF0}" srcOrd="0" destOrd="0" presId="urn:microsoft.com/office/officeart/2018/2/layout/IconCircleList"/>
    <dgm:cxn modelId="{C6DE5450-10C0-45EA-A054-3C2D0530D91D}" srcId="{EA0556D8-C70D-45E9-A7E0-4DD56310D3A9}" destId="{33EC7F79-26DB-489B-8AE3-9AFFB08437A9}" srcOrd="1" destOrd="0" parTransId="{26DB57D1-191D-4751-B0D6-862CB7119F40}" sibTransId="{71DDD7AA-A58A-4A46-AB6E-518EE384C12C}"/>
    <dgm:cxn modelId="{9E7F5D82-0331-43D5-B3F5-5DB82CAE8662}" type="presOf" srcId="{6CB92804-940E-4CF7-8735-9796B08A9790}" destId="{DA54F756-3426-4CE5-8437-C9E3E8E31DA2}" srcOrd="0" destOrd="0" presId="urn:microsoft.com/office/officeart/2018/2/layout/IconCircleList"/>
    <dgm:cxn modelId="{EDFB4B90-791C-46A0-84D8-C65C464AEC62}" srcId="{EA0556D8-C70D-45E9-A7E0-4DD56310D3A9}" destId="{6C2A0CB4-383F-4452-99F4-5B2E78E2AEE3}" srcOrd="3" destOrd="0" parTransId="{760A924C-EC40-4B61-BBAC-49C91CD03CF6}" sibTransId="{77C232DC-BA0D-4BE7-AE4C-C958117A85D3}"/>
    <dgm:cxn modelId="{EA9209A0-42D9-4B5A-9271-F8B87EAA687F}" srcId="{EA0556D8-C70D-45E9-A7E0-4DD56310D3A9}" destId="{4BB86451-2DAF-416D-9A34-F7799ADF1B7A}" srcOrd="0" destOrd="0" parTransId="{60C2701B-41EF-46DA-BF0C-47302A635C98}" sibTransId="{A1E10FFE-983D-4763-AD56-E87B161E1968}"/>
    <dgm:cxn modelId="{6D2A08C0-5998-4385-932D-8E5F2C126FEB}" type="presOf" srcId="{EA0556D8-C70D-45E9-A7E0-4DD56310D3A9}" destId="{68694C43-6845-44CE-A8F5-B22270D7BFDE}" srcOrd="0" destOrd="0" presId="urn:microsoft.com/office/officeart/2018/2/layout/IconCircleList"/>
    <dgm:cxn modelId="{3C4B0DC7-4BC2-4747-96B8-343D55BA833D}" type="presOf" srcId="{CC707922-00AB-4903-835D-6AE7DBB4A8DD}" destId="{2E65F070-7E60-4095-8D82-9F9C30FFFA01}" srcOrd="0" destOrd="0" presId="urn:microsoft.com/office/officeart/2018/2/layout/IconCircleList"/>
    <dgm:cxn modelId="{EF3CCEF4-8431-4A4C-8006-522163CF4BFA}" type="presOf" srcId="{6C2A0CB4-383F-4452-99F4-5B2E78E2AEE3}" destId="{04018F30-9589-49B4-BD23-60164E88000D}" srcOrd="0" destOrd="0" presId="urn:microsoft.com/office/officeart/2018/2/layout/IconCircleList"/>
    <dgm:cxn modelId="{4D07C14E-B402-48AB-81FC-BA1DF4A1669B}" type="presParOf" srcId="{68694C43-6845-44CE-A8F5-B22270D7BFDE}" destId="{B716A28B-0A8F-4EDA-855D-AF31DF1CB73A}" srcOrd="0" destOrd="0" presId="urn:microsoft.com/office/officeart/2018/2/layout/IconCircleList"/>
    <dgm:cxn modelId="{770C8E9E-AFAF-4F5D-9A86-79BA863E803A}" type="presParOf" srcId="{B716A28B-0A8F-4EDA-855D-AF31DF1CB73A}" destId="{DF6AEAC8-AAEC-42F5-8EEB-C5B9B973D696}" srcOrd="0" destOrd="0" presId="urn:microsoft.com/office/officeart/2018/2/layout/IconCircleList"/>
    <dgm:cxn modelId="{8013971F-E6B9-40D7-AF61-AE6495C8D55A}" type="presParOf" srcId="{DF6AEAC8-AAEC-42F5-8EEB-C5B9B973D696}" destId="{28353814-B5AC-424D-8509-4B45EE61B349}" srcOrd="0" destOrd="0" presId="urn:microsoft.com/office/officeart/2018/2/layout/IconCircleList"/>
    <dgm:cxn modelId="{87244998-598E-40E7-AB42-55EE109C4FF7}" type="presParOf" srcId="{DF6AEAC8-AAEC-42F5-8EEB-C5B9B973D696}" destId="{ED1A0FC7-C4C9-4BAC-997C-0961C62BD0A1}" srcOrd="1" destOrd="0" presId="urn:microsoft.com/office/officeart/2018/2/layout/IconCircleList"/>
    <dgm:cxn modelId="{EE147B82-6150-48E6-991A-F9CCB659B467}" type="presParOf" srcId="{DF6AEAC8-AAEC-42F5-8EEB-C5B9B973D696}" destId="{888D668C-F52A-4DED-AE60-273C2553D699}" srcOrd="2" destOrd="0" presId="urn:microsoft.com/office/officeart/2018/2/layout/IconCircleList"/>
    <dgm:cxn modelId="{776F7DAA-7599-4277-9462-AACFAFE53784}" type="presParOf" srcId="{DF6AEAC8-AAEC-42F5-8EEB-C5B9B973D696}" destId="{246BB9C9-F903-4549-80B0-9BF938BE7FF6}" srcOrd="3" destOrd="0" presId="urn:microsoft.com/office/officeart/2018/2/layout/IconCircleList"/>
    <dgm:cxn modelId="{14453EAD-4CD4-413E-AC74-E417AAA2887C}" type="presParOf" srcId="{B716A28B-0A8F-4EDA-855D-AF31DF1CB73A}" destId="{697AFABB-C9C1-4567-98CA-4BFE65C461BF}" srcOrd="1" destOrd="0" presId="urn:microsoft.com/office/officeart/2018/2/layout/IconCircleList"/>
    <dgm:cxn modelId="{C5DA1866-FAFC-4C6D-ADAA-E665DBBB792A}" type="presParOf" srcId="{B716A28B-0A8F-4EDA-855D-AF31DF1CB73A}" destId="{3C79C42A-B68B-427A-9E4D-77A4AFAC8467}" srcOrd="2" destOrd="0" presId="urn:microsoft.com/office/officeart/2018/2/layout/IconCircleList"/>
    <dgm:cxn modelId="{5387D1AD-F151-4503-868A-2789BB6518EC}" type="presParOf" srcId="{3C79C42A-B68B-427A-9E4D-77A4AFAC8467}" destId="{5ADDCB24-BA72-4029-A04E-CDC396B20599}" srcOrd="0" destOrd="0" presId="urn:microsoft.com/office/officeart/2018/2/layout/IconCircleList"/>
    <dgm:cxn modelId="{65C9E873-FC22-4723-8D0E-BC6D95A98FC8}" type="presParOf" srcId="{3C79C42A-B68B-427A-9E4D-77A4AFAC8467}" destId="{8CF0E16C-29CF-45CE-BB8C-614997AA0F01}" srcOrd="1" destOrd="0" presId="urn:microsoft.com/office/officeart/2018/2/layout/IconCircleList"/>
    <dgm:cxn modelId="{E96A7FBB-C718-4B60-895B-3DB9E8CDF137}" type="presParOf" srcId="{3C79C42A-B68B-427A-9E4D-77A4AFAC8467}" destId="{EFC2B911-285E-40B4-831D-2FBEC5EDCC85}" srcOrd="2" destOrd="0" presId="urn:microsoft.com/office/officeart/2018/2/layout/IconCircleList"/>
    <dgm:cxn modelId="{C34C5857-EF4F-4760-89E2-66C4A79A01B2}" type="presParOf" srcId="{3C79C42A-B68B-427A-9E4D-77A4AFAC8467}" destId="{84D1A7CA-1721-43E9-8869-144554C25AF0}" srcOrd="3" destOrd="0" presId="urn:microsoft.com/office/officeart/2018/2/layout/IconCircleList"/>
    <dgm:cxn modelId="{83D99432-1FE4-40D7-A51D-34E5B1284A05}" type="presParOf" srcId="{B716A28B-0A8F-4EDA-855D-AF31DF1CB73A}" destId="{B166A122-583E-4195-A9EF-10A6363E2C43}" srcOrd="3" destOrd="0" presId="urn:microsoft.com/office/officeart/2018/2/layout/IconCircleList"/>
    <dgm:cxn modelId="{DDB3DB89-7252-4A87-8899-37DAB1E415DB}" type="presParOf" srcId="{B716A28B-0A8F-4EDA-855D-AF31DF1CB73A}" destId="{517B1CDC-07E1-4F94-BEF1-AA704CA439B8}" srcOrd="4" destOrd="0" presId="urn:microsoft.com/office/officeart/2018/2/layout/IconCircleList"/>
    <dgm:cxn modelId="{B1E4016A-E472-4306-83E6-CD80059F4E86}" type="presParOf" srcId="{517B1CDC-07E1-4F94-BEF1-AA704CA439B8}" destId="{B609047E-E510-4F8B-A4D0-010759DF5FEA}" srcOrd="0" destOrd="0" presId="urn:microsoft.com/office/officeart/2018/2/layout/IconCircleList"/>
    <dgm:cxn modelId="{7446CB29-3550-4F9B-99DF-4612FB424863}" type="presParOf" srcId="{517B1CDC-07E1-4F94-BEF1-AA704CA439B8}" destId="{3D279E61-E5AC-4C8C-A899-31176DA730C2}" srcOrd="1" destOrd="0" presId="urn:microsoft.com/office/officeart/2018/2/layout/IconCircleList"/>
    <dgm:cxn modelId="{FE5CB8A7-565A-45B0-A6ED-5B3FB3B71F49}" type="presParOf" srcId="{517B1CDC-07E1-4F94-BEF1-AA704CA439B8}" destId="{97F6BB47-C7C9-43FA-939B-2F7344D0DD99}" srcOrd="2" destOrd="0" presId="urn:microsoft.com/office/officeart/2018/2/layout/IconCircleList"/>
    <dgm:cxn modelId="{A31C047B-1154-4096-A05F-FF01835ABA8A}" type="presParOf" srcId="{517B1CDC-07E1-4F94-BEF1-AA704CA439B8}" destId="{DA54F756-3426-4CE5-8437-C9E3E8E31DA2}" srcOrd="3" destOrd="0" presId="urn:microsoft.com/office/officeart/2018/2/layout/IconCircleList"/>
    <dgm:cxn modelId="{AD4318DE-A8C3-4844-AB63-7628B1556FF4}" type="presParOf" srcId="{B716A28B-0A8F-4EDA-855D-AF31DF1CB73A}" destId="{2E65F070-7E60-4095-8D82-9F9C30FFFA01}" srcOrd="5" destOrd="0" presId="urn:microsoft.com/office/officeart/2018/2/layout/IconCircleList"/>
    <dgm:cxn modelId="{36F14506-AC25-413C-A701-8EF470AD2D9D}" type="presParOf" srcId="{B716A28B-0A8F-4EDA-855D-AF31DF1CB73A}" destId="{EAE701EC-CDDC-4028-BC6F-E6FD16753913}" srcOrd="6" destOrd="0" presId="urn:microsoft.com/office/officeart/2018/2/layout/IconCircleList"/>
    <dgm:cxn modelId="{7DEBF64E-7B07-4CC5-90CC-2041EC56AB64}" type="presParOf" srcId="{EAE701EC-CDDC-4028-BC6F-E6FD16753913}" destId="{4434D694-B468-4894-A308-D80A14EE7B67}" srcOrd="0" destOrd="0" presId="urn:microsoft.com/office/officeart/2018/2/layout/IconCircleList"/>
    <dgm:cxn modelId="{99B35CFB-266D-44D1-BE78-C2C11F34EDCB}" type="presParOf" srcId="{EAE701EC-CDDC-4028-BC6F-E6FD16753913}" destId="{2FE574D6-159B-4AF6-9FBE-2976E985A632}" srcOrd="1" destOrd="0" presId="urn:microsoft.com/office/officeart/2018/2/layout/IconCircleList"/>
    <dgm:cxn modelId="{98953268-3890-42FF-9A10-3DB02B023FCD}" type="presParOf" srcId="{EAE701EC-CDDC-4028-BC6F-E6FD16753913}" destId="{CE233665-1D5B-441B-93C6-4D8A1BA5403E}" srcOrd="2" destOrd="0" presId="urn:microsoft.com/office/officeart/2018/2/layout/IconCircleList"/>
    <dgm:cxn modelId="{EC1C2AF2-0C54-4E8D-BC08-69961570B766}" type="presParOf" srcId="{EAE701EC-CDDC-4028-BC6F-E6FD16753913}" destId="{04018F30-9589-49B4-BD23-60164E88000D}"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53814-B5AC-424D-8509-4B45EE61B349}">
      <dsp:nvSpPr>
        <dsp:cNvPr id="0" name=""/>
        <dsp:cNvSpPr/>
      </dsp:nvSpPr>
      <dsp:spPr>
        <a:xfrm>
          <a:off x="24974" y="525574"/>
          <a:ext cx="721764" cy="721764"/>
        </a:xfrm>
        <a:prstGeom prst="ellipse">
          <a:avLst/>
        </a:prstGeom>
        <a:solidFill>
          <a:srgbClr val="002060"/>
        </a:solidFill>
        <a:ln>
          <a:noFill/>
        </a:ln>
        <a:effectLst/>
      </dsp:spPr>
      <dsp:style>
        <a:lnRef idx="0">
          <a:scrgbClr r="0" g="0" b="0"/>
        </a:lnRef>
        <a:fillRef idx="1">
          <a:scrgbClr r="0" g="0" b="0"/>
        </a:fillRef>
        <a:effectRef idx="0">
          <a:scrgbClr r="0" g="0" b="0"/>
        </a:effectRef>
        <a:fontRef idx="minor"/>
      </dsp:style>
    </dsp:sp>
    <dsp:sp modelId="{ED1A0FC7-C4C9-4BAC-997C-0961C62BD0A1}">
      <dsp:nvSpPr>
        <dsp:cNvPr id="0" name=""/>
        <dsp:cNvSpPr/>
      </dsp:nvSpPr>
      <dsp:spPr>
        <a:xfrm>
          <a:off x="176545" y="677145"/>
          <a:ext cx="418623" cy="418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BB9C9-F903-4549-80B0-9BF938BE7FF6}">
      <dsp:nvSpPr>
        <dsp:cNvPr id="0" name=""/>
        <dsp:cNvSpPr/>
      </dsp:nvSpPr>
      <dsp:spPr>
        <a:xfrm>
          <a:off x="901403" y="525574"/>
          <a:ext cx="1701302" cy="721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kern="1200" dirty="0">
              <a:solidFill>
                <a:srgbClr val="002060"/>
              </a:solidFill>
            </a:rPr>
            <a:t>Please ensure that Bluetooth is turned on and that location services are enabled.</a:t>
          </a:r>
          <a:endParaRPr lang="en-US" sz="1100" kern="1200" dirty="0">
            <a:solidFill>
              <a:srgbClr val="002060"/>
            </a:solidFill>
          </a:endParaRPr>
        </a:p>
      </dsp:txBody>
      <dsp:txXfrm>
        <a:off x="901403" y="525574"/>
        <a:ext cx="1701302" cy="721764"/>
      </dsp:txXfrm>
    </dsp:sp>
    <dsp:sp modelId="{5ADDCB24-BA72-4029-A04E-CDC396B20599}">
      <dsp:nvSpPr>
        <dsp:cNvPr id="0" name=""/>
        <dsp:cNvSpPr/>
      </dsp:nvSpPr>
      <dsp:spPr>
        <a:xfrm>
          <a:off x="2899145" y="525574"/>
          <a:ext cx="721764" cy="721764"/>
        </a:xfrm>
        <a:prstGeom prst="ellipse">
          <a:avLst/>
        </a:prstGeom>
        <a:solidFill>
          <a:srgbClr val="002060"/>
        </a:solidFill>
        <a:ln>
          <a:noFill/>
        </a:ln>
        <a:effectLst/>
      </dsp:spPr>
      <dsp:style>
        <a:lnRef idx="0">
          <a:scrgbClr r="0" g="0" b="0"/>
        </a:lnRef>
        <a:fillRef idx="1">
          <a:scrgbClr r="0" g="0" b="0"/>
        </a:fillRef>
        <a:effectRef idx="0">
          <a:scrgbClr r="0" g="0" b="0"/>
        </a:effectRef>
        <a:fontRef idx="minor"/>
      </dsp:style>
    </dsp:sp>
    <dsp:sp modelId="{8CF0E16C-29CF-45CE-BB8C-614997AA0F01}">
      <dsp:nvSpPr>
        <dsp:cNvPr id="0" name=""/>
        <dsp:cNvSpPr/>
      </dsp:nvSpPr>
      <dsp:spPr>
        <a:xfrm>
          <a:off x="3050715" y="677145"/>
          <a:ext cx="418623" cy="418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D1A7CA-1721-43E9-8869-144554C25AF0}">
      <dsp:nvSpPr>
        <dsp:cNvPr id="0" name=""/>
        <dsp:cNvSpPr/>
      </dsp:nvSpPr>
      <dsp:spPr>
        <a:xfrm>
          <a:off x="3775573" y="525574"/>
          <a:ext cx="1701302" cy="721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kern="1200" dirty="0">
              <a:solidFill>
                <a:srgbClr val="002060"/>
              </a:solidFill>
            </a:rPr>
            <a:t>To log in, the application needs an active internet connection.</a:t>
          </a:r>
          <a:endParaRPr lang="en-US" sz="1100" kern="1200" dirty="0">
            <a:solidFill>
              <a:srgbClr val="002060"/>
            </a:solidFill>
          </a:endParaRPr>
        </a:p>
      </dsp:txBody>
      <dsp:txXfrm>
        <a:off x="3775573" y="525574"/>
        <a:ext cx="1701302" cy="721764"/>
      </dsp:txXfrm>
    </dsp:sp>
    <dsp:sp modelId="{B609047E-E510-4F8B-A4D0-010759DF5FEA}">
      <dsp:nvSpPr>
        <dsp:cNvPr id="0" name=""/>
        <dsp:cNvSpPr/>
      </dsp:nvSpPr>
      <dsp:spPr>
        <a:xfrm>
          <a:off x="24974" y="1758298"/>
          <a:ext cx="721764" cy="721764"/>
        </a:xfrm>
        <a:prstGeom prst="ellipse">
          <a:avLst/>
        </a:prstGeom>
        <a:solidFill>
          <a:srgbClr val="002060"/>
        </a:solidFill>
        <a:ln>
          <a:noFill/>
        </a:ln>
        <a:effectLst/>
      </dsp:spPr>
      <dsp:style>
        <a:lnRef idx="0">
          <a:scrgbClr r="0" g="0" b="0"/>
        </a:lnRef>
        <a:fillRef idx="1">
          <a:scrgbClr r="0" g="0" b="0"/>
        </a:fillRef>
        <a:effectRef idx="0">
          <a:scrgbClr r="0" g="0" b="0"/>
        </a:effectRef>
        <a:fontRef idx="minor"/>
      </dsp:style>
    </dsp:sp>
    <dsp:sp modelId="{3D279E61-E5AC-4C8C-A899-31176DA730C2}">
      <dsp:nvSpPr>
        <dsp:cNvPr id="0" name=""/>
        <dsp:cNvSpPr/>
      </dsp:nvSpPr>
      <dsp:spPr>
        <a:xfrm>
          <a:off x="176545" y="1909868"/>
          <a:ext cx="418623" cy="418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4F756-3426-4CE5-8437-C9E3E8E31DA2}">
      <dsp:nvSpPr>
        <dsp:cNvPr id="0" name=""/>
        <dsp:cNvSpPr/>
      </dsp:nvSpPr>
      <dsp:spPr>
        <a:xfrm>
          <a:off x="901403" y="1758298"/>
          <a:ext cx="1701302" cy="721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kern="1200" dirty="0">
              <a:solidFill>
                <a:srgbClr val="002060"/>
              </a:solidFill>
            </a:rPr>
            <a:t>Devices must have at least 4GB of RAM and Bluetooth version 4.2 or higher.</a:t>
          </a:r>
          <a:endParaRPr lang="en-US" sz="1100" kern="1200" dirty="0">
            <a:solidFill>
              <a:srgbClr val="002060"/>
            </a:solidFill>
          </a:endParaRPr>
        </a:p>
      </dsp:txBody>
      <dsp:txXfrm>
        <a:off x="901403" y="1758298"/>
        <a:ext cx="1701302" cy="721764"/>
      </dsp:txXfrm>
    </dsp:sp>
    <dsp:sp modelId="{4434D694-B468-4894-A308-D80A14EE7B67}">
      <dsp:nvSpPr>
        <dsp:cNvPr id="0" name=""/>
        <dsp:cNvSpPr/>
      </dsp:nvSpPr>
      <dsp:spPr>
        <a:xfrm>
          <a:off x="2899145" y="1758298"/>
          <a:ext cx="721764" cy="721764"/>
        </a:xfrm>
        <a:prstGeom prst="ellipse">
          <a:avLst/>
        </a:prstGeom>
        <a:solidFill>
          <a:srgbClr val="002060"/>
        </a:solidFill>
        <a:ln>
          <a:noFill/>
        </a:ln>
        <a:effectLst/>
      </dsp:spPr>
      <dsp:style>
        <a:lnRef idx="0">
          <a:scrgbClr r="0" g="0" b="0"/>
        </a:lnRef>
        <a:fillRef idx="1">
          <a:scrgbClr r="0" g="0" b="0"/>
        </a:fillRef>
        <a:effectRef idx="0">
          <a:scrgbClr r="0" g="0" b="0"/>
        </a:effectRef>
        <a:fontRef idx="minor"/>
      </dsp:style>
    </dsp:sp>
    <dsp:sp modelId="{2FE574D6-159B-4AF6-9FBE-2976E985A632}">
      <dsp:nvSpPr>
        <dsp:cNvPr id="0" name=""/>
        <dsp:cNvSpPr/>
      </dsp:nvSpPr>
      <dsp:spPr>
        <a:xfrm>
          <a:off x="3050715" y="1909868"/>
          <a:ext cx="418623" cy="418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018F30-9589-49B4-BD23-60164E88000D}">
      <dsp:nvSpPr>
        <dsp:cNvPr id="0" name=""/>
        <dsp:cNvSpPr/>
      </dsp:nvSpPr>
      <dsp:spPr>
        <a:xfrm>
          <a:off x="3775573" y="1758298"/>
          <a:ext cx="1701302" cy="721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kern="1200" dirty="0">
              <a:solidFill>
                <a:srgbClr val="002060"/>
              </a:solidFill>
            </a:rPr>
            <a:t>The minimum required operating system version is 9.0 or above.</a:t>
          </a:r>
          <a:endParaRPr lang="en-US" sz="1100" kern="1200" dirty="0">
            <a:solidFill>
              <a:srgbClr val="002060"/>
            </a:solidFill>
          </a:endParaRPr>
        </a:p>
      </dsp:txBody>
      <dsp:txXfrm>
        <a:off x="3775573" y="1758298"/>
        <a:ext cx="1701302" cy="72176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5611A-D103-AE4A-AF11-69F48E872C8B}" type="datetimeFigureOut">
              <a:rPr lang="en-US" smtClean="0"/>
              <a:t>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CFA6-8C68-0943-80D2-57D8206AA2C0}" type="slidenum">
              <a:rPr lang="en-US" smtClean="0"/>
              <a:t>‹#›</a:t>
            </a:fld>
            <a:endParaRPr lang="en-US" dirty="0"/>
          </a:p>
        </p:txBody>
      </p:sp>
    </p:spTree>
    <p:extLst>
      <p:ext uri="{BB962C8B-B14F-4D97-AF65-F5344CB8AC3E}">
        <p14:creationId xmlns:p14="http://schemas.microsoft.com/office/powerpoint/2010/main" val="33568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a:t>
            </a:fld>
            <a:endParaRPr lang="en-US" dirty="0"/>
          </a:p>
        </p:txBody>
      </p:sp>
    </p:spTree>
    <p:extLst>
      <p:ext uri="{BB962C8B-B14F-4D97-AF65-F5344CB8AC3E}">
        <p14:creationId xmlns:p14="http://schemas.microsoft.com/office/powerpoint/2010/main" val="392844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1282D-5146-F78E-F0D5-AD03A5976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8A5095-3E05-84D1-B2F4-3FA935D47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EBC37-FA76-CD74-1603-FF2B9A8818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80AD7B-04B6-05DB-0A98-05296D17EDC2}"/>
              </a:ext>
            </a:extLst>
          </p:cNvPr>
          <p:cNvSpPr>
            <a:spLocks noGrp="1"/>
          </p:cNvSpPr>
          <p:nvPr>
            <p:ph type="sldNum" sz="quarter" idx="5"/>
          </p:nvPr>
        </p:nvSpPr>
        <p:spPr/>
        <p:txBody>
          <a:bodyPr/>
          <a:lstStyle/>
          <a:p>
            <a:fld id="{D139CFA6-8C68-0943-80D2-57D8206AA2C0}" type="slidenum">
              <a:rPr lang="en-US" smtClean="0"/>
              <a:t>11</a:t>
            </a:fld>
            <a:endParaRPr lang="en-US" dirty="0"/>
          </a:p>
        </p:txBody>
      </p:sp>
    </p:spTree>
    <p:extLst>
      <p:ext uri="{BB962C8B-B14F-4D97-AF65-F5344CB8AC3E}">
        <p14:creationId xmlns:p14="http://schemas.microsoft.com/office/powerpoint/2010/main" val="1509846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A8017-98AB-2CBF-5A6E-A08BC6AC0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CD335-F36F-D018-B4BF-4AA6C76F4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FB20F-15B7-A0AB-D74D-20DA37F624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2FEFDF-B8FB-C38E-8759-C9D5BEDF79A0}"/>
              </a:ext>
            </a:extLst>
          </p:cNvPr>
          <p:cNvSpPr>
            <a:spLocks noGrp="1"/>
          </p:cNvSpPr>
          <p:nvPr>
            <p:ph type="sldNum" sz="quarter" idx="5"/>
          </p:nvPr>
        </p:nvSpPr>
        <p:spPr/>
        <p:txBody>
          <a:bodyPr/>
          <a:lstStyle/>
          <a:p>
            <a:fld id="{D139CFA6-8C68-0943-80D2-57D8206AA2C0}" type="slidenum">
              <a:rPr lang="en-US" smtClean="0"/>
              <a:t>12</a:t>
            </a:fld>
            <a:endParaRPr lang="en-US" dirty="0"/>
          </a:p>
        </p:txBody>
      </p:sp>
    </p:spTree>
    <p:extLst>
      <p:ext uri="{BB962C8B-B14F-4D97-AF65-F5344CB8AC3E}">
        <p14:creationId xmlns:p14="http://schemas.microsoft.com/office/powerpoint/2010/main" val="3224732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CEF13-9B9B-7302-1A95-CBDAACDAC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27F96-5CFE-E7D9-A3C5-722E4349D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0A3D14-092C-54C3-39EE-F42740906F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E53A5A-5C7A-2BA8-7BCC-C92038FAFA2C}"/>
              </a:ext>
            </a:extLst>
          </p:cNvPr>
          <p:cNvSpPr>
            <a:spLocks noGrp="1"/>
          </p:cNvSpPr>
          <p:nvPr>
            <p:ph type="sldNum" sz="quarter" idx="5"/>
          </p:nvPr>
        </p:nvSpPr>
        <p:spPr/>
        <p:txBody>
          <a:bodyPr/>
          <a:lstStyle/>
          <a:p>
            <a:fld id="{D139CFA6-8C68-0943-80D2-57D8206AA2C0}" type="slidenum">
              <a:rPr lang="en-US" smtClean="0"/>
              <a:t>13</a:t>
            </a:fld>
            <a:endParaRPr lang="en-US" dirty="0"/>
          </a:p>
        </p:txBody>
      </p:sp>
    </p:spTree>
    <p:extLst>
      <p:ext uri="{BB962C8B-B14F-4D97-AF65-F5344CB8AC3E}">
        <p14:creationId xmlns:p14="http://schemas.microsoft.com/office/powerpoint/2010/main" val="2464357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CEF13-9B9B-7302-1A95-CBDAACDAC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27F96-5CFE-E7D9-A3C5-722E4349D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0A3D14-092C-54C3-39EE-F42740906F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E53A5A-5C7A-2BA8-7BCC-C92038FAFA2C}"/>
              </a:ext>
            </a:extLst>
          </p:cNvPr>
          <p:cNvSpPr>
            <a:spLocks noGrp="1"/>
          </p:cNvSpPr>
          <p:nvPr>
            <p:ph type="sldNum" sz="quarter" idx="5"/>
          </p:nvPr>
        </p:nvSpPr>
        <p:spPr/>
        <p:txBody>
          <a:bodyPr/>
          <a:lstStyle/>
          <a:p>
            <a:fld id="{D139CFA6-8C68-0943-80D2-57D8206AA2C0}" type="slidenum">
              <a:rPr lang="en-US" smtClean="0"/>
              <a:t>14</a:t>
            </a:fld>
            <a:endParaRPr lang="en-US" dirty="0"/>
          </a:p>
        </p:txBody>
      </p:sp>
    </p:spTree>
    <p:extLst>
      <p:ext uri="{BB962C8B-B14F-4D97-AF65-F5344CB8AC3E}">
        <p14:creationId xmlns:p14="http://schemas.microsoft.com/office/powerpoint/2010/main" val="246435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a:t>
            </a:fld>
            <a:endParaRPr lang="en-US" dirty="0"/>
          </a:p>
        </p:txBody>
      </p:sp>
    </p:spTree>
    <p:extLst>
      <p:ext uri="{BB962C8B-B14F-4D97-AF65-F5344CB8AC3E}">
        <p14:creationId xmlns:p14="http://schemas.microsoft.com/office/powerpoint/2010/main" val="182143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a:t>
            </a:fld>
            <a:endParaRPr lang="en-US" dirty="0"/>
          </a:p>
        </p:txBody>
      </p:sp>
    </p:spTree>
    <p:extLst>
      <p:ext uri="{BB962C8B-B14F-4D97-AF65-F5344CB8AC3E}">
        <p14:creationId xmlns:p14="http://schemas.microsoft.com/office/powerpoint/2010/main" val="323827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a:t>
            </a:fld>
            <a:endParaRPr lang="en-US" dirty="0"/>
          </a:p>
        </p:txBody>
      </p:sp>
    </p:spTree>
    <p:extLst>
      <p:ext uri="{BB962C8B-B14F-4D97-AF65-F5344CB8AC3E}">
        <p14:creationId xmlns:p14="http://schemas.microsoft.com/office/powerpoint/2010/main" val="192815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6505B-1127-2324-BD82-C11B3500E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B93EB-D91D-1BF7-1C91-7AC02EA52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DC028D-1303-324E-9AA6-C8A47F388C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0932E3-C99B-F6EF-6BBC-1359CFDED694}"/>
              </a:ext>
            </a:extLst>
          </p:cNvPr>
          <p:cNvSpPr>
            <a:spLocks noGrp="1"/>
          </p:cNvSpPr>
          <p:nvPr>
            <p:ph type="sldNum" sz="quarter" idx="5"/>
          </p:nvPr>
        </p:nvSpPr>
        <p:spPr/>
        <p:txBody>
          <a:bodyPr/>
          <a:lstStyle/>
          <a:p>
            <a:fld id="{D139CFA6-8C68-0943-80D2-57D8206AA2C0}" type="slidenum">
              <a:rPr lang="en-US" smtClean="0"/>
              <a:t>6</a:t>
            </a:fld>
            <a:endParaRPr lang="en-US" dirty="0"/>
          </a:p>
        </p:txBody>
      </p:sp>
    </p:spTree>
    <p:extLst>
      <p:ext uri="{BB962C8B-B14F-4D97-AF65-F5344CB8AC3E}">
        <p14:creationId xmlns:p14="http://schemas.microsoft.com/office/powerpoint/2010/main" val="594802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72E6C-ED43-47C9-693A-9DF72D118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8E44F-01AC-E2D2-5220-723A12964C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23D36-34AA-1D9B-3E97-E5BADF8102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F9C44C-6FED-9CC9-E52F-FD33EF57F8B9}"/>
              </a:ext>
            </a:extLst>
          </p:cNvPr>
          <p:cNvSpPr>
            <a:spLocks noGrp="1"/>
          </p:cNvSpPr>
          <p:nvPr>
            <p:ph type="sldNum" sz="quarter" idx="5"/>
          </p:nvPr>
        </p:nvSpPr>
        <p:spPr/>
        <p:txBody>
          <a:bodyPr/>
          <a:lstStyle/>
          <a:p>
            <a:fld id="{D139CFA6-8C68-0943-80D2-57D8206AA2C0}" type="slidenum">
              <a:rPr lang="en-US" smtClean="0"/>
              <a:t>7</a:t>
            </a:fld>
            <a:endParaRPr lang="en-US" dirty="0"/>
          </a:p>
        </p:txBody>
      </p:sp>
    </p:spTree>
    <p:extLst>
      <p:ext uri="{BB962C8B-B14F-4D97-AF65-F5344CB8AC3E}">
        <p14:creationId xmlns:p14="http://schemas.microsoft.com/office/powerpoint/2010/main" val="63890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BD48F-5B2B-40E0-00CB-500EDFDFC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BC973-F150-6FCC-2479-9B44BC256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BB26C-4C81-E386-23C5-3EFBFC144B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D902E4-238C-B23F-83B7-DE72E93C9534}"/>
              </a:ext>
            </a:extLst>
          </p:cNvPr>
          <p:cNvSpPr>
            <a:spLocks noGrp="1"/>
          </p:cNvSpPr>
          <p:nvPr>
            <p:ph type="sldNum" sz="quarter" idx="5"/>
          </p:nvPr>
        </p:nvSpPr>
        <p:spPr/>
        <p:txBody>
          <a:bodyPr/>
          <a:lstStyle/>
          <a:p>
            <a:fld id="{D139CFA6-8C68-0943-80D2-57D8206AA2C0}" type="slidenum">
              <a:rPr lang="en-US" smtClean="0"/>
              <a:t>8</a:t>
            </a:fld>
            <a:endParaRPr lang="en-US" dirty="0"/>
          </a:p>
        </p:txBody>
      </p:sp>
    </p:spTree>
    <p:extLst>
      <p:ext uri="{BB962C8B-B14F-4D97-AF65-F5344CB8AC3E}">
        <p14:creationId xmlns:p14="http://schemas.microsoft.com/office/powerpoint/2010/main" val="262681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DD54D-A27C-8579-ED41-6072DA652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21758-FCC2-91ED-5D94-A194383AB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9C996-C81F-FC0C-61D6-1534919408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F582F2-9217-3049-06E7-AC345EB46B03}"/>
              </a:ext>
            </a:extLst>
          </p:cNvPr>
          <p:cNvSpPr>
            <a:spLocks noGrp="1"/>
          </p:cNvSpPr>
          <p:nvPr>
            <p:ph type="sldNum" sz="quarter" idx="5"/>
          </p:nvPr>
        </p:nvSpPr>
        <p:spPr/>
        <p:txBody>
          <a:bodyPr/>
          <a:lstStyle/>
          <a:p>
            <a:fld id="{D139CFA6-8C68-0943-80D2-57D8206AA2C0}" type="slidenum">
              <a:rPr lang="en-US" smtClean="0"/>
              <a:t>9</a:t>
            </a:fld>
            <a:endParaRPr lang="en-US" dirty="0"/>
          </a:p>
        </p:txBody>
      </p:sp>
    </p:spTree>
    <p:extLst>
      <p:ext uri="{BB962C8B-B14F-4D97-AF65-F5344CB8AC3E}">
        <p14:creationId xmlns:p14="http://schemas.microsoft.com/office/powerpoint/2010/main" val="404451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E3038-1D7D-0ED6-6529-3324CF91C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C876E-F2A6-5E81-43E0-89D2FE4E5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56EBEA-3092-ACF6-BB4B-AEBD01849D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AFB50D-0F30-84F8-36C3-37A1F374B6FC}"/>
              </a:ext>
            </a:extLst>
          </p:cNvPr>
          <p:cNvSpPr>
            <a:spLocks noGrp="1"/>
          </p:cNvSpPr>
          <p:nvPr>
            <p:ph type="sldNum" sz="quarter" idx="5"/>
          </p:nvPr>
        </p:nvSpPr>
        <p:spPr/>
        <p:txBody>
          <a:bodyPr/>
          <a:lstStyle/>
          <a:p>
            <a:fld id="{D139CFA6-8C68-0943-80D2-57D8206AA2C0}" type="slidenum">
              <a:rPr lang="en-US" smtClean="0"/>
              <a:t>10</a:t>
            </a:fld>
            <a:endParaRPr lang="en-US" dirty="0"/>
          </a:p>
        </p:txBody>
      </p:sp>
    </p:spTree>
    <p:extLst>
      <p:ext uri="{BB962C8B-B14F-4D97-AF65-F5344CB8AC3E}">
        <p14:creationId xmlns:p14="http://schemas.microsoft.com/office/powerpoint/2010/main" val="85389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E73-82F3-1D59-79C5-4AE44608A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C043-046E-592D-21C1-6244BAF08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1C95C-A0A7-EFBF-0138-FA2A83B1C031}"/>
              </a:ext>
            </a:extLst>
          </p:cNvPr>
          <p:cNvSpPr>
            <a:spLocks noGrp="1"/>
          </p:cNvSpPr>
          <p:nvPr>
            <p:ph type="dt" sz="half" idx="10"/>
          </p:nvPr>
        </p:nvSpPr>
        <p:spPr/>
        <p:txBody>
          <a:bodyPr/>
          <a:lstStyle/>
          <a:p>
            <a:fld id="{55B9388D-3729-2845-97CF-02B0935F4820}" type="datetimeFigureOut">
              <a:rPr lang="en-US" smtClean="0"/>
              <a:t>2/8/2024</a:t>
            </a:fld>
            <a:endParaRPr lang="en-US" dirty="0"/>
          </a:p>
        </p:txBody>
      </p:sp>
      <p:sp>
        <p:nvSpPr>
          <p:cNvPr id="5" name="Footer Placeholder 4">
            <a:extLst>
              <a:ext uri="{FF2B5EF4-FFF2-40B4-BE49-F238E27FC236}">
                <a16:creationId xmlns:a16="http://schemas.microsoft.com/office/drawing/2014/main" id="{07296DC5-2105-5FD5-CC1F-438BC56081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AAD45-70C6-75A9-5D63-7BEFB05BB148}"/>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437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3AE-B8FA-EF12-0C12-21D4670EF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60D8F-974E-F7BC-AD09-B1A00BF4B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66ED-4730-6D16-386A-12B24FC10350}"/>
              </a:ext>
            </a:extLst>
          </p:cNvPr>
          <p:cNvSpPr>
            <a:spLocks noGrp="1"/>
          </p:cNvSpPr>
          <p:nvPr>
            <p:ph type="dt" sz="half" idx="10"/>
          </p:nvPr>
        </p:nvSpPr>
        <p:spPr/>
        <p:txBody>
          <a:bodyPr/>
          <a:lstStyle/>
          <a:p>
            <a:fld id="{55B9388D-3729-2845-97CF-02B0935F4820}" type="datetimeFigureOut">
              <a:rPr lang="en-US" smtClean="0"/>
              <a:t>2/8/2024</a:t>
            </a:fld>
            <a:endParaRPr lang="en-US" dirty="0"/>
          </a:p>
        </p:txBody>
      </p:sp>
      <p:sp>
        <p:nvSpPr>
          <p:cNvPr id="5" name="Footer Placeholder 4">
            <a:extLst>
              <a:ext uri="{FF2B5EF4-FFF2-40B4-BE49-F238E27FC236}">
                <a16:creationId xmlns:a16="http://schemas.microsoft.com/office/drawing/2014/main" id="{CC291810-9EC1-936C-D350-033AED580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1FB72-C1E4-706F-573D-C96D2FBD485D}"/>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52211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EA2D5-11B9-98ED-9546-1168CFFF5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0EE27-2957-3F44-F6DF-DB45829F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7D53-AD48-C6D0-FFB0-B24019EA180B}"/>
              </a:ext>
            </a:extLst>
          </p:cNvPr>
          <p:cNvSpPr>
            <a:spLocks noGrp="1"/>
          </p:cNvSpPr>
          <p:nvPr>
            <p:ph type="dt" sz="half" idx="10"/>
          </p:nvPr>
        </p:nvSpPr>
        <p:spPr/>
        <p:txBody>
          <a:bodyPr/>
          <a:lstStyle/>
          <a:p>
            <a:fld id="{55B9388D-3729-2845-97CF-02B0935F4820}" type="datetimeFigureOut">
              <a:rPr lang="en-US" smtClean="0"/>
              <a:t>2/8/2024</a:t>
            </a:fld>
            <a:endParaRPr lang="en-US" dirty="0"/>
          </a:p>
        </p:txBody>
      </p:sp>
      <p:sp>
        <p:nvSpPr>
          <p:cNvPr id="5" name="Footer Placeholder 4">
            <a:extLst>
              <a:ext uri="{FF2B5EF4-FFF2-40B4-BE49-F238E27FC236}">
                <a16:creationId xmlns:a16="http://schemas.microsoft.com/office/drawing/2014/main" id="{8879E8BF-5806-03C3-007E-C423FA780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18A75-4EAA-D49D-59DD-2240879EF6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9168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EB2-090D-637F-022F-C45782D05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2B649-2667-7BC1-8B0B-D6FB82A63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6A191-7326-F217-0EAF-E0C1ECBC67CF}"/>
              </a:ext>
            </a:extLst>
          </p:cNvPr>
          <p:cNvSpPr>
            <a:spLocks noGrp="1"/>
          </p:cNvSpPr>
          <p:nvPr>
            <p:ph type="dt" sz="half" idx="10"/>
          </p:nvPr>
        </p:nvSpPr>
        <p:spPr/>
        <p:txBody>
          <a:bodyPr/>
          <a:lstStyle/>
          <a:p>
            <a:fld id="{55B9388D-3729-2845-97CF-02B0935F4820}" type="datetimeFigureOut">
              <a:rPr lang="en-US" smtClean="0"/>
              <a:t>2/8/2024</a:t>
            </a:fld>
            <a:endParaRPr lang="en-US" dirty="0"/>
          </a:p>
        </p:txBody>
      </p:sp>
      <p:sp>
        <p:nvSpPr>
          <p:cNvPr id="5" name="Footer Placeholder 4">
            <a:extLst>
              <a:ext uri="{FF2B5EF4-FFF2-40B4-BE49-F238E27FC236}">
                <a16:creationId xmlns:a16="http://schemas.microsoft.com/office/drawing/2014/main" id="{B05F4669-2324-DC38-7473-F4D043513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DFD74-4BE9-0905-E113-078E53692447}"/>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720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CF2-0BCE-0467-0153-FBCD711CB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A17B3-CA94-1FAA-A6B3-B5033B68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13199-34FC-6D01-1A4D-BBC2B6B6C6C5}"/>
              </a:ext>
            </a:extLst>
          </p:cNvPr>
          <p:cNvSpPr>
            <a:spLocks noGrp="1"/>
          </p:cNvSpPr>
          <p:nvPr>
            <p:ph type="dt" sz="half" idx="10"/>
          </p:nvPr>
        </p:nvSpPr>
        <p:spPr/>
        <p:txBody>
          <a:bodyPr/>
          <a:lstStyle/>
          <a:p>
            <a:fld id="{55B9388D-3729-2845-97CF-02B0935F4820}" type="datetimeFigureOut">
              <a:rPr lang="en-US" smtClean="0"/>
              <a:t>2/8/2024</a:t>
            </a:fld>
            <a:endParaRPr lang="en-US" dirty="0"/>
          </a:p>
        </p:txBody>
      </p:sp>
      <p:sp>
        <p:nvSpPr>
          <p:cNvPr id="5" name="Footer Placeholder 4">
            <a:extLst>
              <a:ext uri="{FF2B5EF4-FFF2-40B4-BE49-F238E27FC236}">
                <a16:creationId xmlns:a16="http://schemas.microsoft.com/office/drawing/2014/main" id="{8ABCD013-3903-AF52-618A-E080FAC0ED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93C9F0-DF75-649E-1EAE-943215B29C8A}"/>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2652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8F85-FA3A-2F78-35CF-CE3374331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C3C4D-5B20-2F58-49D8-A081B0E26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26A9C-4326-9055-66C5-66B7498B3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CC791-C077-4667-E5F3-7162432F9753}"/>
              </a:ext>
            </a:extLst>
          </p:cNvPr>
          <p:cNvSpPr>
            <a:spLocks noGrp="1"/>
          </p:cNvSpPr>
          <p:nvPr>
            <p:ph type="dt" sz="half" idx="10"/>
          </p:nvPr>
        </p:nvSpPr>
        <p:spPr/>
        <p:txBody>
          <a:bodyPr/>
          <a:lstStyle/>
          <a:p>
            <a:fld id="{55B9388D-3729-2845-97CF-02B0935F4820}" type="datetimeFigureOut">
              <a:rPr lang="en-US" smtClean="0"/>
              <a:t>2/8/2024</a:t>
            </a:fld>
            <a:endParaRPr lang="en-US" dirty="0"/>
          </a:p>
        </p:txBody>
      </p:sp>
      <p:sp>
        <p:nvSpPr>
          <p:cNvPr id="6" name="Footer Placeholder 5">
            <a:extLst>
              <a:ext uri="{FF2B5EF4-FFF2-40B4-BE49-F238E27FC236}">
                <a16:creationId xmlns:a16="http://schemas.microsoft.com/office/drawing/2014/main" id="{3940AE01-1158-4CB4-AA7F-08713C9CB9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4EB32-01BE-822F-68F9-4BEF3386BB61}"/>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5468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4CD-57E1-73B4-A211-912318F64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7ABAF-7E45-AB6F-5004-FB17BD9D1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DA53F-74C6-CC35-1D00-9A6E9C089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29474-C90D-F3E8-3320-7B4087722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4AC6B-2FFA-2932-9B2E-8652E718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DBB17-3E66-B7DA-593E-D5EAFAB716BE}"/>
              </a:ext>
            </a:extLst>
          </p:cNvPr>
          <p:cNvSpPr>
            <a:spLocks noGrp="1"/>
          </p:cNvSpPr>
          <p:nvPr>
            <p:ph type="dt" sz="half" idx="10"/>
          </p:nvPr>
        </p:nvSpPr>
        <p:spPr/>
        <p:txBody>
          <a:bodyPr/>
          <a:lstStyle/>
          <a:p>
            <a:fld id="{55B9388D-3729-2845-97CF-02B0935F4820}" type="datetimeFigureOut">
              <a:rPr lang="en-US" smtClean="0"/>
              <a:t>2/8/2024</a:t>
            </a:fld>
            <a:endParaRPr lang="en-US" dirty="0"/>
          </a:p>
        </p:txBody>
      </p:sp>
      <p:sp>
        <p:nvSpPr>
          <p:cNvPr id="8" name="Footer Placeholder 7">
            <a:extLst>
              <a:ext uri="{FF2B5EF4-FFF2-40B4-BE49-F238E27FC236}">
                <a16:creationId xmlns:a16="http://schemas.microsoft.com/office/drawing/2014/main" id="{687A66A2-171C-BDC5-4F89-CEB20075DD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DE5DD0-EB48-F3F9-6B00-57CDBC8018D2}"/>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862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5D91-2025-DEEB-895B-EDB38BB49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722DC-6527-E37E-22DD-A0C5CB1EB806}"/>
              </a:ext>
            </a:extLst>
          </p:cNvPr>
          <p:cNvSpPr>
            <a:spLocks noGrp="1"/>
          </p:cNvSpPr>
          <p:nvPr>
            <p:ph type="dt" sz="half" idx="10"/>
          </p:nvPr>
        </p:nvSpPr>
        <p:spPr/>
        <p:txBody>
          <a:bodyPr/>
          <a:lstStyle/>
          <a:p>
            <a:fld id="{55B9388D-3729-2845-97CF-02B0935F4820}" type="datetimeFigureOut">
              <a:rPr lang="en-US" smtClean="0"/>
              <a:t>2/8/2024</a:t>
            </a:fld>
            <a:endParaRPr lang="en-US" dirty="0"/>
          </a:p>
        </p:txBody>
      </p:sp>
      <p:sp>
        <p:nvSpPr>
          <p:cNvPr id="4" name="Footer Placeholder 3">
            <a:extLst>
              <a:ext uri="{FF2B5EF4-FFF2-40B4-BE49-F238E27FC236}">
                <a16:creationId xmlns:a16="http://schemas.microsoft.com/office/drawing/2014/main" id="{09224BFE-4C6E-F55B-AEAE-33856375D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87B98-E551-AFFC-AD39-4CBA9327D615}"/>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64915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F846-08C9-BCA0-70D1-79E4E660D622}"/>
              </a:ext>
            </a:extLst>
          </p:cNvPr>
          <p:cNvSpPr>
            <a:spLocks noGrp="1"/>
          </p:cNvSpPr>
          <p:nvPr>
            <p:ph type="dt" sz="half" idx="10"/>
          </p:nvPr>
        </p:nvSpPr>
        <p:spPr/>
        <p:txBody>
          <a:bodyPr/>
          <a:lstStyle/>
          <a:p>
            <a:fld id="{55B9388D-3729-2845-97CF-02B0935F4820}" type="datetimeFigureOut">
              <a:rPr lang="en-US" smtClean="0"/>
              <a:t>2/8/2024</a:t>
            </a:fld>
            <a:endParaRPr lang="en-US" dirty="0"/>
          </a:p>
        </p:txBody>
      </p:sp>
      <p:sp>
        <p:nvSpPr>
          <p:cNvPr id="3" name="Footer Placeholder 2">
            <a:extLst>
              <a:ext uri="{FF2B5EF4-FFF2-40B4-BE49-F238E27FC236}">
                <a16:creationId xmlns:a16="http://schemas.microsoft.com/office/drawing/2014/main" id="{9C14B50F-CB90-5570-494A-3CCA831DD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747998-2F7C-8F57-FBB5-2B96E0FAB3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1271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15D2-416C-43AB-8591-733454F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7AE-5D0A-B199-25C4-853D1FAD3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46954-B7AA-70D6-328A-96E0F54CD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9EC4F-7C09-2121-F076-4D2CF2EEA52D}"/>
              </a:ext>
            </a:extLst>
          </p:cNvPr>
          <p:cNvSpPr>
            <a:spLocks noGrp="1"/>
          </p:cNvSpPr>
          <p:nvPr>
            <p:ph type="dt" sz="half" idx="10"/>
          </p:nvPr>
        </p:nvSpPr>
        <p:spPr/>
        <p:txBody>
          <a:bodyPr/>
          <a:lstStyle/>
          <a:p>
            <a:fld id="{55B9388D-3729-2845-97CF-02B0935F4820}" type="datetimeFigureOut">
              <a:rPr lang="en-US" smtClean="0"/>
              <a:t>2/8/2024</a:t>
            </a:fld>
            <a:endParaRPr lang="en-US" dirty="0"/>
          </a:p>
        </p:txBody>
      </p:sp>
      <p:sp>
        <p:nvSpPr>
          <p:cNvPr id="6" name="Footer Placeholder 5">
            <a:extLst>
              <a:ext uri="{FF2B5EF4-FFF2-40B4-BE49-F238E27FC236}">
                <a16:creationId xmlns:a16="http://schemas.microsoft.com/office/drawing/2014/main" id="{9BEB17AE-A54D-C859-3AAA-209B926531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4FD69-2C6D-DFBA-821E-F52AF1C8BF3F}"/>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2117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FDD-9F71-8368-62D4-6A6D8CA08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CA1E4-3462-A259-5F61-9B6C75456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2200CF-99CB-500D-7F02-7B80682B4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118E-8A82-C045-4E33-845FAE726F0B}"/>
              </a:ext>
            </a:extLst>
          </p:cNvPr>
          <p:cNvSpPr>
            <a:spLocks noGrp="1"/>
          </p:cNvSpPr>
          <p:nvPr>
            <p:ph type="dt" sz="half" idx="10"/>
          </p:nvPr>
        </p:nvSpPr>
        <p:spPr/>
        <p:txBody>
          <a:bodyPr/>
          <a:lstStyle/>
          <a:p>
            <a:fld id="{55B9388D-3729-2845-97CF-02B0935F4820}" type="datetimeFigureOut">
              <a:rPr lang="en-US" smtClean="0"/>
              <a:t>2/8/2024</a:t>
            </a:fld>
            <a:endParaRPr lang="en-US" dirty="0"/>
          </a:p>
        </p:txBody>
      </p:sp>
      <p:sp>
        <p:nvSpPr>
          <p:cNvPr id="6" name="Footer Placeholder 5">
            <a:extLst>
              <a:ext uri="{FF2B5EF4-FFF2-40B4-BE49-F238E27FC236}">
                <a16:creationId xmlns:a16="http://schemas.microsoft.com/office/drawing/2014/main" id="{B9FEE9F9-9F53-0288-CA1E-D933A9666A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8D785-EE78-72B5-231E-9C05366ECD8E}"/>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5022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D12D-7E14-E90E-A256-71063F5E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4480-4B50-C555-189E-6517059DB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0B05-BFF6-5237-1DEB-963C801F0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88D-3729-2845-97CF-02B0935F4820}" type="datetimeFigureOut">
              <a:rPr lang="en-US" smtClean="0"/>
              <a:t>2/8/2024</a:t>
            </a:fld>
            <a:endParaRPr lang="en-US" dirty="0"/>
          </a:p>
        </p:txBody>
      </p:sp>
      <p:sp>
        <p:nvSpPr>
          <p:cNvPr id="5" name="Footer Placeholder 4">
            <a:extLst>
              <a:ext uri="{FF2B5EF4-FFF2-40B4-BE49-F238E27FC236}">
                <a16:creationId xmlns:a16="http://schemas.microsoft.com/office/drawing/2014/main" id="{F7883EBD-F006-0C6A-81F1-7205AC66B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130CC8-9A2D-818D-1A89-37F76730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1DDA1-92E0-FB4B-9842-484450E13397}" type="slidenum">
              <a:rPr lang="en-US" smtClean="0"/>
              <a:t>‹#›</a:t>
            </a:fld>
            <a:endParaRPr lang="en-US" dirty="0"/>
          </a:p>
        </p:txBody>
      </p:sp>
    </p:spTree>
    <p:extLst>
      <p:ext uri="{BB962C8B-B14F-4D97-AF65-F5344CB8AC3E}">
        <p14:creationId xmlns:p14="http://schemas.microsoft.com/office/powerpoint/2010/main" val="185069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play.google.com/store/apps/details?id=com.visioniot.dashboardap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6.JPEG"/><Relationship Id="rId4" Type="http://schemas.openxmlformats.org/officeDocument/2006/relationships/image" Target="../media/image7.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969264" y="5154168"/>
            <a:ext cx="6973204" cy="1261872"/>
          </a:xfrm>
        </p:spPr>
        <p:txBody>
          <a:bodyPr anchor="ctr">
            <a:normAutofit/>
          </a:bodyPr>
          <a:lstStyle/>
          <a:p>
            <a:pPr algn="l"/>
            <a:r>
              <a:rPr lang="en-US" sz="4000" b="1" dirty="0">
                <a:solidFill>
                  <a:schemeClr val="tx1">
                    <a:lumMod val="85000"/>
                    <a:lumOff val="15000"/>
                  </a:schemeClr>
                </a:solidFill>
                <a:latin typeface="Avenir Black" panose="02000503020000020003" pitchFamily="2" charset="0"/>
              </a:rPr>
              <a:t>DASHBOARD</a:t>
            </a:r>
          </a:p>
        </p:txBody>
      </p:sp>
      <p:sp>
        <p:nvSpPr>
          <p:cNvPr id="7" name="Subtitle 6">
            <a:extLst>
              <a:ext uri="{FF2B5EF4-FFF2-40B4-BE49-F238E27FC236}">
                <a16:creationId xmlns:a16="http://schemas.microsoft.com/office/drawing/2014/main" id="{4BB33530-110D-A4BC-D249-C752BD0D3613}"/>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latin typeface="Avenir Book" panose="02000503020000020003" pitchFamily="2" charset="0"/>
              </a:rPr>
              <a:t>APPLICATION GUIDE</a:t>
            </a:r>
          </a:p>
          <a:p>
            <a:pPr algn="l"/>
            <a:r>
              <a:rPr lang="en-US" sz="2000" dirty="0">
                <a:solidFill>
                  <a:schemeClr val="tx2"/>
                </a:solidFill>
                <a:latin typeface="Avenir Book" panose="02000503020000020003" pitchFamily="2" charset="0"/>
              </a:rPr>
              <a:t>FEB 2024</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2024 Vision Group</a:t>
            </a:r>
          </a:p>
        </p:txBody>
      </p:sp>
    </p:spTree>
    <p:extLst>
      <p:ext uri="{BB962C8B-B14F-4D97-AF65-F5344CB8AC3E}">
        <p14:creationId xmlns:p14="http://schemas.microsoft.com/office/powerpoint/2010/main" val="17316162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A0667-8A86-143D-DE7A-600E48A0FFE3}"/>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163CE962-D50D-8D6A-EFFE-4879C50A7E7A}"/>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2116B2D4-520B-96DB-F0A3-87C953E2E030}"/>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SUMMARY SCREEN – </a:t>
            </a:r>
            <a:r>
              <a:rPr lang="en-US" sz="2400" b="1" dirty="0">
                <a:solidFill>
                  <a:srgbClr val="002060"/>
                </a:solidFill>
                <a:latin typeface="Avenir Black" panose="02000503020000020003" pitchFamily="2" charset="0"/>
              </a:rPr>
              <a:t>DAYS FILTER</a:t>
            </a:r>
            <a:endParaRPr lang="en-US" sz="3200" b="1" dirty="0">
              <a:solidFill>
                <a:srgbClr val="002060"/>
              </a:solidFill>
              <a:latin typeface="Avenir Black" panose="02000503020000020003" pitchFamily="2" charset="0"/>
            </a:endParaRPr>
          </a:p>
        </p:txBody>
      </p:sp>
      <p:sp>
        <p:nvSpPr>
          <p:cNvPr id="11" name="TextBox 10">
            <a:extLst>
              <a:ext uri="{FF2B5EF4-FFF2-40B4-BE49-F238E27FC236}">
                <a16:creationId xmlns:a16="http://schemas.microsoft.com/office/drawing/2014/main" id="{79BB7892-92D2-AB42-09DB-18ABF8C7F029}"/>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8355B04C-A547-4322-3AF1-A3251BE1A902}"/>
              </a:ext>
            </a:extLst>
          </p:cNvPr>
          <p:cNvSpPr>
            <a:spLocks noGrp="1"/>
          </p:cNvSpPr>
          <p:nvPr>
            <p:ph idx="1"/>
          </p:nvPr>
        </p:nvSpPr>
        <p:spPr>
          <a:xfrm>
            <a:off x="368711" y="806245"/>
            <a:ext cx="11335609" cy="5198316"/>
          </a:xfrm>
        </p:spPr>
        <p:txBody>
          <a:bodyPr>
            <a:noAutofit/>
          </a:bodyPr>
          <a:lstStyle/>
          <a:p>
            <a:pPr marL="0" indent="0" algn="just">
              <a:buNone/>
            </a:pPr>
            <a:r>
              <a:rPr lang="en-US" sz="1800" dirty="0">
                <a:solidFill>
                  <a:srgbClr val="002060"/>
                </a:solidFill>
              </a:rPr>
              <a:t>Users can filter the summary screen by week or month.</a:t>
            </a:r>
            <a:endParaRPr lang="en-MY" sz="1800" dirty="0">
              <a:solidFill>
                <a:srgbClr val="002060"/>
              </a:solidFill>
            </a:endParaRPr>
          </a:p>
        </p:txBody>
      </p:sp>
      <p:grpSp>
        <p:nvGrpSpPr>
          <p:cNvPr id="4" name="Group 3">
            <a:extLst>
              <a:ext uri="{FF2B5EF4-FFF2-40B4-BE49-F238E27FC236}">
                <a16:creationId xmlns:a16="http://schemas.microsoft.com/office/drawing/2014/main" id="{263888C2-077B-6338-5DEF-C9E064369584}"/>
              </a:ext>
            </a:extLst>
          </p:cNvPr>
          <p:cNvGrpSpPr/>
          <p:nvPr/>
        </p:nvGrpSpPr>
        <p:grpSpPr>
          <a:xfrm>
            <a:off x="2453127" y="1459698"/>
            <a:ext cx="1969913" cy="4372954"/>
            <a:chOff x="1469901" y="1459698"/>
            <a:chExt cx="1969913" cy="4372954"/>
          </a:xfrm>
        </p:grpSpPr>
        <p:pic>
          <p:nvPicPr>
            <p:cNvPr id="5" name="Picture 4">
              <a:extLst>
                <a:ext uri="{FF2B5EF4-FFF2-40B4-BE49-F238E27FC236}">
                  <a16:creationId xmlns:a16="http://schemas.microsoft.com/office/drawing/2014/main" id="{AB4C7B90-126E-33B3-34A9-C26622D0A586}"/>
                </a:ext>
              </a:extLst>
            </p:cNvPr>
            <p:cNvPicPr>
              <a:picLocks/>
            </p:cNvPicPr>
            <p:nvPr/>
          </p:nvPicPr>
          <p:blipFill>
            <a:blip r:embed="rId4"/>
            <a:srcRect/>
            <a:stretch/>
          </p:blipFill>
          <p:spPr>
            <a:xfrm>
              <a:off x="1469902" y="1459698"/>
              <a:ext cx="1969912" cy="4372954"/>
            </a:xfrm>
            <a:prstGeom prst="rect">
              <a:avLst/>
            </a:prstGeom>
            <a:ln w="19050">
              <a:solidFill>
                <a:srgbClr val="002060"/>
              </a:solidFill>
            </a:ln>
          </p:spPr>
        </p:pic>
        <p:sp>
          <p:nvSpPr>
            <p:cNvPr id="6" name="Rectangle 5">
              <a:extLst>
                <a:ext uri="{FF2B5EF4-FFF2-40B4-BE49-F238E27FC236}">
                  <a16:creationId xmlns:a16="http://schemas.microsoft.com/office/drawing/2014/main" id="{2B7B8C51-EBE4-3D96-8262-C6F17D32F1F2}"/>
                </a:ext>
              </a:extLst>
            </p:cNvPr>
            <p:cNvSpPr/>
            <p:nvPr/>
          </p:nvSpPr>
          <p:spPr>
            <a:xfrm>
              <a:off x="1469901" y="5250426"/>
              <a:ext cx="1969912" cy="297736"/>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7" name="Picture 6">
            <a:extLst>
              <a:ext uri="{FF2B5EF4-FFF2-40B4-BE49-F238E27FC236}">
                <a16:creationId xmlns:a16="http://schemas.microsoft.com/office/drawing/2014/main" id="{EBC3A50B-127D-443F-B58F-264472DD553A}"/>
              </a:ext>
            </a:extLst>
          </p:cNvPr>
          <p:cNvPicPr>
            <a:picLocks/>
          </p:cNvPicPr>
          <p:nvPr/>
        </p:nvPicPr>
        <p:blipFill>
          <a:blip r:embed="rId5"/>
          <a:srcRect/>
          <a:stretch/>
        </p:blipFill>
        <p:spPr>
          <a:xfrm>
            <a:off x="7768960" y="1459697"/>
            <a:ext cx="1969911" cy="4372954"/>
          </a:xfrm>
          <a:prstGeom prst="rect">
            <a:avLst/>
          </a:prstGeom>
          <a:ln w="19050">
            <a:solidFill>
              <a:srgbClr val="002060"/>
            </a:solidFill>
          </a:ln>
        </p:spPr>
      </p:pic>
    </p:spTree>
    <p:extLst>
      <p:ext uri="{BB962C8B-B14F-4D97-AF65-F5344CB8AC3E}">
        <p14:creationId xmlns:p14="http://schemas.microsoft.com/office/powerpoint/2010/main" val="1516549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EE9F9-2CDB-793F-A966-3BE6E4E87CDD}"/>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869D1B0D-967F-BD10-2C38-E31FCC5B3149}"/>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82C1AEE1-8260-B94F-5B5D-27D7DBFF0B8E}"/>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DETAILS SCREEN</a:t>
            </a:r>
          </a:p>
        </p:txBody>
      </p:sp>
      <p:sp>
        <p:nvSpPr>
          <p:cNvPr id="11" name="TextBox 10">
            <a:extLst>
              <a:ext uri="{FF2B5EF4-FFF2-40B4-BE49-F238E27FC236}">
                <a16:creationId xmlns:a16="http://schemas.microsoft.com/office/drawing/2014/main" id="{974FFE84-A164-EA43-971E-303F6804DAF2}"/>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5F94B959-1C22-7EB1-A277-826C023D2B4A}"/>
              </a:ext>
            </a:extLst>
          </p:cNvPr>
          <p:cNvSpPr>
            <a:spLocks noGrp="1"/>
          </p:cNvSpPr>
          <p:nvPr>
            <p:ph idx="1"/>
          </p:nvPr>
        </p:nvSpPr>
        <p:spPr>
          <a:xfrm>
            <a:off x="368711" y="806245"/>
            <a:ext cx="11335609" cy="5198316"/>
          </a:xfrm>
        </p:spPr>
        <p:txBody>
          <a:bodyPr>
            <a:noAutofit/>
          </a:bodyPr>
          <a:lstStyle/>
          <a:p>
            <a:pPr marL="0" indent="0" algn="just">
              <a:buNone/>
            </a:pPr>
            <a:r>
              <a:rPr lang="en-US" sz="1800" dirty="0">
                <a:solidFill>
                  <a:srgbClr val="002060"/>
                </a:solidFill>
              </a:rPr>
              <a:t>In the dashboard application for Pencil Smart Vision, the Details Screen displays information in Detail, Graph, and Relogram Tabs. However, for the Smart Tag AON device, only the Graph Tab is visible.</a:t>
            </a:r>
            <a:endParaRPr lang="en-MY" sz="1800" dirty="0"/>
          </a:p>
        </p:txBody>
      </p:sp>
      <p:grpSp>
        <p:nvGrpSpPr>
          <p:cNvPr id="4" name="Group 3">
            <a:extLst>
              <a:ext uri="{FF2B5EF4-FFF2-40B4-BE49-F238E27FC236}">
                <a16:creationId xmlns:a16="http://schemas.microsoft.com/office/drawing/2014/main" id="{54679458-A9DE-38AB-B00B-CE576DC2111C}"/>
              </a:ext>
            </a:extLst>
          </p:cNvPr>
          <p:cNvGrpSpPr/>
          <p:nvPr/>
        </p:nvGrpSpPr>
        <p:grpSpPr>
          <a:xfrm>
            <a:off x="928175" y="1652153"/>
            <a:ext cx="1969912" cy="4372956"/>
            <a:chOff x="1469902" y="1459697"/>
            <a:chExt cx="1969912" cy="4372956"/>
          </a:xfrm>
        </p:grpSpPr>
        <p:pic>
          <p:nvPicPr>
            <p:cNvPr id="5" name="Picture 4">
              <a:extLst>
                <a:ext uri="{FF2B5EF4-FFF2-40B4-BE49-F238E27FC236}">
                  <a16:creationId xmlns:a16="http://schemas.microsoft.com/office/drawing/2014/main" id="{4DC958D4-06A6-31F0-1EB2-10677B764BFF}"/>
                </a:ext>
              </a:extLst>
            </p:cNvPr>
            <p:cNvPicPr>
              <a:picLocks/>
            </p:cNvPicPr>
            <p:nvPr/>
          </p:nvPicPr>
          <p:blipFill>
            <a:blip r:embed="rId4"/>
            <a:srcRect/>
            <a:stretch/>
          </p:blipFill>
          <p:spPr>
            <a:xfrm>
              <a:off x="1469902" y="1459697"/>
              <a:ext cx="1969912" cy="4372956"/>
            </a:xfrm>
            <a:prstGeom prst="rect">
              <a:avLst/>
            </a:prstGeom>
            <a:ln w="19050">
              <a:solidFill>
                <a:srgbClr val="002060"/>
              </a:solidFill>
            </a:ln>
          </p:spPr>
        </p:pic>
        <p:sp>
          <p:nvSpPr>
            <p:cNvPr id="6" name="Rectangle 5">
              <a:extLst>
                <a:ext uri="{FF2B5EF4-FFF2-40B4-BE49-F238E27FC236}">
                  <a16:creationId xmlns:a16="http://schemas.microsoft.com/office/drawing/2014/main" id="{294FE181-4947-E808-1F8A-E9DF7637603D}"/>
                </a:ext>
              </a:extLst>
            </p:cNvPr>
            <p:cNvSpPr/>
            <p:nvPr/>
          </p:nvSpPr>
          <p:spPr>
            <a:xfrm>
              <a:off x="2509520" y="4140200"/>
              <a:ext cx="880058" cy="299720"/>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8" name="Picture 7">
            <a:extLst>
              <a:ext uri="{FF2B5EF4-FFF2-40B4-BE49-F238E27FC236}">
                <a16:creationId xmlns:a16="http://schemas.microsoft.com/office/drawing/2014/main" id="{256D03A2-92AF-58B3-B81D-1293A06A4BEE}"/>
              </a:ext>
            </a:extLst>
          </p:cNvPr>
          <p:cNvPicPr>
            <a:picLocks/>
          </p:cNvPicPr>
          <p:nvPr/>
        </p:nvPicPr>
        <p:blipFill>
          <a:blip r:embed="rId5"/>
          <a:srcRect/>
          <a:stretch/>
        </p:blipFill>
        <p:spPr>
          <a:xfrm>
            <a:off x="3716796" y="1652155"/>
            <a:ext cx="1969912" cy="4372954"/>
          </a:xfrm>
          <a:prstGeom prst="rect">
            <a:avLst/>
          </a:prstGeom>
          <a:ln w="19050">
            <a:solidFill>
              <a:srgbClr val="002060"/>
            </a:solidFill>
          </a:ln>
        </p:spPr>
      </p:pic>
      <p:pic>
        <p:nvPicPr>
          <p:cNvPr id="12" name="Picture 11">
            <a:extLst>
              <a:ext uri="{FF2B5EF4-FFF2-40B4-BE49-F238E27FC236}">
                <a16:creationId xmlns:a16="http://schemas.microsoft.com/office/drawing/2014/main" id="{EB2E5367-04A4-7531-774F-0BB5E797327C}"/>
              </a:ext>
            </a:extLst>
          </p:cNvPr>
          <p:cNvPicPr>
            <a:picLocks/>
          </p:cNvPicPr>
          <p:nvPr/>
        </p:nvPicPr>
        <p:blipFill>
          <a:blip r:embed="rId6"/>
          <a:srcRect/>
          <a:stretch/>
        </p:blipFill>
        <p:spPr>
          <a:xfrm>
            <a:off x="6518908" y="1652155"/>
            <a:ext cx="1969911" cy="4372954"/>
          </a:xfrm>
          <a:prstGeom prst="rect">
            <a:avLst/>
          </a:prstGeom>
          <a:ln w="19050">
            <a:solidFill>
              <a:srgbClr val="002060"/>
            </a:solidFill>
          </a:ln>
        </p:spPr>
      </p:pic>
      <p:pic>
        <p:nvPicPr>
          <p:cNvPr id="13" name="Picture 12">
            <a:extLst>
              <a:ext uri="{FF2B5EF4-FFF2-40B4-BE49-F238E27FC236}">
                <a16:creationId xmlns:a16="http://schemas.microsoft.com/office/drawing/2014/main" id="{28399766-BBCB-F3E9-2640-CA771FF27DC5}"/>
              </a:ext>
            </a:extLst>
          </p:cNvPr>
          <p:cNvPicPr>
            <a:picLocks/>
          </p:cNvPicPr>
          <p:nvPr/>
        </p:nvPicPr>
        <p:blipFill>
          <a:blip r:embed="rId7"/>
          <a:srcRect/>
          <a:stretch/>
        </p:blipFill>
        <p:spPr>
          <a:xfrm>
            <a:off x="9307529" y="1652155"/>
            <a:ext cx="1969911" cy="4372954"/>
          </a:xfrm>
          <a:prstGeom prst="rect">
            <a:avLst/>
          </a:prstGeom>
          <a:ln w="19050">
            <a:solidFill>
              <a:srgbClr val="002060"/>
            </a:solidFill>
          </a:ln>
        </p:spPr>
      </p:pic>
    </p:spTree>
    <p:extLst>
      <p:ext uri="{BB962C8B-B14F-4D97-AF65-F5344CB8AC3E}">
        <p14:creationId xmlns:p14="http://schemas.microsoft.com/office/powerpoint/2010/main" val="164690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45347-5DB0-1B7B-00FF-0898C4A73EF9}"/>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5E3D8534-7906-B746-A761-4D63AA2DDA42}"/>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461BF97C-B81B-73EC-FBF9-7ED7CA87D753}"/>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RELOGRAM SUMMARY</a:t>
            </a:r>
          </a:p>
        </p:txBody>
      </p:sp>
      <p:sp>
        <p:nvSpPr>
          <p:cNvPr id="11" name="TextBox 10">
            <a:extLst>
              <a:ext uri="{FF2B5EF4-FFF2-40B4-BE49-F238E27FC236}">
                <a16:creationId xmlns:a16="http://schemas.microsoft.com/office/drawing/2014/main" id="{E0D17C4E-5E7B-4AB9-B85D-A2C1778FE352}"/>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D32A383E-2F96-96B6-D29C-D256E2F80D72}"/>
              </a:ext>
            </a:extLst>
          </p:cNvPr>
          <p:cNvSpPr>
            <a:spLocks noGrp="1"/>
          </p:cNvSpPr>
          <p:nvPr>
            <p:ph idx="1"/>
          </p:nvPr>
        </p:nvSpPr>
        <p:spPr>
          <a:xfrm>
            <a:off x="368711" y="806245"/>
            <a:ext cx="11335609" cy="5198316"/>
          </a:xfrm>
        </p:spPr>
        <p:txBody>
          <a:bodyPr>
            <a:noAutofit/>
          </a:bodyPr>
          <a:lstStyle/>
          <a:p>
            <a:pPr marL="0" indent="0" algn="just">
              <a:buNone/>
            </a:pPr>
            <a:r>
              <a:rPr lang="en-US" sz="1800" dirty="0">
                <a:solidFill>
                  <a:srgbClr val="002060"/>
                </a:solidFill>
              </a:rPr>
              <a:t>By tapping the "i" button on the Product Name, the Product Details can be viewed. The same applies to the Relogram summary for the Last Image.</a:t>
            </a:r>
          </a:p>
        </p:txBody>
      </p:sp>
      <p:grpSp>
        <p:nvGrpSpPr>
          <p:cNvPr id="9" name="Group 8">
            <a:extLst>
              <a:ext uri="{FF2B5EF4-FFF2-40B4-BE49-F238E27FC236}">
                <a16:creationId xmlns:a16="http://schemas.microsoft.com/office/drawing/2014/main" id="{752738E6-3D4E-05A0-300D-9AB0030F9D3F}"/>
              </a:ext>
            </a:extLst>
          </p:cNvPr>
          <p:cNvGrpSpPr/>
          <p:nvPr/>
        </p:nvGrpSpPr>
        <p:grpSpPr>
          <a:xfrm>
            <a:off x="782961" y="1499026"/>
            <a:ext cx="1969911" cy="4372954"/>
            <a:chOff x="1166419" y="1655324"/>
            <a:chExt cx="1969911" cy="4372954"/>
          </a:xfrm>
        </p:grpSpPr>
        <p:pic>
          <p:nvPicPr>
            <p:cNvPr id="13" name="Picture 12">
              <a:extLst>
                <a:ext uri="{FF2B5EF4-FFF2-40B4-BE49-F238E27FC236}">
                  <a16:creationId xmlns:a16="http://schemas.microsoft.com/office/drawing/2014/main" id="{71256B05-5C87-24A5-6A39-BF711C42F68D}"/>
                </a:ext>
              </a:extLst>
            </p:cNvPr>
            <p:cNvPicPr>
              <a:picLocks/>
            </p:cNvPicPr>
            <p:nvPr/>
          </p:nvPicPr>
          <p:blipFill>
            <a:blip r:embed="rId4"/>
            <a:srcRect/>
            <a:stretch/>
          </p:blipFill>
          <p:spPr>
            <a:xfrm>
              <a:off x="1166419" y="1655324"/>
              <a:ext cx="1969911" cy="4372954"/>
            </a:xfrm>
            <a:prstGeom prst="rect">
              <a:avLst/>
            </a:prstGeom>
            <a:ln w="19050">
              <a:solidFill>
                <a:srgbClr val="002060"/>
              </a:solidFill>
            </a:ln>
          </p:spPr>
        </p:pic>
        <p:sp>
          <p:nvSpPr>
            <p:cNvPr id="7" name="Rectangle 6">
              <a:extLst>
                <a:ext uri="{FF2B5EF4-FFF2-40B4-BE49-F238E27FC236}">
                  <a16:creationId xmlns:a16="http://schemas.microsoft.com/office/drawing/2014/main" id="{15837D7E-D3D2-9B3E-62C6-0EE140CD78A5}"/>
                </a:ext>
              </a:extLst>
            </p:cNvPr>
            <p:cNvSpPr/>
            <p:nvPr/>
          </p:nvSpPr>
          <p:spPr>
            <a:xfrm>
              <a:off x="1946910" y="4244340"/>
              <a:ext cx="216188" cy="219505"/>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14" name="Picture 13">
            <a:extLst>
              <a:ext uri="{FF2B5EF4-FFF2-40B4-BE49-F238E27FC236}">
                <a16:creationId xmlns:a16="http://schemas.microsoft.com/office/drawing/2014/main" id="{12DA0ACB-9D14-CAD4-24BE-A393FA7B6D4C}"/>
              </a:ext>
            </a:extLst>
          </p:cNvPr>
          <p:cNvPicPr>
            <a:picLocks/>
          </p:cNvPicPr>
          <p:nvPr/>
        </p:nvPicPr>
        <p:blipFill>
          <a:blip r:embed="rId5"/>
          <a:srcRect/>
          <a:stretch/>
        </p:blipFill>
        <p:spPr>
          <a:xfrm>
            <a:off x="3634603" y="1499028"/>
            <a:ext cx="1969911" cy="4372952"/>
          </a:xfrm>
          <a:prstGeom prst="rect">
            <a:avLst/>
          </a:prstGeom>
          <a:ln w="19050">
            <a:solidFill>
              <a:srgbClr val="002060"/>
            </a:solidFill>
          </a:ln>
        </p:spPr>
      </p:pic>
      <p:grpSp>
        <p:nvGrpSpPr>
          <p:cNvPr id="15" name="Group 14">
            <a:extLst>
              <a:ext uri="{FF2B5EF4-FFF2-40B4-BE49-F238E27FC236}">
                <a16:creationId xmlns:a16="http://schemas.microsoft.com/office/drawing/2014/main" id="{902A2065-2140-6219-BB73-84C73B169D35}"/>
              </a:ext>
            </a:extLst>
          </p:cNvPr>
          <p:cNvGrpSpPr/>
          <p:nvPr/>
        </p:nvGrpSpPr>
        <p:grpSpPr>
          <a:xfrm>
            <a:off x="6587486" y="1506681"/>
            <a:ext cx="1969911" cy="4372954"/>
            <a:chOff x="1166419" y="1655324"/>
            <a:chExt cx="1969911" cy="4372954"/>
          </a:xfrm>
        </p:grpSpPr>
        <p:pic>
          <p:nvPicPr>
            <p:cNvPr id="16" name="Picture 15">
              <a:extLst>
                <a:ext uri="{FF2B5EF4-FFF2-40B4-BE49-F238E27FC236}">
                  <a16:creationId xmlns:a16="http://schemas.microsoft.com/office/drawing/2014/main" id="{D9735352-7216-4FBF-1A43-B16E04648522}"/>
                </a:ext>
              </a:extLst>
            </p:cNvPr>
            <p:cNvPicPr>
              <a:picLocks/>
            </p:cNvPicPr>
            <p:nvPr/>
          </p:nvPicPr>
          <p:blipFill>
            <a:blip r:embed="rId4"/>
            <a:srcRect/>
            <a:stretch/>
          </p:blipFill>
          <p:spPr>
            <a:xfrm>
              <a:off x="1166419" y="1655324"/>
              <a:ext cx="1969911" cy="4372954"/>
            </a:xfrm>
            <a:prstGeom prst="rect">
              <a:avLst/>
            </a:prstGeom>
            <a:ln w="19050">
              <a:solidFill>
                <a:srgbClr val="002060"/>
              </a:solidFill>
            </a:ln>
          </p:spPr>
        </p:pic>
        <p:sp>
          <p:nvSpPr>
            <p:cNvPr id="17" name="Rectangle 16">
              <a:extLst>
                <a:ext uri="{FF2B5EF4-FFF2-40B4-BE49-F238E27FC236}">
                  <a16:creationId xmlns:a16="http://schemas.microsoft.com/office/drawing/2014/main" id="{C74958C3-55DD-ED47-DC59-229FA22BBF8A}"/>
                </a:ext>
              </a:extLst>
            </p:cNvPr>
            <p:cNvSpPr/>
            <p:nvPr/>
          </p:nvSpPr>
          <p:spPr>
            <a:xfrm>
              <a:off x="1204523" y="2438452"/>
              <a:ext cx="880109" cy="179071"/>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18" name="Picture 17">
            <a:extLst>
              <a:ext uri="{FF2B5EF4-FFF2-40B4-BE49-F238E27FC236}">
                <a16:creationId xmlns:a16="http://schemas.microsoft.com/office/drawing/2014/main" id="{F9780472-9EC8-5C45-74D3-DAA8CCB22038}"/>
              </a:ext>
            </a:extLst>
          </p:cNvPr>
          <p:cNvPicPr>
            <a:picLocks/>
          </p:cNvPicPr>
          <p:nvPr/>
        </p:nvPicPr>
        <p:blipFill>
          <a:blip r:embed="rId6"/>
          <a:srcRect/>
          <a:stretch/>
        </p:blipFill>
        <p:spPr>
          <a:xfrm>
            <a:off x="9439128" y="1517099"/>
            <a:ext cx="1969910" cy="4372952"/>
          </a:xfrm>
          <a:prstGeom prst="rect">
            <a:avLst/>
          </a:prstGeom>
          <a:ln w="19050">
            <a:solidFill>
              <a:srgbClr val="002060"/>
            </a:solidFill>
          </a:ln>
        </p:spPr>
      </p:pic>
    </p:spTree>
    <p:extLst>
      <p:ext uri="{BB962C8B-B14F-4D97-AF65-F5344CB8AC3E}">
        <p14:creationId xmlns:p14="http://schemas.microsoft.com/office/powerpoint/2010/main" val="11366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A427B-ABDC-5B86-2BA5-45E8BEAC17FA}"/>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FA8E8583-6E6C-A496-B514-7D5F0630A038}"/>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23781623-20E3-1466-8AF5-2D8794742FB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LOGOUT</a:t>
            </a:r>
          </a:p>
        </p:txBody>
      </p:sp>
      <p:sp>
        <p:nvSpPr>
          <p:cNvPr id="11" name="TextBox 10">
            <a:extLst>
              <a:ext uri="{FF2B5EF4-FFF2-40B4-BE49-F238E27FC236}">
                <a16:creationId xmlns:a16="http://schemas.microsoft.com/office/drawing/2014/main" id="{F9AD4CE0-2C5B-F8D0-8B18-21FD13CEC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EA0C0653-1CF6-3FD4-EEAC-D58999BF81CD}"/>
              </a:ext>
            </a:extLst>
          </p:cNvPr>
          <p:cNvSpPr>
            <a:spLocks noGrp="1"/>
          </p:cNvSpPr>
          <p:nvPr>
            <p:ph idx="1"/>
          </p:nvPr>
        </p:nvSpPr>
        <p:spPr>
          <a:xfrm>
            <a:off x="368711" y="926811"/>
            <a:ext cx="11335609" cy="5077750"/>
          </a:xfrm>
        </p:spPr>
        <p:txBody>
          <a:bodyPr>
            <a:noAutofit/>
          </a:bodyPr>
          <a:lstStyle/>
          <a:p>
            <a:pPr marL="0" indent="0" algn="just">
              <a:buNone/>
            </a:pPr>
            <a:r>
              <a:rPr lang="en-US" sz="1800" dirty="0">
                <a:solidFill>
                  <a:srgbClr val="002060"/>
                </a:solidFill>
              </a:rPr>
              <a:t>User can log out of the application by selecting the "Logout" button from the menu located on the upper-right corner.</a:t>
            </a:r>
            <a:endParaRPr lang="en-MY" sz="1800" dirty="0"/>
          </a:p>
        </p:txBody>
      </p:sp>
      <p:grpSp>
        <p:nvGrpSpPr>
          <p:cNvPr id="7" name="Group 6">
            <a:extLst>
              <a:ext uri="{FF2B5EF4-FFF2-40B4-BE49-F238E27FC236}">
                <a16:creationId xmlns:a16="http://schemas.microsoft.com/office/drawing/2014/main" id="{474563C4-A58F-D0B1-2057-D7D60A69E10F}"/>
              </a:ext>
            </a:extLst>
          </p:cNvPr>
          <p:cNvGrpSpPr/>
          <p:nvPr/>
        </p:nvGrpSpPr>
        <p:grpSpPr>
          <a:xfrm>
            <a:off x="7210939" y="1476817"/>
            <a:ext cx="1969912" cy="4372954"/>
            <a:chOff x="688219" y="1558234"/>
            <a:chExt cx="1969912" cy="4372954"/>
          </a:xfrm>
        </p:grpSpPr>
        <p:pic>
          <p:nvPicPr>
            <p:cNvPr id="4" name="Picture 3">
              <a:extLst>
                <a:ext uri="{FF2B5EF4-FFF2-40B4-BE49-F238E27FC236}">
                  <a16:creationId xmlns:a16="http://schemas.microsoft.com/office/drawing/2014/main" id="{46FDFFE3-BA91-FBDD-7973-95EF185256B7}"/>
                </a:ext>
              </a:extLst>
            </p:cNvPr>
            <p:cNvPicPr>
              <a:picLocks/>
            </p:cNvPicPr>
            <p:nvPr/>
          </p:nvPicPr>
          <p:blipFill>
            <a:blip r:embed="rId4"/>
            <a:srcRect/>
            <a:stretch/>
          </p:blipFill>
          <p:spPr>
            <a:xfrm>
              <a:off x="688219" y="1558234"/>
              <a:ext cx="1969912" cy="4372954"/>
            </a:xfrm>
            <a:prstGeom prst="rect">
              <a:avLst/>
            </a:prstGeom>
            <a:ln w="19050">
              <a:solidFill>
                <a:srgbClr val="002060"/>
              </a:solidFill>
            </a:ln>
          </p:spPr>
        </p:pic>
        <p:sp>
          <p:nvSpPr>
            <p:cNvPr id="6" name="Rectangle 5">
              <a:extLst>
                <a:ext uri="{FF2B5EF4-FFF2-40B4-BE49-F238E27FC236}">
                  <a16:creationId xmlns:a16="http://schemas.microsoft.com/office/drawing/2014/main" id="{4DC31B97-30A1-3081-DE04-B80BA7C36E8C}"/>
                </a:ext>
              </a:extLst>
            </p:cNvPr>
            <p:cNvSpPr/>
            <p:nvPr/>
          </p:nvSpPr>
          <p:spPr>
            <a:xfrm>
              <a:off x="1625599" y="1722257"/>
              <a:ext cx="1032531" cy="360680"/>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8" name="Group 7">
            <a:extLst>
              <a:ext uri="{FF2B5EF4-FFF2-40B4-BE49-F238E27FC236}">
                <a16:creationId xmlns:a16="http://schemas.microsoft.com/office/drawing/2014/main" id="{5522C214-29EA-1C4A-5575-7BB5D3758921}"/>
              </a:ext>
            </a:extLst>
          </p:cNvPr>
          <p:cNvGrpSpPr/>
          <p:nvPr/>
        </p:nvGrpSpPr>
        <p:grpSpPr>
          <a:xfrm>
            <a:off x="2804869" y="1476817"/>
            <a:ext cx="1969911" cy="4372954"/>
            <a:chOff x="688219" y="1558234"/>
            <a:chExt cx="1969911" cy="4372954"/>
          </a:xfrm>
        </p:grpSpPr>
        <p:pic>
          <p:nvPicPr>
            <p:cNvPr id="9" name="Picture 8">
              <a:extLst>
                <a:ext uri="{FF2B5EF4-FFF2-40B4-BE49-F238E27FC236}">
                  <a16:creationId xmlns:a16="http://schemas.microsoft.com/office/drawing/2014/main" id="{2840659A-B5BA-D472-204E-AF790684D329}"/>
                </a:ext>
              </a:extLst>
            </p:cNvPr>
            <p:cNvPicPr>
              <a:picLocks/>
            </p:cNvPicPr>
            <p:nvPr/>
          </p:nvPicPr>
          <p:blipFill>
            <a:blip r:embed="rId5"/>
            <a:srcRect/>
            <a:stretch/>
          </p:blipFill>
          <p:spPr>
            <a:xfrm>
              <a:off x="688219" y="1558234"/>
              <a:ext cx="1969911" cy="4372954"/>
            </a:xfrm>
            <a:prstGeom prst="rect">
              <a:avLst/>
            </a:prstGeom>
            <a:ln w="19050">
              <a:solidFill>
                <a:srgbClr val="002060"/>
              </a:solidFill>
            </a:ln>
          </p:spPr>
        </p:pic>
        <p:sp>
          <p:nvSpPr>
            <p:cNvPr id="12" name="Rectangle 11">
              <a:extLst>
                <a:ext uri="{FF2B5EF4-FFF2-40B4-BE49-F238E27FC236}">
                  <a16:creationId xmlns:a16="http://schemas.microsoft.com/office/drawing/2014/main" id="{0D5D0E38-17F4-42ED-1F5F-B1069BCFE8A6}"/>
                </a:ext>
              </a:extLst>
            </p:cNvPr>
            <p:cNvSpPr/>
            <p:nvPr/>
          </p:nvSpPr>
          <p:spPr>
            <a:xfrm>
              <a:off x="2409630" y="1722257"/>
              <a:ext cx="248500" cy="286283"/>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3487373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A427B-ABDC-5B86-2BA5-45E8BEAC17FA}"/>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FA8E8583-6E6C-A496-B514-7D5F0630A038}"/>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23781623-20E3-1466-8AF5-2D8794742FB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FORGOT PASSWORD</a:t>
            </a:r>
          </a:p>
        </p:txBody>
      </p:sp>
      <p:sp>
        <p:nvSpPr>
          <p:cNvPr id="11" name="TextBox 10">
            <a:extLst>
              <a:ext uri="{FF2B5EF4-FFF2-40B4-BE49-F238E27FC236}">
                <a16:creationId xmlns:a16="http://schemas.microsoft.com/office/drawing/2014/main" id="{F9AD4CE0-2C5B-F8D0-8B18-21FD13CEC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EA0C0653-1CF6-3FD4-EEAC-D58999BF81CD}"/>
              </a:ext>
            </a:extLst>
          </p:cNvPr>
          <p:cNvSpPr>
            <a:spLocks noGrp="1"/>
          </p:cNvSpPr>
          <p:nvPr>
            <p:ph idx="1"/>
          </p:nvPr>
        </p:nvSpPr>
        <p:spPr>
          <a:xfrm>
            <a:off x="368711" y="926811"/>
            <a:ext cx="11335609" cy="5077750"/>
          </a:xfrm>
        </p:spPr>
        <p:txBody>
          <a:bodyPr>
            <a:noAutofit/>
          </a:bodyPr>
          <a:lstStyle/>
          <a:p>
            <a:pPr marL="0" indent="0" algn="just">
              <a:buNone/>
            </a:pPr>
            <a:r>
              <a:rPr lang="en-US" sz="1800" dirty="0">
                <a:solidFill>
                  <a:srgbClr val="002060"/>
                </a:solidFill>
              </a:rPr>
              <a:t>To reset your password for a server, please enter the username.</a:t>
            </a:r>
            <a:endParaRPr lang="en-MY" sz="1800" dirty="0"/>
          </a:p>
        </p:txBody>
      </p:sp>
      <p:pic>
        <p:nvPicPr>
          <p:cNvPr id="5" name="Picture 4">
            <a:extLst>
              <a:ext uri="{FF2B5EF4-FFF2-40B4-BE49-F238E27FC236}">
                <a16:creationId xmlns:a16="http://schemas.microsoft.com/office/drawing/2014/main" id="{55F1CC3E-96C1-C453-9E34-6543FE84D841}"/>
              </a:ext>
            </a:extLst>
          </p:cNvPr>
          <p:cNvPicPr>
            <a:picLocks/>
          </p:cNvPicPr>
          <p:nvPr/>
        </p:nvPicPr>
        <p:blipFill>
          <a:blip r:embed="rId4"/>
          <a:srcRect/>
          <a:stretch/>
        </p:blipFill>
        <p:spPr>
          <a:xfrm>
            <a:off x="7428251" y="1558232"/>
            <a:ext cx="1969912" cy="4372956"/>
          </a:xfrm>
          <a:prstGeom prst="rect">
            <a:avLst/>
          </a:prstGeom>
          <a:ln w="19050">
            <a:solidFill>
              <a:srgbClr val="002060"/>
            </a:solidFill>
          </a:ln>
        </p:spPr>
      </p:pic>
      <p:grpSp>
        <p:nvGrpSpPr>
          <p:cNvPr id="7" name="Group 6">
            <a:extLst>
              <a:ext uri="{FF2B5EF4-FFF2-40B4-BE49-F238E27FC236}">
                <a16:creationId xmlns:a16="http://schemas.microsoft.com/office/drawing/2014/main" id="{474563C4-A58F-D0B1-2057-D7D60A69E10F}"/>
              </a:ext>
            </a:extLst>
          </p:cNvPr>
          <p:cNvGrpSpPr/>
          <p:nvPr/>
        </p:nvGrpSpPr>
        <p:grpSpPr>
          <a:xfrm>
            <a:off x="2793838" y="1558232"/>
            <a:ext cx="1969912" cy="4372954"/>
            <a:chOff x="688219" y="1558234"/>
            <a:chExt cx="1969912" cy="4372954"/>
          </a:xfrm>
        </p:grpSpPr>
        <p:pic>
          <p:nvPicPr>
            <p:cNvPr id="4" name="Picture 3">
              <a:extLst>
                <a:ext uri="{FF2B5EF4-FFF2-40B4-BE49-F238E27FC236}">
                  <a16:creationId xmlns:a16="http://schemas.microsoft.com/office/drawing/2014/main" id="{46FDFFE3-BA91-FBDD-7973-95EF185256B7}"/>
                </a:ext>
              </a:extLst>
            </p:cNvPr>
            <p:cNvPicPr>
              <a:picLocks/>
            </p:cNvPicPr>
            <p:nvPr/>
          </p:nvPicPr>
          <p:blipFill>
            <a:blip r:embed="rId5"/>
            <a:srcRect/>
            <a:stretch/>
          </p:blipFill>
          <p:spPr>
            <a:xfrm>
              <a:off x="688219" y="1558234"/>
              <a:ext cx="1969912" cy="4372954"/>
            </a:xfrm>
            <a:prstGeom prst="rect">
              <a:avLst/>
            </a:prstGeom>
            <a:ln w="19050">
              <a:solidFill>
                <a:srgbClr val="002060"/>
              </a:solidFill>
            </a:ln>
          </p:spPr>
        </p:pic>
        <p:sp>
          <p:nvSpPr>
            <p:cNvPr id="6" name="Rectangle 5">
              <a:extLst>
                <a:ext uri="{FF2B5EF4-FFF2-40B4-BE49-F238E27FC236}">
                  <a16:creationId xmlns:a16="http://schemas.microsoft.com/office/drawing/2014/main" id="{4DC31B97-30A1-3081-DE04-B80BA7C36E8C}"/>
                </a:ext>
              </a:extLst>
            </p:cNvPr>
            <p:cNvSpPr/>
            <p:nvPr/>
          </p:nvSpPr>
          <p:spPr>
            <a:xfrm>
              <a:off x="1760220" y="3985260"/>
              <a:ext cx="843818" cy="297014"/>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130400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2609398" y="4519270"/>
            <a:ext cx="6973204" cy="1261872"/>
          </a:xfrm>
        </p:spPr>
        <p:txBody>
          <a:bodyPr anchor="ctr">
            <a:normAutofit/>
          </a:bodyPr>
          <a:lstStyle/>
          <a:p>
            <a:r>
              <a:rPr lang="en-US" sz="4800" b="1" dirty="0">
                <a:solidFill>
                  <a:srgbClr val="002060"/>
                </a:solidFill>
                <a:latin typeface="Avenir Black" panose="02000503020000020003" pitchFamily="2" charset="0"/>
              </a:rPr>
              <a:t>Thank You!</a:t>
            </a:r>
          </a:p>
        </p:txBody>
      </p: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252683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APPLICATION FEATURES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12" name="Content Placeholder 2">
            <a:extLst>
              <a:ext uri="{FF2B5EF4-FFF2-40B4-BE49-F238E27FC236}">
                <a16:creationId xmlns:a16="http://schemas.microsoft.com/office/drawing/2014/main" id="{E9F3FF66-2F41-7856-B32C-83250453A900}"/>
              </a:ext>
            </a:extLst>
          </p:cNvPr>
          <p:cNvSpPr>
            <a:spLocks noGrp="1"/>
          </p:cNvSpPr>
          <p:nvPr>
            <p:ph idx="1"/>
          </p:nvPr>
        </p:nvSpPr>
        <p:spPr>
          <a:xfrm>
            <a:off x="368712" y="796412"/>
            <a:ext cx="11454576" cy="5161936"/>
          </a:xfrm>
        </p:spPr>
        <p:txBody>
          <a:bodyPr>
            <a:normAutofit/>
          </a:bodyPr>
          <a:lstStyle/>
          <a:p>
            <a:pPr marL="342900" indent="-342900">
              <a:lnSpc>
                <a:spcPct val="150000"/>
              </a:lnSpc>
              <a:buClr>
                <a:srgbClr val="002060"/>
              </a:buClr>
              <a:buFont typeface="Wingdings" panose="05000000000000000000" pitchFamily="2" charset="2"/>
              <a:buChar char="ü"/>
            </a:pPr>
            <a:r>
              <a:rPr lang="en-US" sz="2000" b="1" dirty="0">
                <a:solidFill>
                  <a:srgbClr val="002060"/>
                </a:solidFill>
              </a:rPr>
              <a:t>COOLER DETAILS </a:t>
            </a:r>
            <a:r>
              <a:rPr lang="en-US" sz="1600" b="1" dirty="0">
                <a:solidFill>
                  <a:srgbClr val="002060"/>
                </a:solidFill>
              </a:rPr>
              <a:t>– </a:t>
            </a:r>
            <a:r>
              <a:rPr lang="en-US" sz="1400" dirty="0">
                <a:solidFill>
                  <a:srgbClr val="002060"/>
                </a:solidFill>
              </a:rPr>
              <a:t>To view details of the cooler, choose from Details, Graph, and Relogram data.</a:t>
            </a:r>
          </a:p>
          <a:p>
            <a:pPr marL="342900" lvl="1" indent="-342900">
              <a:lnSpc>
                <a:spcPct val="150000"/>
              </a:lnSpc>
              <a:spcBef>
                <a:spcPts val="1000"/>
              </a:spcBef>
              <a:buClr>
                <a:srgbClr val="002060"/>
              </a:buClr>
              <a:buFont typeface="Wingdings" panose="05000000000000000000" pitchFamily="2" charset="2"/>
              <a:buChar char="ü"/>
            </a:pPr>
            <a:r>
              <a:rPr lang="en-US" sz="2000" b="1" dirty="0">
                <a:solidFill>
                  <a:srgbClr val="002060"/>
                </a:solidFill>
              </a:rPr>
              <a:t>COOLER SUMMARY </a:t>
            </a:r>
            <a:r>
              <a:rPr lang="en-US" sz="1400" b="1" dirty="0">
                <a:solidFill>
                  <a:srgbClr val="002060"/>
                </a:solidFill>
              </a:rPr>
              <a:t>– </a:t>
            </a:r>
            <a:r>
              <a:rPr lang="en-US" sz="1400" dirty="0">
                <a:solidFill>
                  <a:srgbClr val="002060"/>
                </a:solidFill>
              </a:rPr>
              <a:t>To view a summary of the cooler, including maps, average temperature, average door swing, light on hours, out-of-stock percentage, planogram compliance percentage, purity trend percentage, and fullness trend percentage, access the graphical dashboard view for scanning.</a:t>
            </a:r>
          </a:p>
          <a:p>
            <a:pPr marL="342900" lvl="1" indent="-342900">
              <a:lnSpc>
                <a:spcPct val="200000"/>
              </a:lnSpc>
              <a:spcBef>
                <a:spcPts val="1000"/>
              </a:spcBef>
              <a:buClr>
                <a:srgbClr val="002060"/>
              </a:buClr>
              <a:buFont typeface="Wingdings" panose="05000000000000000000" pitchFamily="2" charset="2"/>
              <a:buChar char="ü"/>
            </a:pPr>
            <a:endParaRPr lang="en-US" sz="1400" dirty="0">
              <a:solidFill>
                <a:srgbClr val="002060"/>
              </a:solidFill>
            </a:endParaRPr>
          </a:p>
        </p:txBody>
      </p:sp>
      <p:graphicFrame>
        <p:nvGraphicFramePr>
          <p:cNvPr id="4" name="Table 3">
            <a:extLst>
              <a:ext uri="{FF2B5EF4-FFF2-40B4-BE49-F238E27FC236}">
                <a16:creationId xmlns:a16="http://schemas.microsoft.com/office/drawing/2014/main" id="{7D9C5F4D-8EC8-0F58-BDE3-474BD9B41AF3}"/>
              </a:ext>
            </a:extLst>
          </p:cNvPr>
          <p:cNvGraphicFramePr>
            <a:graphicFrameLocks noGrp="1"/>
          </p:cNvGraphicFramePr>
          <p:nvPr>
            <p:extLst>
              <p:ext uri="{D42A27DB-BD31-4B8C-83A1-F6EECF244321}">
                <p14:modId xmlns:p14="http://schemas.microsoft.com/office/powerpoint/2010/main" val="3816523233"/>
              </p:ext>
            </p:extLst>
          </p:nvPr>
        </p:nvGraphicFramePr>
        <p:xfrm>
          <a:off x="718320" y="2599224"/>
          <a:ext cx="10755360" cy="3359124"/>
        </p:xfrm>
        <a:graphic>
          <a:graphicData uri="http://schemas.openxmlformats.org/drawingml/2006/table">
            <a:tbl>
              <a:tblPr>
                <a:tableStyleId>{7DF18680-E054-41AD-8BC1-D1AEF772440D}</a:tableStyleId>
              </a:tblPr>
              <a:tblGrid>
                <a:gridCol w="1691149">
                  <a:extLst>
                    <a:ext uri="{9D8B030D-6E8A-4147-A177-3AD203B41FA5}">
                      <a16:colId xmlns:a16="http://schemas.microsoft.com/office/drawing/2014/main" val="3784694080"/>
                    </a:ext>
                  </a:extLst>
                </a:gridCol>
                <a:gridCol w="2359742">
                  <a:extLst>
                    <a:ext uri="{9D8B030D-6E8A-4147-A177-3AD203B41FA5}">
                      <a16:colId xmlns:a16="http://schemas.microsoft.com/office/drawing/2014/main" val="1868047884"/>
                    </a:ext>
                  </a:extLst>
                </a:gridCol>
                <a:gridCol w="3234247">
                  <a:extLst>
                    <a:ext uri="{9D8B030D-6E8A-4147-A177-3AD203B41FA5}">
                      <a16:colId xmlns:a16="http://schemas.microsoft.com/office/drawing/2014/main" val="213975218"/>
                    </a:ext>
                  </a:extLst>
                </a:gridCol>
                <a:gridCol w="3470222">
                  <a:extLst>
                    <a:ext uri="{9D8B030D-6E8A-4147-A177-3AD203B41FA5}">
                      <a16:colId xmlns:a16="http://schemas.microsoft.com/office/drawing/2014/main" val="3616724521"/>
                    </a:ext>
                  </a:extLst>
                </a:gridCol>
              </a:tblGrid>
              <a:tr h="279927">
                <a:tc gridSpan="2">
                  <a:txBody>
                    <a:bodyPr/>
                    <a:lstStyle/>
                    <a:p>
                      <a:pPr algn="ctr" rtl="0" fontAlgn="ctr"/>
                      <a:r>
                        <a:rPr lang="en-IN" sz="1600" b="1" u="none" strike="noStrike" dirty="0">
                          <a:solidFill>
                            <a:srgbClr val="002060"/>
                          </a:solidFill>
                          <a:effectLst/>
                        </a:rPr>
                        <a:t>SCREEN vs DEVICE TYPE</a:t>
                      </a:r>
                      <a:endParaRPr lang="en-IN" sz="1600" b="1" i="0" u="none" strike="noStrike" dirty="0">
                        <a:solidFill>
                          <a:srgbClr val="002060"/>
                        </a:solidFill>
                        <a:effectLst/>
                        <a:latin typeface="Calibri" panose="020F0502020204030204" pitchFamily="34" charset="0"/>
                      </a:endParaRPr>
                    </a:p>
                  </a:txBody>
                  <a:tcPr marL="7620" marR="7620" marT="7620" marB="0" anchor="ctr"/>
                </a:tc>
                <a:tc hMerge="1">
                  <a:txBody>
                    <a:bodyPr/>
                    <a:lstStyle/>
                    <a:p>
                      <a:endParaRPr dirty="0"/>
                    </a:p>
                  </a:txBody>
                  <a:tcPr marL="7620" marR="7620" marT="7620" marB="0" anchor="ctr"/>
                </a:tc>
                <a:tc>
                  <a:txBody>
                    <a:bodyPr/>
                    <a:lstStyle/>
                    <a:p>
                      <a:pPr algn="ctr" rtl="0" fontAlgn="ctr"/>
                      <a:r>
                        <a:rPr lang="en-IN" sz="1200" b="1" u="none" strike="noStrike">
                          <a:solidFill>
                            <a:srgbClr val="002060"/>
                          </a:solidFill>
                          <a:effectLst/>
                        </a:rPr>
                        <a:t>PENCIL SMART VISION</a:t>
                      </a:r>
                      <a:endParaRPr lang="en-IN" sz="12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SMART TAG AON</a:t>
                      </a:r>
                      <a:endParaRPr lang="en-IN" sz="1200" b="1" i="0" u="none" strike="noStrike">
                        <a:solidFill>
                          <a:srgbClr val="00206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21275041"/>
                  </a:ext>
                </a:extLst>
              </a:tr>
              <a:tr h="279927">
                <a:tc rowSpan="8">
                  <a:txBody>
                    <a:bodyPr/>
                    <a:lstStyle/>
                    <a:p>
                      <a:pPr algn="ctr" rtl="0" fontAlgn="ctr"/>
                      <a:r>
                        <a:rPr lang="en-IN" sz="1200" b="1" u="none" strike="noStrike">
                          <a:solidFill>
                            <a:srgbClr val="002060"/>
                          </a:solidFill>
                          <a:effectLst/>
                        </a:rPr>
                        <a:t>SUMMARY</a:t>
                      </a:r>
                      <a:endParaRPr lang="en-IN" sz="1200" b="1" i="0" u="none" strike="noStrike">
                        <a:solidFill>
                          <a:srgbClr val="002060"/>
                        </a:solidFill>
                        <a:effectLst/>
                        <a:latin typeface="Calibri" panose="020F0502020204030204" pitchFamily="34" charset="0"/>
                      </a:endParaRPr>
                    </a:p>
                  </a:txBody>
                  <a:tcPr marL="7620" marR="7620" marT="7620" marB="0" anchor="ctr"/>
                </a:tc>
                <a:tc>
                  <a:txBody>
                    <a:bodyPr/>
                    <a:lstStyle/>
                    <a:p>
                      <a:pPr algn="l" rtl="0" fontAlgn="ctr"/>
                      <a:r>
                        <a:rPr lang="en-IN" sz="1100" b="1" u="none" strike="noStrike">
                          <a:solidFill>
                            <a:srgbClr val="002060"/>
                          </a:solidFill>
                          <a:effectLst/>
                        </a:rPr>
                        <a:t>OUTLET MAP</a:t>
                      </a:r>
                      <a:endParaRPr lang="en-IN" sz="11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dirty="0">
                          <a:solidFill>
                            <a:srgbClr val="002060"/>
                          </a:solidFill>
                          <a:effectLst/>
                        </a:rPr>
                        <a:t>✓</a:t>
                      </a:r>
                      <a:endParaRPr lang="en-IN" sz="1200" b="1" i="0" u="none" strike="noStrike" dirty="0">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68301156"/>
                  </a:ext>
                </a:extLst>
              </a:tr>
              <a:tr h="279927">
                <a:tc vMerge="1">
                  <a:txBody>
                    <a:bodyPr/>
                    <a:lstStyle/>
                    <a:p>
                      <a:endParaRPr lang="en-IN"/>
                    </a:p>
                  </a:txBody>
                  <a:tcPr/>
                </a:tc>
                <a:tc>
                  <a:txBody>
                    <a:bodyPr/>
                    <a:lstStyle/>
                    <a:p>
                      <a:pPr algn="l" rtl="0" fontAlgn="ctr"/>
                      <a:r>
                        <a:rPr lang="en-IN" sz="1100" b="1" u="none" strike="noStrike">
                          <a:solidFill>
                            <a:srgbClr val="002060"/>
                          </a:solidFill>
                          <a:effectLst/>
                        </a:rPr>
                        <a:t>AVERAGE TEMPERATURE</a:t>
                      </a:r>
                      <a:endParaRPr lang="en-IN" sz="11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90214048"/>
                  </a:ext>
                </a:extLst>
              </a:tr>
              <a:tr h="279927">
                <a:tc vMerge="1">
                  <a:txBody>
                    <a:bodyPr/>
                    <a:lstStyle/>
                    <a:p>
                      <a:endParaRPr lang="en-IN"/>
                    </a:p>
                  </a:txBody>
                  <a:tcPr/>
                </a:tc>
                <a:tc>
                  <a:txBody>
                    <a:bodyPr/>
                    <a:lstStyle/>
                    <a:p>
                      <a:pPr algn="l" rtl="0" fontAlgn="ctr"/>
                      <a:r>
                        <a:rPr lang="en-IN" sz="1100" b="1" u="none" strike="noStrike">
                          <a:solidFill>
                            <a:srgbClr val="002060"/>
                          </a:solidFill>
                          <a:effectLst/>
                        </a:rPr>
                        <a:t>LIGH ON HOURS %</a:t>
                      </a:r>
                      <a:endParaRPr lang="en-IN" sz="11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80336500"/>
                  </a:ext>
                </a:extLst>
              </a:tr>
              <a:tr h="279927">
                <a:tc vMerge="1">
                  <a:txBody>
                    <a:bodyPr/>
                    <a:lstStyle/>
                    <a:p>
                      <a:endParaRPr lang="en-IN"/>
                    </a:p>
                  </a:txBody>
                  <a:tcPr/>
                </a:tc>
                <a:tc>
                  <a:txBody>
                    <a:bodyPr/>
                    <a:lstStyle/>
                    <a:p>
                      <a:pPr algn="l" rtl="0" fontAlgn="ctr"/>
                      <a:r>
                        <a:rPr lang="en-IN" sz="1100" b="1" u="none" strike="noStrike" dirty="0">
                          <a:solidFill>
                            <a:srgbClr val="002060"/>
                          </a:solidFill>
                          <a:effectLst/>
                        </a:rPr>
                        <a:t>AVERAGE DOOR SWING</a:t>
                      </a:r>
                      <a:endParaRPr lang="en-IN" sz="1100" b="1" i="0" u="none" strike="noStrike" dirty="0">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36607909"/>
                  </a:ext>
                </a:extLst>
              </a:tr>
              <a:tr h="279927">
                <a:tc vMerge="1">
                  <a:txBody>
                    <a:bodyPr/>
                    <a:lstStyle/>
                    <a:p>
                      <a:endParaRPr lang="en-IN"/>
                    </a:p>
                  </a:txBody>
                  <a:tcPr/>
                </a:tc>
                <a:tc>
                  <a:txBody>
                    <a:bodyPr/>
                    <a:lstStyle/>
                    <a:p>
                      <a:pPr algn="l" rtl="0" fontAlgn="ctr"/>
                      <a:r>
                        <a:rPr lang="en-IN" sz="1100" b="1" u="none" strike="noStrike">
                          <a:solidFill>
                            <a:srgbClr val="002060"/>
                          </a:solidFill>
                          <a:effectLst/>
                        </a:rPr>
                        <a:t>OUT OF STOCK %</a:t>
                      </a:r>
                      <a:endParaRPr lang="en-IN" sz="11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99860848"/>
                  </a:ext>
                </a:extLst>
              </a:tr>
              <a:tr h="279927">
                <a:tc vMerge="1">
                  <a:txBody>
                    <a:bodyPr/>
                    <a:lstStyle/>
                    <a:p>
                      <a:endParaRPr lang="en-IN"/>
                    </a:p>
                  </a:txBody>
                  <a:tcPr/>
                </a:tc>
                <a:tc>
                  <a:txBody>
                    <a:bodyPr/>
                    <a:lstStyle/>
                    <a:p>
                      <a:pPr algn="l" rtl="0" fontAlgn="ctr"/>
                      <a:r>
                        <a:rPr lang="en-IN" sz="1100" b="1" u="none" strike="noStrike">
                          <a:solidFill>
                            <a:srgbClr val="002060"/>
                          </a:solidFill>
                          <a:effectLst/>
                        </a:rPr>
                        <a:t>PLANOGRAM COMPLIANCE %</a:t>
                      </a:r>
                      <a:endParaRPr lang="en-IN" sz="11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87050862"/>
                  </a:ext>
                </a:extLst>
              </a:tr>
              <a:tr h="279927">
                <a:tc vMerge="1">
                  <a:txBody>
                    <a:bodyPr/>
                    <a:lstStyle/>
                    <a:p>
                      <a:endParaRPr lang="en-IN"/>
                    </a:p>
                  </a:txBody>
                  <a:tcPr/>
                </a:tc>
                <a:tc>
                  <a:txBody>
                    <a:bodyPr/>
                    <a:lstStyle/>
                    <a:p>
                      <a:pPr algn="l" rtl="0" fontAlgn="ctr"/>
                      <a:r>
                        <a:rPr lang="en-IN" sz="1100" b="1" u="none" strike="noStrike">
                          <a:solidFill>
                            <a:srgbClr val="002060"/>
                          </a:solidFill>
                          <a:effectLst/>
                        </a:rPr>
                        <a:t>PURITY TREND %</a:t>
                      </a:r>
                      <a:endParaRPr lang="en-IN" sz="11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79761940"/>
                  </a:ext>
                </a:extLst>
              </a:tr>
              <a:tr h="279927">
                <a:tc vMerge="1">
                  <a:txBody>
                    <a:bodyPr/>
                    <a:lstStyle/>
                    <a:p>
                      <a:endParaRPr lang="en-IN"/>
                    </a:p>
                  </a:txBody>
                  <a:tcPr/>
                </a:tc>
                <a:tc>
                  <a:txBody>
                    <a:bodyPr/>
                    <a:lstStyle/>
                    <a:p>
                      <a:pPr algn="l" rtl="0" fontAlgn="ctr"/>
                      <a:r>
                        <a:rPr lang="en-IN" sz="1100" b="1" u="none" strike="noStrike" dirty="0">
                          <a:solidFill>
                            <a:srgbClr val="002060"/>
                          </a:solidFill>
                          <a:effectLst/>
                        </a:rPr>
                        <a:t>FULLNESS TREND % </a:t>
                      </a:r>
                      <a:endParaRPr lang="en-IN" sz="1100" b="1" i="0" u="none" strike="noStrike" dirty="0">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56201541"/>
                  </a:ext>
                </a:extLst>
              </a:tr>
              <a:tr h="279927">
                <a:tc rowSpan="3">
                  <a:txBody>
                    <a:bodyPr/>
                    <a:lstStyle/>
                    <a:p>
                      <a:pPr algn="ctr" rtl="0" fontAlgn="ctr"/>
                      <a:r>
                        <a:rPr lang="en-IN" sz="1200" b="1" u="none" strike="noStrike">
                          <a:solidFill>
                            <a:srgbClr val="002060"/>
                          </a:solidFill>
                          <a:effectLst/>
                        </a:rPr>
                        <a:t>DETAILS</a:t>
                      </a:r>
                      <a:endParaRPr lang="en-IN" sz="1200" b="1" i="0" u="none" strike="noStrike">
                        <a:solidFill>
                          <a:srgbClr val="002060"/>
                        </a:solidFill>
                        <a:effectLst/>
                        <a:latin typeface="Calibri" panose="020F0502020204030204" pitchFamily="34" charset="0"/>
                      </a:endParaRPr>
                    </a:p>
                  </a:txBody>
                  <a:tcPr marL="7620" marR="7620" marT="7620" marB="0" anchor="ctr"/>
                </a:tc>
                <a:tc>
                  <a:txBody>
                    <a:bodyPr/>
                    <a:lstStyle/>
                    <a:p>
                      <a:pPr algn="l" rtl="0" fontAlgn="ctr"/>
                      <a:r>
                        <a:rPr lang="en-IN" sz="1100" b="1" u="none" strike="noStrike">
                          <a:solidFill>
                            <a:srgbClr val="002060"/>
                          </a:solidFill>
                          <a:effectLst/>
                        </a:rPr>
                        <a:t>DETAILS</a:t>
                      </a:r>
                      <a:endParaRPr lang="en-IN" sz="11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53562386"/>
                  </a:ext>
                </a:extLst>
              </a:tr>
              <a:tr h="279927">
                <a:tc vMerge="1">
                  <a:txBody>
                    <a:bodyPr/>
                    <a:lstStyle/>
                    <a:p>
                      <a:endParaRPr lang="en-IN"/>
                    </a:p>
                  </a:txBody>
                  <a:tcPr/>
                </a:tc>
                <a:tc>
                  <a:txBody>
                    <a:bodyPr/>
                    <a:lstStyle/>
                    <a:p>
                      <a:pPr algn="l" rtl="0" fontAlgn="ctr"/>
                      <a:r>
                        <a:rPr lang="en-IN" sz="1100" b="1" u="none" strike="noStrike">
                          <a:solidFill>
                            <a:srgbClr val="002060"/>
                          </a:solidFill>
                          <a:effectLst/>
                        </a:rPr>
                        <a:t>GRAPH</a:t>
                      </a:r>
                      <a:endParaRPr lang="en-IN" sz="11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45867442"/>
                  </a:ext>
                </a:extLst>
              </a:tr>
              <a:tr h="279927">
                <a:tc vMerge="1">
                  <a:txBody>
                    <a:bodyPr/>
                    <a:lstStyle/>
                    <a:p>
                      <a:endParaRPr lang="en-IN"/>
                    </a:p>
                  </a:txBody>
                  <a:tcPr/>
                </a:tc>
                <a:tc>
                  <a:txBody>
                    <a:bodyPr/>
                    <a:lstStyle/>
                    <a:p>
                      <a:pPr algn="l" rtl="0" fontAlgn="ctr"/>
                      <a:r>
                        <a:rPr lang="en-IN" sz="1100" b="1" u="none" strike="noStrike" dirty="0">
                          <a:solidFill>
                            <a:srgbClr val="002060"/>
                          </a:solidFill>
                          <a:effectLst/>
                        </a:rPr>
                        <a:t>RELOGRAM</a:t>
                      </a:r>
                      <a:endParaRPr lang="en-IN" sz="1100" b="1" i="0" u="none" strike="noStrike" dirty="0">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a:solidFill>
                            <a:srgbClr val="002060"/>
                          </a:solidFill>
                          <a:effectLst/>
                        </a:rPr>
                        <a:t>✓</a:t>
                      </a:r>
                      <a:endParaRPr lang="en-IN" sz="1200" b="1" i="0" u="none" strike="noStrike">
                        <a:solidFill>
                          <a:srgbClr val="002060"/>
                        </a:solidFill>
                        <a:effectLst/>
                        <a:latin typeface="Calibri" panose="020F0502020204030204" pitchFamily="34" charset="0"/>
                      </a:endParaRPr>
                    </a:p>
                  </a:txBody>
                  <a:tcPr marL="7620" marR="7620" marT="7620" marB="0" anchor="ctr"/>
                </a:tc>
                <a:tc>
                  <a:txBody>
                    <a:bodyPr/>
                    <a:lstStyle/>
                    <a:p>
                      <a:pPr algn="ctr" rtl="0" fontAlgn="ctr"/>
                      <a:r>
                        <a:rPr lang="en-IN" sz="1200" b="1" u="none" strike="noStrike" dirty="0">
                          <a:solidFill>
                            <a:srgbClr val="002060"/>
                          </a:solidFill>
                          <a:effectLst/>
                        </a:rPr>
                        <a:t>⮾</a:t>
                      </a:r>
                      <a:endParaRPr lang="en-IN" sz="1200" b="1" i="0" u="none" strike="noStrike" dirty="0">
                        <a:solidFill>
                          <a:srgbClr val="00206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48630140"/>
                  </a:ext>
                </a:extLst>
              </a:tr>
            </a:tbl>
          </a:graphicData>
        </a:graphic>
      </p:graphicFrame>
    </p:spTree>
    <p:extLst>
      <p:ext uri="{BB962C8B-B14F-4D97-AF65-F5344CB8AC3E}">
        <p14:creationId xmlns:p14="http://schemas.microsoft.com/office/powerpoint/2010/main" val="244282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APPLICATION INSTALLATION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4" name="TextBox 3">
            <a:extLst>
              <a:ext uri="{FF2B5EF4-FFF2-40B4-BE49-F238E27FC236}">
                <a16:creationId xmlns:a16="http://schemas.microsoft.com/office/drawing/2014/main" id="{CDBC5748-E2B0-C136-CD16-58C05942442B}"/>
              </a:ext>
            </a:extLst>
          </p:cNvPr>
          <p:cNvSpPr txBox="1"/>
          <p:nvPr/>
        </p:nvSpPr>
        <p:spPr>
          <a:xfrm>
            <a:off x="368712" y="738505"/>
            <a:ext cx="11454576" cy="646331"/>
          </a:xfrm>
          <a:prstGeom prst="rect">
            <a:avLst/>
          </a:prstGeom>
          <a:noFill/>
        </p:spPr>
        <p:txBody>
          <a:bodyPr wrap="square">
            <a:spAutoFit/>
          </a:bodyPr>
          <a:lstStyle/>
          <a:p>
            <a:pPr marL="0" indent="0">
              <a:buNone/>
            </a:pPr>
            <a:r>
              <a:rPr lang="en-US" sz="1800" dirty="0">
                <a:solidFill>
                  <a:srgbClr val="002060"/>
                </a:solidFill>
              </a:rPr>
              <a:t>Install the “</a:t>
            </a:r>
            <a:r>
              <a:rPr lang="en-US" sz="1800" b="1" dirty="0">
                <a:solidFill>
                  <a:srgbClr val="002060"/>
                </a:solidFill>
              </a:rPr>
              <a:t>DASHBOARD</a:t>
            </a:r>
            <a:r>
              <a:rPr lang="en-US" sz="1800" dirty="0">
                <a:solidFill>
                  <a:srgbClr val="002060"/>
                </a:solidFill>
              </a:rPr>
              <a:t>” application from the Play Store.</a:t>
            </a:r>
          </a:p>
          <a:p>
            <a:r>
              <a:rPr lang="en-US" sz="1800" b="1" dirty="0">
                <a:solidFill>
                  <a:srgbClr val="002060"/>
                </a:solidFill>
              </a:rPr>
              <a:t>URL</a:t>
            </a:r>
            <a:r>
              <a:rPr lang="en-US" sz="1800" dirty="0">
                <a:solidFill>
                  <a:srgbClr val="002060"/>
                </a:solidFill>
              </a:rPr>
              <a:t>: </a:t>
            </a:r>
            <a:r>
              <a:rPr lang="en-US" sz="1800" u="sng" dirty="0">
                <a:solidFill>
                  <a:srgbClr val="002060"/>
                </a:solidFill>
                <a:hlinkClick r:id="rId4">
                  <a:extLst>
                    <a:ext uri="{A12FA001-AC4F-418D-AE19-62706E023703}">
                      <ahyp:hlinkClr xmlns:ahyp="http://schemas.microsoft.com/office/drawing/2018/hyperlinkcolor" val="tx"/>
                    </a:ext>
                  </a:extLst>
                </a:hlinkClick>
              </a:rPr>
              <a:t>https://play.google.com/store/apps/details?id=com.visioniot.dashboardapp</a:t>
            </a:r>
            <a:endParaRPr lang="en-US" sz="1800" u="sng" dirty="0">
              <a:solidFill>
                <a:srgbClr val="002060"/>
              </a:solidFill>
            </a:endParaRPr>
          </a:p>
        </p:txBody>
      </p:sp>
      <p:sp>
        <p:nvSpPr>
          <p:cNvPr id="5" name="Rectangle 4">
            <a:extLst>
              <a:ext uri="{FF2B5EF4-FFF2-40B4-BE49-F238E27FC236}">
                <a16:creationId xmlns:a16="http://schemas.microsoft.com/office/drawing/2014/main" id="{324A5672-B64C-5AF0-FCC7-C7787498A4FB}"/>
              </a:ext>
            </a:extLst>
          </p:cNvPr>
          <p:cNvSpPr/>
          <p:nvPr/>
        </p:nvSpPr>
        <p:spPr>
          <a:xfrm>
            <a:off x="6776784" y="2910073"/>
            <a:ext cx="4674870" cy="954107"/>
          </a:xfrm>
          <a:prstGeom prst="rect">
            <a:avLst/>
          </a:prstGeom>
          <a:solidFill>
            <a:srgbClr val="002060"/>
          </a:solidFill>
        </p:spPr>
        <p:txBody>
          <a:bodyPr wrap="square">
            <a:spAutoFit/>
          </a:bodyPr>
          <a:lstStyle/>
          <a:p>
            <a:pPr marL="342866" indent="-342866" algn="just">
              <a:buFont typeface="+mj-lt"/>
              <a:buAutoNum type="arabicPeriod"/>
            </a:pPr>
            <a:r>
              <a:rPr lang="en-US" sz="1400" dirty="0">
                <a:solidFill>
                  <a:schemeClr val="bg1"/>
                </a:solidFill>
              </a:rPr>
              <a:t>Open VISION IOT’s Dashboard Application.</a:t>
            </a:r>
          </a:p>
          <a:p>
            <a:pPr marL="342866" indent="-342866" algn="just">
              <a:buFont typeface="+mj-lt"/>
              <a:buAutoNum type="arabicPeriod"/>
            </a:pPr>
            <a:endParaRPr lang="en-US" sz="1400" dirty="0">
              <a:solidFill>
                <a:schemeClr val="bg1"/>
              </a:solidFill>
            </a:endParaRPr>
          </a:p>
          <a:p>
            <a:pPr marL="342866" indent="-342866">
              <a:buFont typeface="+mj-lt"/>
              <a:buAutoNum type="arabicPeriod"/>
            </a:pPr>
            <a:r>
              <a:rPr lang="en-US" sz="1400" dirty="0">
                <a:solidFill>
                  <a:schemeClr val="bg1"/>
                </a:solidFill>
              </a:rPr>
              <a:t>Log in to the application using the credentials provided by your administrator.</a:t>
            </a:r>
          </a:p>
        </p:txBody>
      </p:sp>
      <p:sp>
        <p:nvSpPr>
          <p:cNvPr id="6" name="Rectangle 5">
            <a:extLst>
              <a:ext uri="{FF2B5EF4-FFF2-40B4-BE49-F238E27FC236}">
                <a16:creationId xmlns:a16="http://schemas.microsoft.com/office/drawing/2014/main" id="{5839D9A6-81A1-5FA3-D1D5-8E6D8E20623E}"/>
              </a:ext>
            </a:extLst>
          </p:cNvPr>
          <p:cNvSpPr/>
          <p:nvPr/>
        </p:nvSpPr>
        <p:spPr>
          <a:xfrm>
            <a:off x="6776786" y="1538761"/>
            <a:ext cx="4674869" cy="523220"/>
          </a:xfrm>
          <a:prstGeom prst="rect">
            <a:avLst/>
          </a:prstGeom>
          <a:solidFill>
            <a:srgbClr val="002060"/>
          </a:solidFill>
        </p:spPr>
        <p:txBody>
          <a:bodyPr wrap="square">
            <a:spAutoFit/>
          </a:bodyPr>
          <a:lstStyle/>
          <a:p>
            <a:pPr marL="0" indent="0" algn="just">
              <a:buNone/>
            </a:pPr>
            <a:r>
              <a:rPr lang="en-US" sz="1400" dirty="0">
                <a:solidFill>
                  <a:schemeClr val="bg1"/>
                </a:solidFill>
              </a:rPr>
              <a:t>The Dashboard application is compatible only with Smartphones having Android V9.0 and above.</a:t>
            </a:r>
          </a:p>
        </p:txBody>
      </p:sp>
      <p:sp>
        <p:nvSpPr>
          <p:cNvPr id="7" name="TextBox 6">
            <a:extLst>
              <a:ext uri="{FF2B5EF4-FFF2-40B4-BE49-F238E27FC236}">
                <a16:creationId xmlns:a16="http://schemas.microsoft.com/office/drawing/2014/main" id="{9E93B107-A405-0EAB-E84A-2ADF124CAD0F}"/>
              </a:ext>
            </a:extLst>
          </p:cNvPr>
          <p:cNvSpPr txBox="1"/>
          <p:nvPr/>
        </p:nvSpPr>
        <p:spPr>
          <a:xfrm>
            <a:off x="6776785" y="4927716"/>
            <a:ext cx="4674869" cy="1169551"/>
          </a:xfrm>
          <a:prstGeom prst="rect">
            <a:avLst/>
          </a:prstGeom>
          <a:solidFill>
            <a:srgbClr val="002060"/>
          </a:solidFill>
        </p:spPr>
        <p:txBody>
          <a:bodyPr wrap="square">
            <a:spAutoFit/>
          </a:bodyPr>
          <a:lstStyle>
            <a:defPPr>
              <a:defRPr lang="en-US"/>
            </a:defPPr>
            <a:lvl1pPr indent="0" algn="just">
              <a:buNone/>
              <a:defRPr sz="1400">
                <a:solidFill>
                  <a:schemeClr val="bg1"/>
                </a:solidFill>
              </a:defRPr>
            </a:lvl1pPr>
          </a:lstStyle>
          <a:p>
            <a:r>
              <a:rPr lang="en-US" b="1" dirty="0"/>
              <a:t>Suggested Note</a:t>
            </a:r>
            <a:r>
              <a:rPr lang="en-US" dirty="0"/>
              <a:t>: Before installing every new version, Logout and delete the previous version.</a:t>
            </a:r>
          </a:p>
          <a:p>
            <a:endParaRPr lang="en-US" dirty="0"/>
          </a:p>
          <a:p>
            <a:r>
              <a:rPr lang="en-US" b="1" u="sng"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Note:</a:t>
            </a:r>
            <a:r>
              <a:rPr lang="en-US"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 Please ensure Bluetooth, mobile Wi-Fi, or Mobile Data are ON in the device.</a:t>
            </a:r>
            <a:endParaRPr lang="en-US" dirty="0">
              <a:solidFill>
                <a:srgbClr val="FFC000"/>
              </a:solidFill>
            </a:endParaRPr>
          </a:p>
        </p:txBody>
      </p:sp>
      <p:pic>
        <p:nvPicPr>
          <p:cNvPr id="12" name="Picture 11">
            <a:extLst>
              <a:ext uri="{FF2B5EF4-FFF2-40B4-BE49-F238E27FC236}">
                <a16:creationId xmlns:a16="http://schemas.microsoft.com/office/drawing/2014/main" id="{4C7AB479-74D0-6872-C007-0614F08276E4}"/>
              </a:ext>
            </a:extLst>
          </p:cNvPr>
          <p:cNvPicPr>
            <a:picLocks/>
          </p:cNvPicPr>
          <p:nvPr/>
        </p:nvPicPr>
        <p:blipFill>
          <a:blip r:embed="rId5"/>
          <a:srcRect/>
          <a:stretch/>
        </p:blipFill>
        <p:spPr>
          <a:xfrm>
            <a:off x="1872702" y="1665316"/>
            <a:ext cx="1850994" cy="4113322"/>
          </a:xfrm>
          <a:prstGeom prst="rect">
            <a:avLst/>
          </a:prstGeom>
          <a:ln w="19050">
            <a:solidFill>
              <a:srgbClr val="002060"/>
            </a:solidFill>
          </a:ln>
        </p:spPr>
      </p:pic>
    </p:spTree>
    <p:extLst>
      <p:ext uri="{BB962C8B-B14F-4D97-AF65-F5344CB8AC3E}">
        <p14:creationId xmlns:p14="http://schemas.microsoft.com/office/powerpoint/2010/main" val="189139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APPLICATION PERMISSION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26C622CD-D104-64A1-544F-A1D555A4CE22}"/>
              </a:ext>
            </a:extLst>
          </p:cNvPr>
          <p:cNvSpPr>
            <a:spLocks noGrp="1"/>
          </p:cNvSpPr>
          <p:nvPr>
            <p:ph idx="1"/>
          </p:nvPr>
        </p:nvSpPr>
        <p:spPr>
          <a:xfrm>
            <a:off x="413570" y="807720"/>
            <a:ext cx="11656510" cy="5898101"/>
          </a:xfrm>
        </p:spPr>
        <p:txBody>
          <a:bodyPr>
            <a:normAutofit/>
          </a:bodyPr>
          <a:lstStyle/>
          <a:p>
            <a:pPr marL="0" indent="0">
              <a:buNone/>
            </a:pPr>
            <a:r>
              <a:rPr lang="en-US" sz="1800" dirty="0">
                <a:solidFill>
                  <a:srgbClr val="002060"/>
                </a:solidFill>
              </a:rPr>
              <a:t>Upon installation, the Application will request permission to access the camera, Near By and location.</a:t>
            </a:r>
          </a:p>
          <a:p>
            <a:pPr marL="0" indent="0">
              <a:buNone/>
            </a:pPr>
            <a:r>
              <a:rPr lang="en-US" sz="1800" b="1" dirty="0">
                <a:solidFill>
                  <a:srgbClr val="002060"/>
                </a:solidFill>
              </a:rPr>
              <a:t>Choose Server</a:t>
            </a:r>
            <a:r>
              <a:rPr lang="en-US" sz="1800" dirty="0">
                <a:solidFill>
                  <a:srgbClr val="002060"/>
                </a:solidFill>
              </a:rPr>
              <a:t>: The application will work with the Vision IOT server by default.</a:t>
            </a:r>
          </a:p>
        </p:txBody>
      </p:sp>
      <p:sp>
        <p:nvSpPr>
          <p:cNvPr id="4" name="TextBox 3">
            <a:extLst>
              <a:ext uri="{FF2B5EF4-FFF2-40B4-BE49-F238E27FC236}">
                <a16:creationId xmlns:a16="http://schemas.microsoft.com/office/drawing/2014/main" id="{A8863B46-28B9-6DAB-4A19-2C0705F87D0D}"/>
              </a:ext>
            </a:extLst>
          </p:cNvPr>
          <p:cNvSpPr txBox="1"/>
          <p:nvPr/>
        </p:nvSpPr>
        <p:spPr>
          <a:xfrm>
            <a:off x="6972272" y="3156237"/>
            <a:ext cx="4835763" cy="1674754"/>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Calibri (Body)"/>
              </a:rPr>
              <a:t>PERMISSIONS</a:t>
            </a:r>
          </a:p>
          <a:p>
            <a:pPr marL="285750" indent="-285750">
              <a:lnSpc>
                <a:spcPct val="150000"/>
              </a:lnSpc>
              <a:buFont typeface="Wingdings" panose="05000000000000000000" pitchFamily="2" charset="2"/>
              <a:buChar char="§"/>
            </a:pPr>
            <a:r>
              <a:rPr lang="en-US" b="0" dirty="0">
                <a:solidFill>
                  <a:schemeClr val="bg1"/>
                </a:solidFill>
                <a:latin typeface="Calibri (Body)"/>
              </a:rPr>
              <a:t>For Location (so beacons can be found) - </a:t>
            </a:r>
            <a:r>
              <a:rPr lang="en-US" dirty="0">
                <a:solidFill>
                  <a:schemeClr val="bg1"/>
                </a:solidFill>
                <a:latin typeface="Calibri (Body)"/>
              </a:rPr>
              <a:t>C</a:t>
            </a:r>
            <a:r>
              <a:rPr lang="en-US" sz="1400" dirty="0">
                <a:solidFill>
                  <a:schemeClr val="bg1"/>
                </a:solidFill>
                <a:latin typeface="Calibri (Body)"/>
              </a:rPr>
              <a:t>hoose Allow While </a:t>
            </a:r>
            <a:r>
              <a:rPr lang="en-US" dirty="0">
                <a:latin typeface="Calibri (Body)"/>
              </a:rPr>
              <a:t>Using App </a:t>
            </a:r>
            <a:r>
              <a:rPr lang="en-US" sz="1400" dirty="0">
                <a:solidFill>
                  <a:schemeClr val="bg1"/>
                </a:solidFill>
                <a:latin typeface="Calibri (Body)"/>
              </a:rPr>
              <a:t>on as per Handset OS.</a:t>
            </a:r>
          </a:p>
          <a:p>
            <a:pPr marL="285750" indent="-285750">
              <a:lnSpc>
                <a:spcPct val="150000"/>
              </a:lnSpc>
              <a:buFont typeface="Wingdings" panose="05000000000000000000" pitchFamily="2" charset="2"/>
              <a:buChar char="§"/>
            </a:pPr>
            <a:r>
              <a:rPr lang="en-US" b="0" dirty="0">
                <a:latin typeface="Calibri (Body)"/>
              </a:rPr>
              <a:t>Then Go to the Phone Settings &gt; App Permissions &gt; Location &gt; Allow Location Access option is “Always”.</a:t>
            </a:r>
          </a:p>
        </p:txBody>
      </p:sp>
      <p:grpSp>
        <p:nvGrpSpPr>
          <p:cNvPr id="9" name="Group 8">
            <a:extLst>
              <a:ext uri="{FF2B5EF4-FFF2-40B4-BE49-F238E27FC236}">
                <a16:creationId xmlns:a16="http://schemas.microsoft.com/office/drawing/2014/main" id="{6290FA96-2BB2-9E9A-1152-AD452DF224FF}"/>
              </a:ext>
            </a:extLst>
          </p:cNvPr>
          <p:cNvGrpSpPr/>
          <p:nvPr/>
        </p:nvGrpSpPr>
        <p:grpSpPr>
          <a:xfrm>
            <a:off x="2629973" y="1936952"/>
            <a:ext cx="1852954" cy="4113325"/>
            <a:chOff x="827717" y="1674852"/>
            <a:chExt cx="1852954" cy="4375428"/>
          </a:xfrm>
        </p:grpSpPr>
        <p:pic>
          <p:nvPicPr>
            <p:cNvPr id="6" name="Picture 5">
              <a:extLst>
                <a:ext uri="{FF2B5EF4-FFF2-40B4-BE49-F238E27FC236}">
                  <a16:creationId xmlns:a16="http://schemas.microsoft.com/office/drawing/2014/main" id="{3BF0E4FF-0325-D555-273E-71D8A326E997}"/>
                </a:ext>
              </a:extLst>
            </p:cNvPr>
            <p:cNvPicPr>
              <a:picLocks/>
            </p:cNvPicPr>
            <p:nvPr/>
          </p:nvPicPr>
          <p:blipFill>
            <a:blip r:embed="rId4"/>
            <a:srcRect/>
            <a:stretch/>
          </p:blipFill>
          <p:spPr>
            <a:xfrm>
              <a:off x="827717" y="1674852"/>
              <a:ext cx="1852954" cy="4375428"/>
            </a:xfrm>
            <a:prstGeom prst="rect">
              <a:avLst/>
            </a:prstGeom>
            <a:ln w="19050">
              <a:solidFill>
                <a:srgbClr val="002060"/>
              </a:solidFill>
            </a:ln>
          </p:spPr>
        </p:pic>
        <p:sp>
          <p:nvSpPr>
            <p:cNvPr id="8" name="Rectangle 7">
              <a:extLst>
                <a:ext uri="{FF2B5EF4-FFF2-40B4-BE49-F238E27FC236}">
                  <a16:creationId xmlns:a16="http://schemas.microsoft.com/office/drawing/2014/main" id="{0BD2CD08-D4FA-006C-831F-FE3C22A31A0B}"/>
                </a:ext>
              </a:extLst>
            </p:cNvPr>
            <p:cNvSpPr/>
            <p:nvPr/>
          </p:nvSpPr>
          <p:spPr>
            <a:xfrm>
              <a:off x="1268362" y="5094873"/>
              <a:ext cx="963562" cy="261469"/>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6" name="Group 15">
            <a:extLst>
              <a:ext uri="{FF2B5EF4-FFF2-40B4-BE49-F238E27FC236}">
                <a16:creationId xmlns:a16="http://schemas.microsoft.com/office/drawing/2014/main" id="{541842C1-57C1-88B1-4086-3F17A7880352}"/>
              </a:ext>
            </a:extLst>
          </p:cNvPr>
          <p:cNvGrpSpPr/>
          <p:nvPr/>
        </p:nvGrpSpPr>
        <p:grpSpPr>
          <a:xfrm>
            <a:off x="4705748" y="1936953"/>
            <a:ext cx="1852954" cy="4113325"/>
            <a:chOff x="4705748" y="1936953"/>
            <a:chExt cx="1852954" cy="4113325"/>
          </a:xfrm>
        </p:grpSpPr>
        <p:pic>
          <p:nvPicPr>
            <p:cNvPr id="5" name="Picture 4">
              <a:extLst>
                <a:ext uri="{FF2B5EF4-FFF2-40B4-BE49-F238E27FC236}">
                  <a16:creationId xmlns:a16="http://schemas.microsoft.com/office/drawing/2014/main" id="{30991DCC-6116-6FDF-4B28-23DE18ACB1BE}"/>
                </a:ext>
              </a:extLst>
            </p:cNvPr>
            <p:cNvPicPr>
              <a:picLocks/>
            </p:cNvPicPr>
            <p:nvPr/>
          </p:nvPicPr>
          <p:blipFill>
            <a:blip r:embed="rId5"/>
            <a:srcRect/>
            <a:stretch/>
          </p:blipFill>
          <p:spPr>
            <a:xfrm>
              <a:off x="4705748" y="1936953"/>
              <a:ext cx="1852954" cy="4113325"/>
            </a:xfrm>
            <a:prstGeom prst="rect">
              <a:avLst/>
            </a:prstGeom>
            <a:ln w="19050">
              <a:solidFill>
                <a:srgbClr val="002060"/>
              </a:solidFill>
            </a:ln>
          </p:spPr>
        </p:pic>
        <p:sp>
          <p:nvSpPr>
            <p:cNvPr id="12" name="Rectangle 11">
              <a:extLst>
                <a:ext uri="{FF2B5EF4-FFF2-40B4-BE49-F238E27FC236}">
                  <a16:creationId xmlns:a16="http://schemas.microsoft.com/office/drawing/2014/main" id="{A75289D4-4C69-1F46-8D43-699D628C3952}"/>
                </a:ext>
              </a:extLst>
            </p:cNvPr>
            <p:cNvSpPr/>
            <p:nvPr/>
          </p:nvSpPr>
          <p:spPr>
            <a:xfrm>
              <a:off x="5047737" y="5152102"/>
              <a:ext cx="1209368" cy="245806"/>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7" name="Group 16">
            <a:extLst>
              <a:ext uri="{FF2B5EF4-FFF2-40B4-BE49-F238E27FC236}">
                <a16:creationId xmlns:a16="http://schemas.microsoft.com/office/drawing/2014/main" id="{3F4C6F93-EBAD-B27F-4813-42197F160878}"/>
              </a:ext>
            </a:extLst>
          </p:cNvPr>
          <p:cNvGrpSpPr/>
          <p:nvPr/>
        </p:nvGrpSpPr>
        <p:grpSpPr>
          <a:xfrm>
            <a:off x="554199" y="1936954"/>
            <a:ext cx="1852954" cy="4113322"/>
            <a:chOff x="554199" y="1936954"/>
            <a:chExt cx="1852954" cy="4113322"/>
          </a:xfrm>
        </p:grpSpPr>
        <p:pic>
          <p:nvPicPr>
            <p:cNvPr id="14" name="Picture 13">
              <a:extLst>
                <a:ext uri="{FF2B5EF4-FFF2-40B4-BE49-F238E27FC236}">
                  <a16:creationId xmlns:a16="http://schemas.microsoft.com/office/drawing/2014/main" id="{527D3529-BDC9-6AE3-A1AA-7A35825FF3D5}"/>
                </a:ext>
              </a:extLst>
            </p:cNvPr>
            <p:cNvPicPr>
              <a:picLocks/>
            </p:cNvPicPr>
            <p:nvPr/>
          </p:nvPicPr>
          <p:blipFill>
            <a:blip r:embed="rId6"/>
            <a:srcRect/>
            <a:stretch/>
          </p:blipFill>
          <p:spPr>
            <a:xfrm>
              <a:off x="554199" y="1936954"/>
              <a:ext cx="1852954" cy="4113322"/>
            </a:xfrm>
            <a:prstGeom prst="rect">
              <a:avLst/>
            </a:prstGeom>
            <a:ln w="19050">
              <a:solidFill>
                <a:srgbClr val="002060"/>
              </a:solidFill>
            </a:ln>
          </p:spPr>
        </p:pic>
        <p:sp>
          <p:nvSpPr>
            <p:cNvPr id="15" name="Rectangle 14">
              <a:extLst>
                <a:ext uri="{FF2B5EF4-FFF2-40B4-BE49-F238E27FC236}">
                  <a16:creationId xmlns:a16="http://schemas.microsoft.com/office/drawing/2014/main" id="{F3D4482A-62AC-9804-7163-0B8F41A0C8F5}"/>
                </a:ext>
              </a:extLst>
            </p:cNvPr>
            <p:cNvSpPr/>
            <p:nvPr/>
          </p:nvSpPr>
          <p:spPr>
            <a:xfrm>
              <a:off x="927062" y="5397908"/>
              <a:ext cx="1209368" cy="245806"/>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407886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LOGIN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5EFC1646-51DC-332B-631C-C250B545208A}"/>
              </a:ext>
            </a:extLst>
          </p:cNvPr>
          <p:cNvSpPr>
            <a:spLocks noGrp="1"/>
          </p:cNvSpPr>
          <p:nvPr>
            <p:ph idx="1"/>
          </p:nvPr>
        </p:nvSpPr>
        <p:spPr>
          <a:xfrm>
            <a:off x="368711" y="926811"/>
            <a:ext cx="11335609" cy="5077750"/>
          </a:xfrm>
        </p:spPr>
        <p:txBody>
          <a:bodyPr>
            <a:noAutofit/>
          </a:bodyPr>
          <a:lstStyle/>
          <a:p>
            <a:pPr marL="0" indent="0" algn="just">
              <a:buNone/>
            </a:pPr>
            <a:r>
              <a:rPr lang="en-US" sz="1800" dirty="0">
                <a:solidFill>
                  <a:srgbClr val="002060"/>
                </a:solidFill>
              </a:rPr>
              <a:t>After installing the Dashboard Application, open it and the user will be redirected to the Login Page. Follow the login instructions in the above slide to log in for respective servers with valid credentials.</a:t>
            </a:r>
            <a:endParaRPr lang="en-MY" sz="1800" dirty="0"/>
          </a:p>
        </p:txBody>
      </p:sp>
      <p:pic>
        <p:nvPicPr>
          <p:cNvPr id="5" name="Picture 4">
            <a:extLst>
              <a:ext uri="{FF2B5EF4-FFF2-40B4-BE49-F238E27FC236}">
                <a16:creationId xmlns:a16="http://schemas.microsoft.com/office/drawing/2014/main" id="{EA4056FA-22DD-4B3C-7E3F-38EE16DB1D96}"/>
              </a:ext>
            </a:extLst>
          </p:cNvPr>
          <p:cNvPicPr>
            <a:picLocks/>
          </p:cNvPicPr>
          <p:nvPr/>
        </p:nvPicPr>
        <p:blipFill>
          <a:blip r:embed="rId4"/>
          <a:srcRect/>
          <a:stretch/>
        </p:blipFill>
        <p:spPr>
          <a:xfrm>
            <a:off x="3210212" y="1558096"/>
            <a:ext cx="1969913" cy="4372956"/>
          </a:xfrm>
          <a:prstGeom prst="rect">
            <a:avLst/>
          </a:prstGeom>
          <a:ln w="19050">
            <a:solidFill>
              <a:srgbClr val="002060"/>
            </a:solidFill>
          </a:ln>
        </p:spPr>
      </p:pic>
      <p:graphicFrame>
        <p:nvGraphicFramePr>
          <p:cNvPr id="13" name="TextBox 3">
            <a:extLst>
              <a:ext uri="{FF2B5EF4-FFF2-40B4-BE49-F238E27FC236}">
                <a16:creationId xmlns:a16="http://schemas.microsoft.com/office/drawing/2014/main" id="{F93B0E19-32C5-A9BE-20A0-940980B08FC6}"/>
              </a:ext>
            </a:extLst>
          </p:cNvPr>
          <p:cNvGraphicFramePr/>
          <p:nvPr>
            <p:extLst>
              <p:ext uri="{D42A27DB-BD31-4B8C-83A1-F6EECF244321}">
                <p14:modId xmlns:p14="http://schemas.microsoft.com/office/powerpoint/2010/main" val="1309036859"/>
              </p:ext>
            </p:extLst>
          </p:nvPr>
        </p:nvGraphicFramePr>
        <p:xfrm>
          <a:off x="5775589" y="2241755"/>
          <a:ext cx="5501851" cy="30056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316D0EDA-5EEA-FE46-C8B8-11F6DBDFADD0}"/>
              </a:ext>
            </a:extLst>
          </p:cNvPr>
          <p:cNvPicPr>
            <a:picLocks/>
          </p:cNvPicPr>
          <p:nvPr/>
        </p:nvPicPr>
        <p:blipFill>
          <a:blip r:embed="rId10"/>
          <a:srcRect/>
          <a:stretch/>
        </p:blipFill>
        <p:spPr>
          <a:xfrm>
            <a:off x="688219" y="1558233"/>
            <a:ext cx="1969912" cy="4372956"/>
          </a:xfrm>
          <a:prstGeom prst="rect">
            <a:avLst/>
          </a:prstGeom>
          <a:ln w="19050">
            <a:solidFill>
              <a:srgbClr val="002060"/>
            </a:solidFill>
          </a:ln>
        </p:spPr>
      </p:pic>
    </p:spTree>
    <p:extLst>
      <p:ext uri="{BB962C8B-B14F-4D97-AF65-F5344CB8AC3E}">
        <p14:creationId xmlns:p14="http://schemas.microsoft.com/office/powerpoint/2010/main" val="170773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011FB-5376-216C-ECEF-9595B1C9CE50}"/>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0DD64A4A-66A6-3B42-00B7-B6E5742C1CFC}"/>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DCE9BE68-EEE1-21E4-7269-422CD1E8A252}"/>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HOME SCREEN</a:t>
            </a:r>
          </a:p>
        </p:txBody>
      </p:sp>
      <p:sp>
        <p:nvSpPr>
          <p:cNvPr id="11" name="TextBox 10">
            <a:extLst>
              <a:ext uri="{FF2B5EF4-FFF2-40B4-BE49-F238E27FC236}">
                <a16:creationId xmlns:a16="http://schemas.microsoft.com/office/drawing/2014/main" id="{D4116361-65FE-F9F7-7C17-03D8779D3116}"/>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6A09C9AE-95B2-245D-3A2C-E8F762D46A0F}"/>
              </a:ext>
            </a:extLst>
          </p:cNvPr>
          <p:cNvSpPr>
            <a:spLocks noGrp="1"/>
          </p:cNvSpPr>
          <p:nvPr>
            <p:ph idx="1"/>
          </p:nvPr>
        </p:nvSpPr>
        <p:spPr>
          <a:xfrm>
            <a:off x="368711" y="806245"/>
            <a:ext cx="11335609" cy="5198316"/>
          </a:xfrm>
        </p:spPr>
        <p:txBody>
          <a:bodyPr>
            <a:noAutofit/>
          </a:bodyPr>
          <a:lstStyle/>
          <a:p>
            <a:pPr marL="0" indent="0" algn="just">
              <a:buNone/>
            </a:pPr>
            <a:r>
              <a:rPr lang="en-US" sz="1800" dirty="0">
                <a:solidFill>
                  <a:srgbClr val="002060"/>
                </a:solidFill>
              </a:rPr>
              <a:t>After successfully logging in, nearby Devices Smart Tag AON and Pencil Smart Vision are visible on the screen. Users can Scan the Smart Device barcode using a barcode scanner.</a:t>
            </a:r>
            <a:endParaRPr lang="en-MY" sz="1800" dirty="0"/>
          </a:p>
        </p:txBody>
      </p:sp>
      <p:pic>
        <p:nvPicPr>
          <p:cNvPr id="5" name="Picture 4">
            <a:extLst>
              <a:ext uri="{FF2B5EF4-FFF2-40B4-BE49-F238E27FC236}">
                <a16:creationId xmlns:a16="http://schemas.microsoft.com/office/drawing/2014/main" id="{E00FD172-2FCE-61C7-4D27-B9AC84BE6375}"/>
              </a:ext>
            </a:extLst>
          </p:cNvPr>
          <p:cNvPicPr>
            <a:picLocks/>
          </p:cNvPicPr>
          <p:nvPr/>
        </p:nvPicPr>
        <p:blipFill>
          <a:blip r:embed="rId4"/>
          <a:srcRect/>
          <a:stretch/>
        </p:blipFill>
        <p:spPr>
          <a:xfrm>
            <a:off x="7634728" y="1558232"/>
            <a:ext cx="1969912" cy="4372956"/>
          </a:xfrm>
          <a:prstGeom prst="rect">
            <a:avLst/>
          </a:prstGeom>
          <a:ln w="19050">
            <a:solidFill>
              <a:srgbClr val="002060"/>
            </a:solidFill>
          </a:ln>
        </p:spPr>
      </p:pic>
      <p:pic>
        <p:nvPicPr>
          <p:cNvPr id="4" name="Picture 3">
            <a:extLst>
              <a:ext uri="{FF2B5EF4-FFF2-40B4-BE49-F238E27FC236}">
                <a16:creationId xmlns:a16="http://schemas.microsoft.com/office/drawing/2014/main" id="{3C2F9C08-A08A-1EE3-346F-90639B7B207A}"/>
              </a:ext>
            </a:extLst>
          </p:cNvPr>
          <p:cNvPicPr>
            <a:picLocks/>
          </p:cNvPicPr>
          <p:nvPr/>
        </p:nvPicPr>
        <p:blipFill>
          <a:blip r:embed="rId5"/>
          <a:srcRect/>
          <a:stretch/>
        </p:blipFill>
        <p:spPr>
          <a:xfrm>
            <a:off x="2587360" y="1558232"/>
            <a:ext cx="1969912" cy="4372954"/>
          </a:xfrm>
          <a:prstGeom prst="rect">
            <a:avLst/>
          </a:prstGeom>
          <a:ln w="19050">
            <a:solidFill>
              <a:srgbClr val="002060"/>
            </a:solidFill>
          </a:ln>
        </p:spPr>
      </p:pic>
    </p:spTree>
    <p:extLst>
      <p:ext uri="{BB962C8B-B14F-4D97-AF65-F5344CB8AC3E}">
        <p14:creationId xmlns:p14="http://schemas.microsoft.com/office/powerpoint/2010/main" val="150513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B2BDD-D411-4B9A-C127-90BBCF4D91F0}"/>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6C16868D-02B5-2291-04CD-EB762B01B6AB}"/>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875BAA3C-3210-5686-BABC-A61248997794}"/>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SUMMARY SCREEN</a:t>
            </a:r>
          </a:p>
        </p:txBody>
      </p:sp>
      <p:sp>
        <p:nvSpPr>
          <p:cNvPr id="11" name="TextBox 10">
            <a:extLst>
              <a:ext uri="{FF2B5EF4-FFF2-40B4-BE49-F238E27FC236}">
                <a16:creationId xmlns:a16="http://schemas.microsoft.com/office/drawing/2014/main" id="{4FBC7252-379A-EAD5-45F2-A1ADF930DD5C}"/>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BCD79D78-BA3D-A1E0-CAAB-0D073B938513}"/>
              </a:ext>
            </a:extLst>
          </p:cNvPr>
          <p:cNvSpPr>
            <a:spLocks noGrp="1"/>
          </p:cNvSpPr>
          <p:nvPr>
            <p:ph idx="1"/>
          </p:nvPr>
        </p:nvSpPr>
        <p:spPr>
          <a:xfrm>
            <a:off x="368711" y="806245"/>
            <a:ext cx="11335609" cy="5198316"/>
          </a:xfrm>
        </p:spPr>
        <p:txBody>
          <a:bodyPr>
            <a:noAutofit/>
          </a:bodyPr>
          <a:lstStyle/>
          <a:p>
            <a:pPr marL="0" indent="0" algn="just">
              <a:buNone/>
            </a:pPr>
            <a:r>
              <a:rPr lang="en-US" sz="1800" dirty="0">
                <a:solidFill>
                  <a:srgbClr val="002060"/>
                </a:solidFill>
              </a:rPr>
              <a:t>After successfully logging in, nearby Devices Smart Tag AON and Pencil Smart Vision are visible on the screen. Users can Scan the Smart Device barcode using a barcode scanner.</a:t>
            </a:r>
            <a:endParaRPr lang="en-MY" sz="1800" dirty="0"/>
          </a:p>
        </p:txBody>
      </p:sp>
      <p:grpSp>
        <p:nvGrpSpPr>
          <p:cNvPr id="7" name="Group 6">
            <a:extLst>
              <a:ext uri="{FF2B5EF4-FFF2-40B4-BE49-F238E27FC236}">
                <a16:creationId xmlns:a16="http://schemas.microsoft.com/office/drawing/2014/main" id="{07D65979-A09D-D98F-1C71-7E7E64B77002}"/>
              </a:ext>
            </a:extLst>
          </p:cNvPr>
          <p:cNvGrpSpPr/>
          <p:nvPr/>
        </p:nvGrpSpPr>
        <p:grpSpPr>
          <a:xfrm>
            <a:off x="1312586" y="1482803"/>
            <a:ext cx="1969912" cy="4372956"/>
            <a:chOff x="1469902" y="1459697"/>
            <a:chExt cx="1969912" cy="4372956"/>
          </a:xfrm>
        </p:grpSpPr>
        <p:pic>
          <p:nvPicPr>
            <p:cNvPr id="5" name="Picture 4">
              <a:extLst>
                <a:ext uri="{FF2B5EF4-FFF2-40B4-BE49-F238E27FC236}">
                  <a16:creationId xmlns:a16="http://schemas.microsoft.com/office/drawing/2014/main" id="{ED33CBDC-89B0-A1DF-ADEE-F9AC7F86E141}"/>
                </a:ext>
              </a:extLst>
            </p:cNvPr>
            <p:cNvPicPr>
              <a:picLocks/>
            </p:cNvPicPr>
            <p:nvPr/>
          </p:nvPicPr>
          <p:blipFill>
            <a:blip r:embed="rId4"/>
            <a:srcRect/>
            <a:stretch/>
          </p:blipFill>
          <p:spPr>
            <a:xfrm>
              <a:off x="1469902" y="1459697"/>
              <a:ext cx="1969912" cy="4372956"/>
            </a:xfrm>
            <a:prstGeom prst="rect">
              <a:avLst/>
            </a:prstGeom>
            <a:ln w="19050">
              <a:solidFill>
                <a:srgbClr val="002060"/>
              </a:solidFill>
            </a:ln>
          </p:spPr>
        </p:pic>
        <p:sp>
          <p:nvSpPr>
            <p:cNvPr id="6" name="Rectangle 5">
              <a:extLst>
                <a:ext uri="{FF2B5EF4-FFF2-40B4-BE49-F238E27FC236}">
                  <a16:creationId xmlns:a16="http://schemas.microsoft.com/office/drawing/2014/main" id="{9D247BD3-6515-E1CF-BD07-0637BD8CC529}"/>
                </a:ext>
              </a:extLst>
            </p:cNvPr>
            <p:cNvSpPr/>
            <p:nvPr/>
          </p:nvSpPr>
          <p:spPr>
            <a:xfrm>
              <a:off x="1564640" y="4140200"/>
              <a:ext cx="934720" cy="299720"/>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8" name="Picture 7">
            <a:extLst>
              <a:ext uri="{FF2B5EF4-FFF2-40B4-BE49-F238E27FC236}">
                <a16:creationId xmlns:a16="http://schemas.microsoft.com/office/drawing/2014/main" id="{F03A5E4F-9127-0053-07F2-0ABE2881CD12}"/>
              </a:ext>
            </a:extLst>
          </p:cNvPr>
          <p:cNvPicPr>
            <a:picLocks/>
          </p:cNvPicPr>
          <p:nvPr/>
        </p:nvPicPr>
        <p:blipFill>
          <a:blip r:embed="rId5"/>
          <a:srcRect/>
          <a:stretch/>
        </p:blipFill>
        <p:spPr>
          <a:xfrm>
            <a:off x="4227853" y="1482805"/>
            <a:ext cx="1969912" cy="4372954"/>
          </a:xfrm>
          <a:prstGeom prst="rect">
            <a:avLst/>
          </a:prstGeom>
          <a:ln w="19050">
            <a:solidFill>
              <a:srgbClr val="002060"/>
            </a:solidFill>
          </a:ln>
        </p:spPr>
      </p:pic>
      <p:sp>
        <p:nvSpPr>
          <p:cNvPr id="12" name="TextBox 11">
            <a:extLst>
              <a:ext uri="{FF2B5EF4-FFF2-40B4-BE49-F238E27FC236}">
                <a16:creationId xmlns:a16="http://schemas.microsoft.com/office/drawing/2014/main" id="{FD44A193-B396-ADE8-5616-28A43692CEF0}"/>
              </a:ext>
            </a:extLst>
          </p:cNvPr>
          <p:cNvSpPr txBox="1"/>
          <p:nvPr/>
        </p:nvSpPr>
        <p:spPr>
          <a:xfrm>
            <a:off x="7138219" y="2400484"/>
            <a:ext cx="3741195" cy="2505751"/>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r>
              <a:rPr lang="en-US" dirty="0"/>
              <a:t>For the executive summary page, The following data will use the Latest Asset Purity Data for calculation:-</a:t>
            </a:r>
          </a:p>
          <a:p>
            <a:r>
              <a:rPr lang="en-US" dirty="0"/>
              <a:t> </a:t>
            </a:r>
          </a:p>
          <a:p>
            <a:pPr marL="742950" lvl="1" indent="-285750">
              <a:buFont typeface="Wingdings" panose="05000000000000000000" pitchFamily="2" charset="2"/>
              <a:buChar char="§"/>
            </a:pPr>
            <a:r>
              <a:rPr lang="en-US" dirty="0">
                <a:solidFill>
                  <a:schemeClr val="bg1"/>
                </a:solidFill>
              </a:rPr>
              <a:t>Fullness % </a:t>
            </a:r>
          </a:p>
          <a:p>
            <a:pPr marL="742950" lvl="1" indent="-285750">
              <a:buFont typeface="Wingdings" panose="05000000000000000000" pitchFamily="2" charset="2"/>
              <a:buChar char="§"/>
            </a:pPr>
            <a:r>
              <a:rPr lang="en-US" dirty="0">
                <a:solidFill>
                  <a:schemeClr val="bg1"/>
                </a:solidFill>
              </a:rPr>
              <a:t>Planogram Compliance %</a:t>
            </a:r>
          </a:p>
          <a:p>
            <a:pPr marL="742950" lvl="1" indent="-285750">
              <a:buFont typeface="Wingdings" panose="05000000000000000000" pitchFamily="2" charset="2"/>
              <a:buChar char="§"/>
            </a:pPr>
            <a:r>
              <a:rPr lang="en-US" dirty="0">
                <a:solidFill>
                  <a:schemeClr val="bg1"/>
                </a:solidFill>
              </a:rPr>
              <a:t>Out of Stock %</a:t>
            </a:r>
          </a:p>
          <a:p>
            <a:pPr marL="742950" lvl="1" indent="-285750">
              <a:buFont typeface="Wingdings" panose="05000000000000000000" pitchFamily="2" charset="2"/>
              <a:buChar char="§"/>
            </a:pPr>
            <a:r>
              <a:rPr lang="en-US" dirty="0">
                <a:solidFill>
                  <a:schemeClr val="bg1"/>
                </a:solidFill>
              </a:rPr>
              <a:t>Purity%</a:t>
            </a:r>
          </a:p>
        </p:txBody>
      </p:sp>
    </p:spTree>
    <p:extLst>
      <p:ext uri="{BB962C8B-B14F-4D97-AF65-F5344CB8AC3E}">
        <p14:creationId xmlns:p14="http://schemas.microsoft.com/office/powerpoint/2010/main" val="144108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04969-00E0-BDE9-5C4F-26715BC3A09C}"/>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48226F75-5983-D105-0098-AF45A69447C6}"/>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A40FDE45-8209-721F-C895-F5F29C0AFDEE}"/>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SUMMARY SCREEN – Insight</a:t>
            </a:r>
          </a:p>
        </p:txBody>
      </p:sp>
      <p:sp>
        <p:nvSpPr>
          <p:cNvPr id="11" name="TextBox 10">
            <a:extLst>
              <a:ext uri="{FF2B5EF4-FFF2-40B4-BE49-F238E27FC236}">
                <a16:creationId xmlns:a16="http://schemas.microsoft.com/office/drawing/2014/main" id="{FFC21325-8BAD-B8EC-DB01-5D2E3257CBB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15" name="TextBox 14">
            <a:extLst>
              <a:ext uri="{FF2B5EF4-FFF2-40B4-BE49-F238E27FC236}">
                <a16:creationId xmlns:a16="http://schemas.microsoft.com/office/drawing/2014/main" id="{9821C4C6-B199-90AB-1207-83F831BF5721}"/>
              </a:ext>
            </a:extLst>
          </p:cNvPr>
          <p:cNvSpPr txBox="1"/>
          <p:nvPr/>
        </p:nvSpPr>
        <p:spPr>
          <a:xfrm>
            <a:off x="970723" y="5505744"/>
            <a:ext cx="1950560" cy="276999"/>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200" dirty="0"/>
              <a:t>OUTLET MAP</a:t>
            </a:r>
            <a:endParaRPr lang="en-US" sz="1200" dirty="0">
              <a:solidFill>
                <a:schemeClr val="bg1"/>
              </a:solidFill>
            </a:endParaRPr>
          </a:p>
        </p:txBody>
      </p:sp>
      <p:sp>
        <p:nvSpPr>
          <p:cNvPr id="16" name="TextBox 15">
            <a:extLst>
              <a:ext uri="{FF2B5EF4-FFF2-40B4-BE49-F238E27FC236}">
                <a16:creationId xmlns:a16="http://schemas.microsoft.com/office/drawing/2014/main" id="{DCD7758F-104B-C93C-0102-BAEC976173BE}"/>
              </a:ext>
            </a:extLst>
          </p:cNvPr>
          <p:cNvSpPr txBox="1"/>
          <p:nvPr/>
        </p:nvSpPr>
        <p:spPr>
          <a:xfrm>
            <a:off x="3742253" y="5506833"/>
            <a:ext cx="1969912" cy="276999"/>
          </a:xfrm>
          <a:prstGeom prst="rect">
            <a:avLst/>
          </a:prstGeom>
          <a:solidFill>
            <a:srgbClr val="002060"/>
          </a:solidFill>
        </p:spPr>
        <p:txBody>
          <a:bodyPr wrap="square">
            <a:spAutoFit/>
          </a:bodyPr>
          <a:lstStyle>
            <a:defPPr>
              <a:defRPr lang="en-US"/>
            </a:defPPr>
            <a:lvl1pPr algn="ctr">
              <a:lnSpc>
                <a:spcPct val="100000"/>
              </a:lnSpc>
              <a:defRPr sz="1400" b="1">
                <a:solidFill>
                  <a:schemeClr val="bg1"/>
                </a:solidFill>
                <a:latin typeface="Calibri (Body)"/>
              </a:defRPr>
            </a:lvl1pPr>
          </a:lstStyle>
          <a:p>
            <a:r>
              <a:rPr lang="en-US" sz="1200" dirty="0"/>
              <a:t>AVERAGE TEMPERATURE</a:t>
            </a:r>
          </a:p>
        </p:txBody>
      </p:sp>
      <p:sp>
        <p:nvSpPr>
          <p:cNvPr id="17" name="TextBox 16">
            <a:extLst>
              <a:ext uri="{FF2B5EF4-FFF2-40B4-BE49-F238E27FC236}">
                <a16:creationId xmlns:a16="http://schemas.microsoft.com/office/drawing/2014/main" id="{F1F2618C-6592-CFD7-D085-F2E8187D6AD4}"/>
              </a:ext>
            </a:extLst>
          </p:cNvPr>
          <p:cNvSpPr txBox="1"/>
          <p:nvPr/>
        </p:nvSpPr>
        <p:spPr>
          <a:xfrm>
            <a:off x="6513783" y="5506128"/>
            <a:ext cx="1969912" cy="276999"/>
          </a:xfrm>
          <a:prstGeom prst="rect">
            <a:avLst/>
          </a:prstGeom>
          <a:solidFill>
            <a:srgbClr val="002060"/>
          </a:solidFill>
        </p:spPr>
        <p:txBody>
          <a:bodyPr wrap="square">
            <a:spAutoFit/>
          </a:bodyPr>
          <a:lstStyle>
            <a:defPPr>
              <a:defRPr lang="en-US"/>
            </a:defPPr>
            <a:lvl1pPr algn="ctr">
              <a:lnSpc>
                <a:spcPct val="100000"/>
              </a:lnSpc>
              <a:defRPr sz="1400" b="1">
                <a:solidFill>
                  <a:schemeClr val="bg1"/>
                </a:solidFill>
                <a:latin typeface="Calibri (Body)"/>
              </a:defRPr>
            </a:lvl1pPr>
          </a:lstStyle>
          <a:p>
            <a:r>
              <a:rPr lang="en-US" sz="1200" dirty="0"/>
              <a:t>LIGHT ON HOURS</a:t>
            </a:r>
          </a:p>
        </p:txBody>
      </p:sp>
      <p:sp>
        <p:nvSpPr>
          <p:cNvPr id="18" name="TextBox 17">
            <a:extLst>
              <a:ext uri="{FF2B5EF4-FFF2-40B4-BE49-F238E27FC236}">
                <a16:creationId xmlns:a16="http://schemas.microsoft.com/office/drawing/2014/main" id="{21885B9D-46AC-EA59-0058-EBD0FAE22257}"/>
              </a:ext>
            </a:extLst>
          </p:cNvPr>
          <p:cNvSpPr txBox="1"/>
          <p:nvPr/>
        </p:nvSpPr>
        <p:spPr>
          <a:xfrm>
            <a:off x="9285313" y="5505744"/>
            <a:ext cx="1969912" cy="276999"/>
          </a:xfrm>
          <a:prstGeom prst="rect">
            <a:avLst/>
          </a:prstGeom>
          <a:solidFill>
            <a:srgbClr val="002060"/>
          </a:solidFill>
        </p:spPr>
        <p:txBody>
          <a:bodyPr wrap="square">
            <a:spAutoFit/>
          </a:bodyPr>
          <a:lstStyle>
            <a:defPPr>
              <a:defRPr lang="en-US"/>
            </a:defPPr>
            <a:lvl1pPr algn="ctr">
              <a:lnSpc>
                <a:spcPct val="100000"/>
              </a:lnSpc>
              <a:defRPr sz="1400" b="1">
                <a:solidFill>
                  <a:schemeClr val="bg1"/>
                </a:solidFill>
                <a:latin typeface="Calibri (Body)"/>
              </a:defRPr>
            </a:lvl1pPr>
          </a:lstStyle>
          <a:p>
            <a:r>
              <a:rPr lang="en-US" sz="1200" dirty="0"/>
              <a:t>AVERAGE DOOR SWING</a:t>
            </a:r>
          </a:p>
        </p:txBody>
      </p:sp>
      <p:grpSp>
        <p:nvGrpSpPr>
          <p:cNvPr id="21" name="Group 20">
            <a:extLst>
              <a:ext uri="{FF2B5EF4-FFF2-40B4-BE49-F238E27FC236}">
                <a16:creationId xmlns:a16="http://schemas.microsoft.com/office/drawing/2014/main" id="{B11C055B-894F-E403-841D-5C6171836737}"/>
              </a:ext>
            </a:extLst>
          </p:cNvPr>
          <p:cNvGrpSpPr/>
          <p:nvPr/>
        </p:nvGrpSpPr>
        <p:grpSpPr>
          <a:xfrm>
            <a:off x="970723" y="926811"/>
            <a:ext cx="1969912" cy="4372954"/>
            <a:chOff x="970723" y="926811"/>
            <a:chExt cx="1969912" cy="4372954"/>
          </a:xfrm>
        </p:grpSpPr>
        <p:pic>
          <p:nvPicPr>
            <p:cNvPr id="14" name="Picture 13">
              <a:extLst>
                <a:ext uri="{FF2B5EF4-FFF2-40B4-BE49-F238E27FC236}">
                  <a16:creationId xmlns:a16="http://schemas.microsoft.com/office/drawing/2014/main" id="{32B17AD1-A206-218F-DAD1-46C6ECEE4B8E}"/>
                </a:ext>
              </a:extLst>
            </p:cNvPr>
            <p:cNvPicPr>
              <a:picLocks/>
            </p:cNvPicPr>
            <p:nvPr/>
          </p:nvPicPr>
          <p:blipFill>
            <a:blip r:embed="rId4"/>
            <a:srcRect/>
            <a:stretch/>
          </p:blipFill>
          <p:spPr>
            <a:xfrm>
              <a:off x="970723" y="926811"/>
              <a:ext cx="1969912" cy="4372954"/>
            </a:xfrm>
            <a:prstGeom prst="rect">
              <a:avLst/>
            </a:prstGeom>
            <a:ln w="19050">
              <a:solidFill>
                <a:srgbClr val="002060"/>
              </a:solidFill>
            </a:ln>
          </p:spPr>
        </p:pic>
        <p:sp>
          <p:nvSpPr>
            <p:cNvPr id="5" name="Rectangle 4">
              <a:extLst>
                <a:ext uri="{FF2B5EF4-FFF2-40B4-BE49-F238E27FC236}">
                  <a16:creationId xmlns:a16="http://schemas.microsoft.com/office/drawing/2014/main" id="{28866CA5-D9FB-A8B5-A24C-5B7B63131B7A}"/>
                </a:ext>
              </a:extLst>
            </p:cNvPr>
            <p:cNvSpPr/>
            <p:nvPr/>
          </p:nvSpPr>
          <p:spPr>
            <a:xfrm>
              <a:off x="970723" y="2744578"/>
              <a:ext cx="992189" cy="736237"/>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0" name="Group 19">
            <a:extLst>
              <a:ext uri="{FF2B5EF4-FFF2-40B4-BE49-F238E27FC236}">
                <a16:creationId xmlns:a16="http://schemas.microsoft.com/office/drawing/2014/main" id="{B6B240BB-4736-C95B-4B2B-4E655C483545}"/>
              </a:ext>
            </a:extLst>
          </p:cNvPr>
          <p:cNvGrpSpPr/>
          <p:nvPr/>
        </p:nvGrpSpPr>
        <p:grpSpPr>
          <a:xfrm>
            <a:off x="3742253" y="926811"/>
            <a:ext cx="1969912" cy="4372954"/>
            <a:chOff x="3742253" y="926811"/>
            <a:chExt cx="1969912" cy="4372954"/>
          </a:xfrm>
        </p:grpSpPr>
        <p:pic>
          <p:nvPicPr>
            <p:cNvPr id="4" name="Picture 3">
              <a:extLst>
                <a:ext uri="{FF2B5EF4-FFF2-40B4-BE49-F238E27FC236}">
                  <a16:creationId xmlns:a16="http://schemas.microsoft.com/office/drawing/2014/main" id="{5FB485AD-5C32-0454-0B25-7E05ABF5CF49}"/>
                </a:ext>
              </a:extLst>
            </p:cNvPr>
            <p:cNvPicPr>
              <a:picLocks/>
            </p:cNvPicPr>
            <p:nvPr/>
          </p:nvPicPr>
          <p:blipFill>
            <a:blip r:embed="rId4"/>
            <a:srcRect/>
            <a:stretch/>
          </p:blipFill>
          <p:spPr>
            <a:xfrm>
              <a:off x="3742253" y="926811"/>
              <a:ext cx="1969912" cy="4372954"/>
            </a:xfrm>
            <a:prstGeom prst="rect">
              <a:avLst/>
            </a:prstGeom>
            <a:ln w="19050">
              <a:solidFill>
                <a:srgbClr val="002060"/>
              </a:solidFill>
            </a:ln>
          </p:spPr>
        </p:pic>
        <p:sp>
          <p:nvSpPr>
            <p:cNvPr id="6" name="Rectangle 5">
              <a:extLst>
                <a:ext uri="{FF2B5EF4-FFF2-40B4-BE49-F238E27FC236}">
                  <a16:creationId xmlns:a16="http://schemas.microsoft.com/office/drawing/2014/main" id="{E3155A31-0579-6E29-BCCA-C466D9F585C4}"/>
                </a:ext>
              </a:extLst>
            </p:cNvPr>
            <p:cNvSpPr/>
            <p:nvPr/>
          </p:nvSpPr>
          <p:spPr>
            <a:xfrm>
              <a:off x="4715972" y="2744577"/>
              <a:ext cx="992189" cy="736237"/>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9" name="Group 18">
            <a:extLst>
              <a:ext uri="{FF2B5EF4-FFF2-40B4-BE49-F238E27FC236}">
                <a16:creationId xmlns:a16="http://schemas.microsoft.com/office/drawing/2014/main" id="{47C774A0-3D02-11CA-62F2-5197D1A62B50}"/>
              </a:ext>
            </a:extLst>
          </p:cNvPr>
          <p:cNvGrpSpPr/>
          <p:nvPr/>
        </p:nvGrpSpPr>
        <p:grpSpPr>
          <a:xfrm>
            <a:off x="6513783" y="943161"/>
            <a:ext cx="1969912" cy="4372954"/>
            <a:chOff x="6513783" y="943161"/>
            <a:chExt cx="1969912" cy="4372954"/>
          </a:xfrm>
        </p:grpSpPr>
        <p:pic>
          <p:nvPicPr>
            <p:cNvPr id="9" name="Picture 8">
              <a:extLst>
                <a:ext uri="{FF2B5EF4-FFF2-40B4-BE49-F238E27FC236}">
                  <a16:creationId xmlns:a16="http://schemas.microsoft.com/office/drawing/2014/main" id="{36F2B1CF-8A00-32BA-2EC7-33A3E74240DF}"/>
                </a:ext>
              </a:extLst>
            </p:cNvPr>
            <p:cNvPicPr>
              <a:picLocks/>
            </p:cNvPicPr>
            <p:nvPr/>
          </p:nvPicPr>
          <p:blipFill>
            <a:blip r:embed="rId4"/>
            <a:srcRect/>
            <a:stretch/>
          </p:blipFill>
          <p:spPr>
            <a:xfrm>
              <a:off x="6513783" y="943161"/>
              <a:ext cx="1969912" cy="4372954"/>
            </a:xfrm>
            <a:prstGeom prst="rect">
              <a:avLst/>
            </a:prstGeom>
            <a:ln w="19050">
              <a:solidFill>
                <a:srgbClr val="002060"/>
              </a:solidFill>
            </a:ln>
          </p:spPr>
        </p:pic>
        <p:sp>
          <p:nvSpPr>
            <p:cNvPr id="7" name="Rectangle 6">
              <a:extLst>
                <a:ext uri="{FF2B5EF4-FFF2-40B4-BE49-F238E27FC236}">
                  <a16:creationId xmlns:a16="http://schemas.microsoft.com/office/drawing/2014/main" id="{2D97B075-3D6E-24F4-860B-07385CBC9BE7}"/>
                </a:ext>
              </a:extLst>
            </p:cNvPr>
            <p:cNvSpPr/>
            <p:nvPr/>
          </p:nvSpPr>
          <p:spPr>
            <a:xfrm>
              <a:off x="6517787" y="3411347"/>
              <a:ext cx="992189" cy="736237"/>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2" name="Group 11">
            <a:extLst>
              <a:ext uri="{FF2B5EF4-FFF2-40B4-BE49-F238E27FC236}">
                <a16:creationId xmlns:a16="http://schemas.microsoft.com/office/drawing/2014/main" id="{DF437E83-58B3-A208-F7A2-C8996099CF1D}"/>
              </a:ext>
            </a:extLst>
          </p:cNvPr>
          <p:cNvGrpSpPr/>
          <p:nvPr/>
        </p:nvGrpSpPr>
        <p:grpSpPr>
          <a:xfrm>
            <a:off x="9289317" y="943161"/>
            <a:ext cx="1969912" cy="4372954"/>
            <a:chOff x="9289317" y="943161"/>
            <a:chExt cx="1969912" cy="4372954"/>
          </a:xfrm>
        </p:grpSpPr>
        <p:pic>
          <p:nvPicPr>
            <p:cNvPr id="13" name="Picture 12">
              <a:extLst>
                <a:ext uri="{FF2B5EF4-FFF2-40B4-BE49-F238E27FC236}">
                  <a16:creationId xmlns:a16="http://schemas.microsoft.com/office/drawing/2014/main" id="{CBADBCDA-70FB-C237-D4CE-61ADF331F653}"/>
                </a:ext>
              </a:extLst>
            </p:cNvPr>
            <p:cNvPicPr>
              <a:picLocks/>
            </p:cNvPicPr>
            <p:nvPr/>
          </p:nvPicPr>
          <p:blipFill>
            <a:blip r:embed="rId4"/>
            <a:srcRect/>
            <a:stretch/>
          </p:blipFill>
          <p:spPr>
            <a:xfrm>
              <a:off x="9289317" y="943161"/>
              <a:ext cx="1969912" cy="4372954"/>
            </a:xfrm>
            <a:prstGeom prst="rect">
              <a:avLst/>
            </a:prstGeom>
            <a:ln w="19050">
              <a:solidFill>
                <a:srgbClr val="002060"/>
              </a:solidFill>
            </a:ln>
          </p:spPr>
        </p:pic>
        <p:sp>
          <p:nvSpPr>
            <p:cNvPr id="8" name="Rectangle 7">
              <a:extLst>
                <a:ext uri="{FF2B5EF4-FFF2-40B4-BE49-F238E27FC236}">
                  <a16:creationId xmlns:a16="http://schemas.microsoft.com/office/drawing/2014/main" id="{0D577A44-B5FF-14BE-6D07-4BF73ACFF661}"/>
                </a:ext>
              </a:extLst>
            </p:cNvPr>
            <p:cNvSpPr/>
            <p:nvPr/>
          </p:nvSpPr>
          <p:spPr>
            <a:xfrm>
              <a:off x="10263036" y="3427477"/>
              <a:ext cx="992189" cy="736237"/>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2676787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14B84-3D7E-580D-1A51-121D3141C4D3}"/>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9AA548DE-8F11-FBB3-C34B-E8C4CE8C507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D50C1213-E4B8-01C1-EDD2-B77C96D226D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SUMMARY SCREEN – Insight</a:t>
            </a:r>
          </a:p>
        </p:txBody>
      </p:sp>
      <p:sp>
        <p:nvSpPr>
          <p:cNvPr id="11" name="TextBox 10">
            <a:extLst>
              <a:ext uri="{FF2B5EF4-FFF2-40B4-BE49-F238E27FC236}">
                <a16:creationId xmlns:a16="http://schemas.microsoft.com/office/drawing/2014/main" id="{7843FF85-FD7E-129B-2F85-B0D78C2E7C3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15" name="TextBox 14">
            <a:extLst>
              <a:ext uri="{FF2B5EF4-FFF2-40B4-BE49-F238E27FC236}">
                <a16:creationId xmlns:a16="http://schemas.microsoft.com/office/drawing/2014/main" id="{56EE9C32-E38D-D970-E082-5FEA83286503}"/>
              </a:ext>
            </a:extLst>
          </p:cNvPr>
          <p:cNvSpPr txBox="1"/>
          <p:nvPr/>
        </p:nvSpPr>
        <p:spPr>
          <a:xfrm>
            <a:off x="970723" y="5505744"/>
            <a:ext cx="1950560" cy="276999"/>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200" dirty="0"/>
              <a:t>OUT OF STOCK</a:t>
            </a:r>
            <a:endParaRPr lang="en-US" sz="1200" dirty="0">
              <a:solidFill>
                <a:schemeClr val="bg1"/>
              </a:solidFill>
            </a:endParaRPr>
          </a:p>
        </p:txBody>
      </p:sp>
      <p:sp>
        <p:nvSpPr>
          <p:cNvPr id="16" name="TextBox 15">
            <a:extLst>
              <a:ext uri="{FF2B5EF4-FFF2-40B4-BE49-F238E27FC236}">
                <a16:creationId xmlns:a16="http://schemas.microsoft.com/office/drawing/2014/main" id="{8DC8DA6D-CA36-8739-0CFC-6D74C082962D}"/>
              </a:ext>
            </a:extLst>
          </p:cNvPr>
          <p:cNvSpPr txBox="1"/>
          <p:nvPr/>
        </p:nvSpPr>
        <p:spPr>
          <a:xfrm>
            <a:off x="3742253" y="5506833"/>
            <a:ext cx="1969912" cy="276999"/>
          </a:xfrm>
          <a:prstGeom prst="rect">
            <a:avLst/>
          </a:prstGeom>
          <a:solidFill>
            <a:srgbClr val="002060"/>
          </a:solidFill>
        </p:spPr>
        <p:txBody>
          <a:bodyPr wrap="square">
            <a:spAutoFit/>
          </a:bodyPr>
          <a:lstStyle>
            <a:defPPr>
              <a:defRPr lang="en-US"/>
            </a:defPPr>
            <a:lvl1pPr algn="ctr">
              <a:lnSpc>
                <a:spcPct val="100000"/>
              </a:lnSpc>
              <a:defRPr sz="1400" b="1">
                <a:solidFill>
                  <a:schemeClr val="bg1"/>
                </a:solidFill>
                <a:latin typeface="Calibri (Body)"/>
              </a:defRPr>
            </a:lvl1pPr>
          </a:lstStyle>
          <a:p>
            <a:r>
              <a:rPr lang="en-US" sz="1200" dirty="0"/>
              <a:t>PALNOGRAM COMLIANCE</a:t>
            </a:r>
          </a:p>
        </p:txBody>
      </p:sp>
      <p:sp>
        <p:nvSpPr>
          <p:cNvPr id="17" name="TextBox 16">
            <a:extLst>
              <a:ext uri="{FF2B5EF4-FFF2-40B4-BE49-F238E27FC236}">
                <a16:creationId xmlns:a16="http://schemas.microsoft.com/office/drawing/2014/main" id="{147D7103-B5F5-E4C7-9952-809494132C3D}"/>
              </a:ext>
            </a:extLst>
          </p:cNvPr>
          <p:cNvSpPr txBox="1"/>
          <p:nvPr/>
        </p:nvSpPr>
        <p:spPr>
          <a:xfrm>
            <a:off x="6513783" y="5506128"/>
            <a:ext cx="1969912" cy="276999"/>
          </a:xfrm>
          <a:prstGeom prst="rect">
            <a:avLst/>
          </a:prstGeom>
          <a:solidFill>
            <a:srgbClr val="002060"/>
          </a:solidFill>
        </p:spPr>
        <p:txBody>
          <a:bodyPr wrap="square">
            <a:spAutoFit/>
          </a:bodyPr>
          <a:lstStyle>
            <a:defPPr>
              <a:defRPr lang="en-US"/>
            </a:defPPr>
            <a:lvl1pPr algn="ctr">
              <a:lnSpc>
                <a:spcPct val="100000"/>
              </a:lnSpc>
              <a:defRPr sz="1400" b="1">
                <a:solidFill>
                  <a:schemeClr val="bg1"/>
                </a:solidFill>
                <a:latin typeface="Calibri (Body)"/>
              </a:defRPr>
            </a:lvl1pPr>
          </a:lstStyle>
          <a:p>
            <a:r>
              <a:rPr lang="en-US" sz="1200" dirty="0"/>
              <a:t>PURITY TREND</a:t>
            </a:r>
          </a:p>
        </p:txBody>
      </p:sp>
      <p:sp>
        <p:nvSpPr>
          <p:cNvPr id="18" name="TextBox 17">
            <a:extLst>
              <a:ext uri="{FF2B5EF4-FFF2-40B4-BE49-F238E27FC236}">
                <a16:creationId xmlns:a16="http://schemas.microsoft.com/office/drawing/2014/main" id="{8FC705F5-17EB-F0E0-4CA3-AD279BDF3FD2}"/>
              </a:ext>
            </a:extLst>
          </p:cNvPr>
          <p:cNvSpPr txBox="1"/>
          <p:nvPr/>
        </p:nvSpPr>
        <p:spPr>
          <a:xfrm>
            <a:off x="9285313" y="5505744"/>
            <a:ext cx="1969912" cy="276999"/>
          </a:xfrm>
          <a:prstGeom prst="rect">
            <a:avLst/>
          </a:prstGeom>
          <a:solidFill>
            <a:srgbClr val="002060"/>
          </a:solidFill>
        </p:spPr>
        <p:txBody>
          <a:bodyPr wrap="square">
            <a:spAutoFit/>
          </a:bodyPr>
          <a:lstStyle>
            <a:defPPr>
              <a:defRPr lang="en-US"/>
            </a:defPPr>
            <a:lvl1pPr algn="ctr">
              <a:lnSpc>
                <a:spcPct val="100000"/>
              </a:lnSpc>
              <a:defRPr sz="1400" b="1">
                <a:solidFill>
                  <a:schemeClr val="bg1"/>
                </a:solidFill>
                <a:latin typeface="Calibri (Body)"/>
              </a:defRPr>
            </a:lvl1pPr>
          </a:lstStyle>
          <a:p>
            <a:r>
              <a:rPr lang="en-US" sz="1200" dirty="0"/>
              <a:t>FULLNESS TREND</a:t>
            </a:r>
          </a:p>
        </p:txBody>
      </p:sp>
      <p:grpSp>
        <p:nvGrpSpPr>
          <p:cNvPr id="21" name="Group 20">
            <a:extLst>
              <a:ext uri="{FF2B5EF4-FFF2-40B4-BE49-F238E27FC236}">
                <a16:creationId xmlns:a16="http://schemas.microsoft.com/office/drawing/2014/main" id="{11B0BB22-C588-7B37-C3C8-F204F4ABE723}"/>
              </a:ext>
            </a:extLst>
          </p:cNvPr>
          <p:cNvGrpSpPr/>
          <p:nvPr/>
        </p:nvGrpSpPr>
        <p:grpSpPr>
          <a:xfrm>
            <a:off x="963489" y="926811"/>
            <a:ext cx="1977145" cy="4372954"/>
            <a:chOff x="963489" y="926811"/>
            <a:chExt cx="1977145" cy="4372954"/>
          </a:xfrm>
        </p:grpSpPr>
        <p:pic>
          <p:nvPicPr>
            <p:cNvPr id="14" name="Picture 13">
              <a:extLst>
                <a:ext uri="{FF2B5EF4-FFF2-40B4-BE49-F238E27FC236}">
                  <a16:creationId xmlns:a16="http://schemas.microsoft.com/office/drawing/2014/main" id="{5085C298-8F70-9A0A-021D-262E079160A1}"/>
                </a:ext>
              </a:extLst>
            </p:cNvPr>
            <p:cNvPicPr>
              <a:picLocks/>
            </p:cNvPicPr>
            <p:nvPr/>
          </p:nvPicPr>
          <p:blipFill>
            <a:blip r:embed="rId4"/>
            <a:srcRect/>
            <a:stretch/>
          </p:blipFill>
          <p:spPr>
            <a:xfrm>
              <a:off x="970723" y="926811"/>
              <a:ext cx="1969911" cy="4372954"/>
            </a:xfrm>
            <a:prstGeom prst="rect">
              <a:avLst/>
            </a:prstGeom>
            <a:ln w="19050">
              <a:solidFill>
                <a:srgbClr val="002060"/>
              </a:solidFill>
            </a:ln>
          </p:spPr>
        </p:pic>
        <p:sp>
          <p:nvSpPr>
            <p:cNvPr id="5" name="Rectangle 4">
              <a:extLst>
                <a:ext uri="{FF2B5EF4-FFF2-40B4-BE49-F238E27FC236}">
                  <a16:creationId xmlns:a16="http://schemas.microsoft.com/office/drawing/2014/main" id="{75D890B5-B76F-B4DD-5200-CE0A5A7C05A7}"/>
                </a:ext>
              </a:extLst>
            </p:cNvPr>
            <p:cNvSpPr/>
            <p:nvPr/>
          </p:nvSpPr>
          <p:spPr>
            <a:xfrm>
              <a:off x="963489" y="4062368"/>
              <a:ext cx="992189" cy="736237"/>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0" name="Group 19">
            <a:extLst>
              <a:ext uri="{FF2B5EF4-FFF2-40B4-BE49-F238E27FC236}">
                <a16:creationId xmlns:a16="http://schemas.microsoft.com/office/drawing/2014/main" id="{3E039E7D-8211-99E6-F66C-E7DBAB96E060}"/>
              </a:ext>
            </a:extLst>
          </p:cNvPr>
          <p:cNvGrpSpPr/>
          <p:nvPr/>
        </p:nvGrpSpPr>
        <p:grpSpPr>
          <a:xfrm>
            <a:off x="3784452" y="926811"/>
            <a:ext cx="1893766" cy="4372954"/>
            <a:chOff x="3784452" y="926811"/>
            <a:chExt cx="1893766" cy="4372954"/>
          </a:xfrm>
        </p:grpSpPr>
        <p:pic>
          <p:nvPicPr>
            <p:cNvPr id="4" name="Picture 3">
              <a:extLst>
                <a:ext uri="{FF2B5EF4-FFF2-40B4-BE49-F238E27FC236}">
                  <a16:creationId xmlns:a16="http://schemas.microsoft.com/office/drawing/2014/main" id="{084D075C-1967-8175-0F40-5566E00DDF45}"/>
                </a:ext>
              </a:extLst>
            </p:cNvPr>
            <p:cNvPicPr>
              <a:picLocks/>
            </p:cNvPicPr>
            <p:nvPr/>
          </p:nvPicPr>
          <p:blipFill>
            <a:blip r:embed="rId5"/>
            <a:srcRect/>
            <a:stretch/>
          </p:blipFill>
          <p:spPr>
            <a:xfrm>
              <a:off x="3784452" y="926811"/>
              <a:ext cx="1885512" cy="4372954"/>
            </a:xfrm>
            <a:prstGeom prst="rect">
              <a:avLst/>
            </a:prstGeom>
            <a:ln w="19050">
              <a:solidFill>
                <a:srgbClr val="002060"/>
              </a:solidFill>
            </a:ln>
          </p:spPr>
        </p:pic>
        <p:sp>
          <p:nvSpPr>
            <p:cNvPr id="6" name="Rectangle 5">
              <a:extLst>
                <a:ext uri="{FF2B5EF4-FFF2-40B4-BE49-F238E27FC236}">
                  <a16:creationId xmlns:a16="http://schemas.microsoft.com/office/drawing/2014/main" id="{7B8BD56E-3414-0F66-7D82-10A00497B3D7}"/>
                </a:ext>
              </a:extLst>
            </p:cNvPr>
            <p:cNvSpPr/>
            <p:nvPr/>
          </p:nvSpPr>
          <p:spPr>
            <a:xfrm>
              <a:off x="4686029" y="3890303"/>
              <a:ext cx="992189" cy="736237"/>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9" name="Group 18">
            <a:extLst>
              <a:ext uri="{FF2B5EF4-FFF2-40B4-BE49-F238E27FC236}">
                <a16:creationId xmlns:a16="http://schemas.microsoft.com/office/drawing/2014/main" id="{EA0910D2-DCF3-3517-1357-F30D9B44DC18}"/>
              </a:ext>
            </a:extLst>
          </p:cNvPr>
          <p:cNvGrpSpPr/>
          <p:nvPr/>
        </p:nvGrpSpPr>
        <p:grpSpPr>
          <a:xfrm>
            <a:off x="6513783" y="943161"/>
            <a:ext cx="1969911" cy="4389304"/>
            <a:chOff x="6513783" y="943161"/>
            <a:chExt cx="1969911" cy="4389304"/>
          </a:xfrm>
        </p:grpSpPr>
        <p:pic>
          <p:nvPicPr>
            <p:cNvPr id="9" name="Picture 8">
              <a:extLst>
                <a:ext uri="{FF2B5EF4-FFF2-40B4-BE49-F238E27FC236}">
                  <a16:creationId xmlns:a16="http://schemas.microsoft.com/office/drawing/2014/main" id="{3BAD2BF1-0C50-6DB7-B425-A91748443649}"/>
                </a:ext>
              </a:extLst>
            </p:cNvPr>
            <p:cNvPicPr>
              <a:picLocks/>
            </p:cNvPicPr>
            <p:nvPr/>
          </p:nvPicPr>
          <p:blipFill>
            <a:blip r:embed="rId6"/>
            <a:srcRect/>
            <a:stretch/>
          </p:blipFill>
          <p:spPr>
            <a:xfrm>
              <a:off x="6513783" y="943161"/>
              <a:ext cx="1969911" cy="4372954"/>
            </a:xfrm>
            <a:prstGeom prst="rect">
              <a:avLst/>
            </a:prstGeom>
            <a:ln w="19050">
              <a:solidFill>
                <a:srgbClr val="002060"/>
              </a:solidFill>
            </a:ln>
          </p:spPr>
        </p:pic>
        <p:sp>
          <p:nvSpPr>
            <p:cNvPr id="7" name="Rectangle 6">
              <a:extLst>
                <a:ext uri="{FF2B5EF4-FFF2-40B4-BE49-F238E27FC236}">
                  <a16:creationId xmlns:a16="http://schemas.microsoft.com/office/drawing/2014/main" id="{DBE93D9C-2796-AED1-9AAC-6B87A3AA2FA7}"/>
                </a:ext>
              </a:extLst>
            </p:cNvPr>
            <p:cNvSpPr/>
            <p:nvPr/>
          </p:nvSpPr>
          <p:spPr>
            <a:xfrm>
              <a:off x="6522037" y="4596228"/>
              <a:ext cx="992189" cy="736237"/>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2" name="Group 11">
            <a:extLst>
              <a:ext uri="{FF2B5EF4-FFF2-40B4-BE49-F238E27FC236}">
                <a16:creationId xmlns:a16="http://schemas.microsoft.com/office/drawing/2014/main" id="{3A57C903-5649-5DBE-5CB2-8EBC16825AB2}"/>
              </a:ext>
            </a:extLst>
          </p:cNvPr>
          <p:cNvGrpSpPr/>
          <p:nvPr/>
        </p:nvGrpSpPr>
        <p:grpSpPr>
          <a:xfrm>
            <a:off x="9289317" y="943161"/>
            <a:ext cx="1969911" cy="4400190"/>
            <a:chOff x="9289317" y="943161"/>
            <a:chExt cx="1969911" cy="4400190"/>
          </a:xfrm>
        </p:grpSpPr>
        <p:pic>
          <p:nvPicPr>
            <p:cNvPr id="13" name="Picture 12">
              <a:extLst>
                <a:ext uri="{FF2B5EF4-FFF2-40B4-BE49-F238E27FC236}">
                  <a16:creationId xmlns:a16="http://schemas.microsoft.com/office/drawing/2014/main" id="{E3DDE3E3-F9C1-8B4E-099E-25C8269F7269}"/>
                </a:ext>
              </a:extLst>
            </p:cNvPr>
            <p:cNvPicPr>
              <a:picLocks/>
            </p:cNvPicPr>
            <p:nvPr/>
          </p:nvPicPr>
          <p:blipFill>
            <a:blip r:embed="rId7"/>
            <a:srcRect/>
            <a:stretch/>
          </p:blipFill>
          <p:spPr>
            <a:xfrm>
              <a:off x="9289317" y="943161"/>
              <a:ext cx="1969911" cy="4372954"/>
            </a:xfrm>
            <a:prstGeom prst="rect">
              <a:avLst/>
            </a:prstGeom>
            <a:ln w="19050">
              <a:solidFill>
                <a:srgbClr val="002060"/>
              </a:solidFill>
            </a:ln>
          </p:spPr>
        </p:pic>
        <p:sp>
          <p:nvSpPr>
            <p:cNvPr id="8" name="Rectangle 7">
              <a:extLst>
                <a:ext uri="{FF2B5EF4-FFF2-40B4-BE49-F238E27FC236}">
                  <a16:creationId xmlns:a16="http://schemas.microsoft.com/office/drawing/2014/main" id="{3E4841F9-445B-3939-397A-55B2D202AEB1}"/>
                </a:ext>
              </a:extLst>
            </p:cNvPr>
            <p:cNvSpPr/>
            <p:nvPr/>
          </p:nvSpPr>
          <p:spPr>
            <a:xfrm>
              <a:off x="10236322" y="4607114"/>
              <a:ext cx="992189" cy="736237"/>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3616065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25298</TotalTime>
  <Words>738</Words>
  <Application>Microsoft Office PowerPoint</Application>
  <PresentationFormat>Widescreen</PresentationFormat>
  <Paragraphs>125</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 Black</vt:lpstr>
      <vt:lpstr>Avenir Book</vt:lpstr>
      <vt:lpstr>Calibri</vt:lpstr>
      <vt:lpstr>Calibri (Body)</vt:lpstr>
      <vt:lpstr>Calibri Light</vt:lpstr>
      <vt:lpstr>Wingdings</vt:lpstr>
      <vt:lpstr>Office Theme</vt:lpstr>
      <vt:lpstr>DASHBOARD</vt:lpstr>
      <vt:lpstr>APPLICATION FEATURES</vt:lpstr>
      <vt:lpstr>APPLICATION INSTALLATION</vt:lpstr>
      <vt:lpstr>APPLICATION PERMISSION</vt:lpstr>
      <vt:lpstr>LOGIN</vt:lpstr>
      <vt:lpstr>HOME SCREEN</vt:lpstr>
      <vt:lpstr>SUMMARY SCREEN</vt:lpstr>
      <vt:lpstr>SUMMARY SCREEN – Insight</vt:lpstr>
      <vt:lpstr>SUMMARY SCREEN – Insight</vt:lpstr>
      <vt:lpstr>SUMMARY SCREEN – DAYS FILTER</vt:lpstr>
      <vt:lpstr>DETAILS SCREEN</vt:lpstr>
      <vt:lpstr>RELOGRAM SUMMARY</vt:lpstr>
      <vt:lpstr>LOGOUT</vt:lpstr>
      <vt:lpstr>FORGOT PASSWORD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DeRienzo</dc:creator>
  <cp:lastModifiedBy>Akash Panchal</cp:lastModifiedBy>
  <cp:revision>97</cp:revision>
  <dcterms:created xsi:type="dcterms:W3CDTF">2022-11-22T17:00:46Z</dcterms:created>
  <dcterms:modified xsi:type="dcterms:W3CDTF">2024-02-08T10:13:46Z</dcterms:modified>
</cp:coreProperties>
</file>