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5"/>
  </p:notesMasterIdLst>
  <p:sldIdLst>
    <p:sldId id="262" r:id="rId3"/>
    <p:sldId id="633" r:id="rId4"/>
    <p:sldId id="314" r:id="rId5"/>
    <p:sldId id="566" r:id="rId6"/>
    <p:sldId id="526" r:id="rId7"/>
    <p:sldId id="528" r:id="rId8"/>
    <p:sldId id="634" r:id="rId9"/>
    <p:sldId id="589" r:id="rId10"/>
    <p:sldId id="588" r:id="rId11"/>
    <p:sldId id="590" r:id="rId12"/>
    <p:sldId id="666" r:id="rId13"/>
    <p:sldId id="673" r:id="rId14"/>
    <p:sldId id="674" r:id="rId15"/>
    <p:sldId id="592" r:id="rId16"/>
    <p:sldId id="591" r:id="rId17"/>
    <p:sldId id="594" r:id="rId18"/>
    <p:sldId id="628" r:id="rId19"/>
    <p:sldId id="629" r:id="rId20"/>
    <p:sldId id="625" r:id="rId21"/>
    <p:sldId id="631" r:id="rId22"/>
    <p:sldId id="632" r:id="rId23"/>
    <p:sldId id="612" r:id="rId24"/>
    <p:sldId id="613" r:id="rId25"/>
    <p:sldId id="614" r:id="rId26"/>
    <p:sldId id="616" r:id="rId27"/>
    <p:sldId id="617" r:id="rId28"/>
    <p:sldId id="618" r:id="rId29"/>
    <p:sldId id="619" r:id="rId30"/>
    <p:sldId id="620" r:id="rId31"/>
    <p:sldId id="621" r:id="rId32"/>
    <p:sldId id="601" r:id="rId33"/>
    <p:sldId id="608" r:id="rId34"/>
    <p:sldId id="602" r:id="rId35"/>
    <p:sldId id="603" r:id="rId36"/>
    <p:sldId id="604" r:id="rId37"/>
    <p:sldId id="605" r:id="rId38"/>
    <p:sldId id="606" r:id="rId39"/>
    <p:sldId id="675" r:id="rId40"/>
    <p:sldId id="650" r:id="rId41"/>
    <p:sldId id="670" r:id="rId42"/>
    <p:sldId id="678" r:id="rId43"/>
    <p:sldId id="684" r:id="rId44"/>
    <p:sldId id="682" r:id="rId45"/>
    <p:sldId id="683" r:id="rId46"/>
    <p:sldId id="686" r:id="rId47"/>
    <p:sldId id="652" r:id="rId48"/>
    <p:sldId id="653" r:id="rId49"/>
    <p:sldId id="667" r:id="rId50"/>
    <p:sldId id="679" r:id="rId51"/>
    <p:sldId id="680" r:id="rId52"/>
    <p:sldId id="681" r:id="rId53"/>
    <p:sldId id="58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8AB84-56D4-4BC0-A37C-2B54E8AC0F2A}" v="72" dt="2024-10-16T11:46:40.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94"/>
  </p:normalViewPr>
  <p:slideViewPr>
    <p:cSldViewPr snapToGrid="0">
      <p:cViewPr varScale="1">
        <p:scale>
          <a:sx n="78" d="100"/>
          <a:sy n="78"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kumar Baskar" userId="ebc22c3c-6afc-433e-89b6-7d8c354f4e66" providerId="ADAL" clId="{7EC8AB84-56D4-4BC0-A37C-2B54E8AC0F2A}"/>
    <pc:docChg chg="undo redo custSel addSld delSld modSld">
      <pc:chgData name="Premkumar Baskar" userId="ebc22c3c-6afc-433e-89b6-7d8c354f4e66" providerId="ADAL" clId="{7EC8AB84-56D4-4BC0-A37C-2B54E8AC0F2A}" dt="2024-10-16T11:48:33.395" v="771" actId="20577"/>
      <pc:docMkLst>
        <pc:docMk/>
      </pc:docMkLst>
      <pc:sldChg chg="modSp mod">
        <pc:chgData name="Premkumar Baskar" userId="ebc22c3c-6afc-433e-89b6-7d8c354f4e66" providerId="ADAL" clId="{7EC8AB84-56D4-4BC0-A37C-2B54E8AC0F2A}" dt="2024-10-15T07:56:41.687" v="30"/>
        <pc:sldMkLst>
          <pc:docMk/>
          <pc:sldMk cId="1731616251" sldId="262"/>
        </pc:sldMkLst>
        <pc:spChg chg="mod">
          <ac:chgData name="Premkumar Baskar" userId="ebc22c3c-6afc-433e-89b6-7d8c354f4e66" providerId="ADAL" clId="{7EC8AB84-56D4-4BC0-A37C-2B54E8AC0F2A}" dt="2024-10-15T07:56:41.687" v="30"/>
          <ac:spMkLst>
            <pc:docMk/>
            <pc:sldMk cId="1731616251" sldId="262"/>
            <ac:spMk id="6" creationId="{2B871059-DE46-249F-C858-0AF05ED1573E}"/>
          </ac:spMkLst>
        </pc:spChg>
        <pc:spChg chg="mod">
          <ac:chgData name="Premkumar Baskar" userId="ebc22c3c-6afc-433e-89b6-7d8c354f4e66" providerId="ADAL" clId="{7EC8AB84-56D4-4BC0-A37C-2B54E8AC0F2A}" dt="2024-10-15T07:55:46.458" v="29" actId="20577"/>
          <ac:spMkLst>
            <pc:docMk/>
            <pc:sldMk cId="1731616251" sldId="262"/>
            <ac:spMk id="7" creationId="{4BB33530-110D-A4BC-D249-C752BD0D3613}"/>
          </ac:spMkLst>
        </pc:spChg>
      </pc:sldChg>
      <pc:sldChg chg="del">
        <pc:chgData name="Premkumar Baskar" userId="ebc22c3c-6afc-433e-89b6-7d8c354f4e66" providerId="ADAL" clId="{7EC8AB84-56D4-4BC0-A37C-2B54E8AC0F2A}" dt="2024-10-15T13:03:08.442" v="532" actId="2696"/>
        <pc:sldMkLst>
          <pc:docMk/>
          <pc:sldMk cId="746132554" sldId="298"/>
        </pc:sldMkLst>
      </pc:sldChg>
      <pc:sldChg chg="modSp mod">
        <pc:chgData name="Premkumar Baskar" userId="ebc22c3c-6afc-433e-89b6-7d8c354f4e66" providerId="ADAL" clId="{7EC8AB84-56D4-4BC0-A37C-2B54E8AC0F2A}" dt="2024-10-16T06:29:09.191" v="545" actId="2711"/>
        <pc:sldMkLst>
          <pc:docMk/>
          <pc:sldMk cId="931492685" sldId="314"/>
        </pc:sldMkLst>
        <pc:spChg chg="mod">
          <ac:chgData name="Premkumar Baskar" userId="ebc22c3c-6afc-433e-89b6-7d8c354f4e66" providerId="ADAL" clId="{7EC8AB84-56D4-4BC0-A37C-2B54E8AC0F2A}" dt="2024-10-15T08:04:01.877" v="93" actId="20577"/>
          <ac:spMkLst>
            <pc:docMk/>
            <pc:sldMk cId="931492685" sldId="314"/>
            <ac:spMk id="5" creationId="{643C48A9-C6D6-EB0A-E89A-6A5AC52D55EA}"/>
          </ac:spMkLst>
        </pc:spChg>
        <pc:spChg chg="mod">
          <ac:chgData name="Premkumar Baskar" userId="ebc22c3c-6afc-433e-89b6-7d8c354f4e66" providerId="ADAL" clId="{7EC8AB84-56D4-4BC0-A37C-2B54E8AC0F2A}" dt="2024-10-16T06:29:09.191" v="545" actId="2711"/>
          <ac:spMkLst>
            <pc:docMk/>
            <pc:sldMk cId="931492685" sldId="314"/>
            <ac:spMk id="6" creationId="{3F8A5E22-78E1-B5D6-1950-EA5B2617E1CC}"/>
          </ac:spMkLst>
        </pc:spChg>
      </pc:sldChg>
      <pc:sldChg chg="modSp mod">
        <pc:chgData name="Premkumar Baskar" userId="ebc22c3c-6afc-433e-89b6-7d8c354f4e66" providerId="ADAL" clId="{7EC8AB84-56D4-4BC0-A37C-2B54E8AC0F2A}" dt="2024-10-16T11:48:33.395" v="771" actId="20577"/>
        <pc:sldMkLst>
          <pc:docMk/>
          <pc:sldMk cId="1950963096" sldId="316"/>
        </pc:sldMkLst>
        <pc:spChg chg="mod">
          <ac:chgData name="Premkumar Baskar" userId="ebc22c3c-6afc-433e-89b6-7d8c354f4e66" providerId="ADAL" clId="{7EC8AB84-56D4-4BC0-A37C-2B54E8AC0F2A}" dt="2024-10-15T08:01:31.964" v="59" actId="20577"/>
          <ac:spMkLst>
            <pc:docMk/>
            <pc:sldMk cId="1950963096" sldId="316"/>
            <ac:spMk id="5" creationId="{BB3F1AB6-9FAF-A3F6-E350-DC64C6CA0E6B}"/>
          </ac:spMkLst>
        </pc:spChg>
        <pc:spChg chg="mod">
          <ac:chgData name="Premkumar Baskar" userId="ebc22c3c-6afc-433e-89b6-7d8c354f4e66" providerId="ADAL" clId="{7EC8AB84-56D4-4BC0-A37C-2B54E8AC0F2A}" dt="2024-10-16T11:48:33.395" v="771" actId="20577"/>
          <ac:spMkLst>
            <pc:docMk/>
            <pc:sldMk cId="1950963096" sldId="316"/>
            <ac:spMk id="6" creationId="{96B01940-FAE2-BA18-EFEC-3067E6F5D338}"/>
          </ac:spMkLst>
        </pc:spChg>
      </pc:sldChg>
      <pc:sldChg chg="modSp mod">
        <pc:chgData name="Premkumar Baskar" userId="ebc22c3c-6afc-433e-89b6-7d8c354f4e66" providerId="ADAL" clId="{7EC8AB84-56D4-4BC0-A37C-2B54E8AC0F2A}" dt="2024-10-15T12:27:52.275" v="459" actId="21"/>
        <pc:sldMkLst>
          <pc:docMk/>
          <pc:sldMk cId="936455696" sldId="520"/>
        </pc:sldMkLst>
        <pc:spChg chg="mod">
          <ac:chgData name="Premkumar Baskar" userId="ebc22c3c-6afc-433e-89b6-7d8c354f4e66" providerId="ADAL" clId="{7EC8AB84-56D4-4BC0-A37C-2B54E8AC0F2A}" dt="2024-10-15T12:11:15.314" v="357" actId="27636"/>
          <ac:spMkLst>
            <pc:docMk/>
            <pc:sldMk cId="936455696" sldId="520"/>
            <ac:spMk id="3" creationId="{9940D501-31B5-7150-B4BF-D48C6A0C2965}"/>
          </ac:spMkLst>
        </pc:spChg>
        <pc:graphicFrameChg chg="mod modGraphic">
          <ac:chgData name="Premkumar Baskar" userId="ebc22c3c-6afc-433e-89b6-7d8c354f4e66" providerId="ADAL" clId="{7EC8AB84-56D4-4BC0-A37C-2B54E8AC0F2A}" dt="2024-10-15T12:27:52.275" v="459" actId="21"/>
          <ac:graphicFrameMkLst>
            <pc:docMk/>
            <pc:sldMk cId="936455696" sldId="520"/>
            <ac:graphicFrameMk id="4" creationId="{58051DFE-5D9B-1F50-DA50-7617E2FFFA15}"/>
          </ac:graphicFrameMkLst>
        </pc:graphicFrameChg>
      </pc:sldChg>
      <pc:sldChg chg="del">
        <pc:chgData name="Premkumar Baskar" userId="ebc22c3c-6afc-433e-89b6-7d8c354f4e66" providerId="ADAL" clId="{7EC8AB84-56D4-4BC0-A37C-2B54E8AC0F2A}" dt="2024-10-15T13:02:48.502" v="530" actId="2696"/>
        <pc:sldMkLst>
          <pc:docMk/>
          <pc:sldMk cId="1241321216" sldId="521"/>
        </pc:sldMkLst>
      </pc:sldChg>
      <pc:sldChg chg="modSp mod">
        <pc:chgData name="Premkumar Baskar" userId="ebc22c3c-6afc-433e-89b6-7d8c354f4e66" providerId="ADAL" clId="{7EC8AB84-56D4-4BC0-A37C-2B54E8AC0F2A}" dt="2024-10-15T12:23:50.414" v="421"/>
        <pc:sldMkLst>
          <pc:docMk/>
          <pc:sldMk cId="3328484714" sldId="522"/>
        </pc:sldMkLst>
        <pc:spChg chg="mod">
          <ac:chgData name="Premkumar Baskar" userId="ebc22c3c-6afc-433e-89b6-7d8c354f4e66" providerId="ADAL" clId="{7EC8AB84-56D4-4BC0-A37C-2B54E8AC0F2A}" dt="2024-10-15T09:36:08.946" v="154" actId="108"/>
          <ac:spMkLst>
            <pc:docMk/>
            <pc:sldMk cId="3328484714" sldId="522"/>
            <ac:spMk id="3" creationId="{6587ADDC-C6B4-00AA-3178-C113E9AE01C3}"/>
          </ac:spMkLst>
        </pc:spChg>
        <pc:graphicFrameChg chg="mod modGraphic">
          <ac:chgData name="Premkumar Baskar" userId="ebc22c3c-6afc-433e-89b6-7d8c354f4e66" providerId="ADAL" clId="{7EC8AB84-56D4-4BC0-A37C-2B54E8AC0F2A}" dt="2024-10-15T12:23:50.414" v="421"/>
          <ac:graphicFrameMkLst>
            <pc:docMk/>
            <pc:sldMk cId="3328484714" sldId="522"/>
            <ac:graphicFrameMk id="4" creationId="{C6DEE041-BFE5-BAB7-1188-77995CCDE745}"/>
          </ac:graphicFrameMkLst>
        </pc:graphicFrameChg>
        <pc:picChg chg="mod">
          <ac:chgData name="Premkumar Baskar" userId="ebc22c3c-6afc-433e-89b6-7d8c354f4e66" providerId="ADAL" clId="{7EC8AB84-56D4-4BC0-A37C-2B54E8AC0F2A}" dt="2024-10-15T11:03:14.642" v="173" actId="1076"/>
          <ac:picMkLst>
            <pc:docMk/>
            <pc:sldMk cId="3328484714" sldId="522"/>
            <ac:picMk id="2" creationId="{B6289555-AD25-ECE6-E2B4-F4779EE66BE7}"/>
          </ac:picMkLst>
        </pc:picChg>
      </pc:sldChg>
      <pc:sldChg chg="modSp mod">
        <pc:chgData name="Premkumar Baskar" userId="ebc22c3c-6afc-433e-89b6-7d8c354f4e66" providerId="ADAL" clId="{7EC8AB84-56D4-4BC0-A37C-2B54E8AC0F2A}" dt="2024-10-15T12:30:55.318" v="474"/>
        <pc:sldMkLst>
          <pc:docMk/>
          <pc:sldMk cId="2968514367" sldId="523"/>
        </pc:sldMkLst>
        <pc:spChg chg="mod">
          <ac:chgData name="Premkumar Baskar" userId="ebc22c3c-6afc-433e-89b6-7d8c354f4e66" providerId="ADAL" clId="{7EC8AB84-56D4-4BC0-A37C-2B54E8AC0F2A}" dt="2024-10-15T11:38:24.183" v="217" actId="108"/>
          <ac:spMkLst>
            <pc:docMk/>
            <pc:sldMk cId="2968514367" sldId="523"/>
            <ac:spMk id="3" creationId="{1159156D-8490-24AE-ECFF-D37AEFAEF75C}"/>
          </ac:spMkLst>
        </pc:spChg>
        <pc:graphicFrameChg chg="mod modGraphic">
          <ac:chgData name="Premkumar Baskar" userId="ebc22c3c-6afc-433e-89b6-7d8c354f4e66" providerId="ADAL" clId="{7EC8AB84-56D4-4BC0-A37C-2B54E8AC0F2A}" dt="2024-10-15T12:30:55.318" v="474"/>
          <ac:graphicFrameMkLst>
            <pc:docMk/>
            <pc:sldMk cId="2968514367" sldId="523"/>
            <ac:graphicFrameMk id="4" creationId="{CDF9E532-5D91-65C6-E598-25FB0ADE07F3}"/>
          </ac:graphicFrameMkLst>
        </pc:graphicFrameChg>
        <pc:picChg chg="mod">
          <ac:chgData name="Premkumar Baskar" userId="ebc22c3c-6afc-433e-89b6-7d8c354f4e66" providerId="ADAL" clId="{7EC8AB84-56D4-4BC0-A37C-2B54E8AC0F2A}" dt="2024-10-15T11:38:11.195" v="216" actId="1076"/>
          <ac:picMkLst>
            <pc:docMk/>
            <pc:sldMk cId="2968514367" sldId="523"/>
            <ac:picMk id="2" creationId="{B6289555-AD25-ECE6-E2B4-F4779EE66BE7}"/>
          </ac:picMkLst>
        </pc:picChg>
      </pc:sldChg>
      <pc:sldChg chg="modSp mod">
        <pc:chgData name="Premkumar Baskar" userId="ebc22c3c-6afc-433e-89b6-7d8c354f4e66" providerId="ADAL" clId="{7EC8AB84-56D4-4BC0-A37C-2B54E8AC0F2A}" dt="2024-10-15T12:14:49.294" v="383"/>
        <pc:sldMkLst>
          <pc:docMk/>
          <pc:sldMk cId="3011496282" sldId="525"/>
        </pc:sldMkLst>
        <pc:spChg chg="mod">
          <ac:chgData name="Premkumar Baskar" userId="ebc22c3c-6afc-433e-89b6-7d8c354f4e66" providerId="ADAL" clId="{7EC8AB84-56D4-4BC0-A37C-2B54E8AC0F2A}" dt="2024-10-15T09:30:29.004" v="107" actId="108"/>
          <ac:spMkLst>
            <pc:docMk/>
            <pc:sldMk cId="3011496282" sldId="525"/>
            <ac:spMk id="3" creationId="{B7EBCF16-D066-AE40-0451-059ADF61F547}"/>
          </ac:spMkLst>
        </pc:spChg>
        <pc:graphicFrameChg chg="mod modGraphic">
          <ac:chgData name="Premkumar Baskar" userId="ebc22c3c-6afc-433e-89b6-7d8c354f4e66" providerId="ADAL" clId="{7EC8AB84-56D4-4BC0-A37C-2B54E8AC0F2A}" dt="2024-10-15T12:14:49.294" v="383"/>
          <ac:graphicFrameMkLst>
            <pc:docMk/>
            <pc:sldMk cId="3011496282" sldId="525"/>
            <ac:graphicFrameMk id="4" creationId="{E65C6E0B-3289-7125-A0CC-D86F531F9456}"/>
          </ac:graphicFrameMkLst>
        </pc:graphicFrameChg>
      </pc:sldChg>
      <pc:sldChg chg="modSp mod">
        <pc:chgData name="Premkumar Baskar" userId="ebc22c3c-6afc-433e-89b6-7d8c354f4e66" providerId="ADAL" clId="{7EC8AB84-56D4-4BC0-A37C-2B54E8AC0F2A}" dt="2024-10-16T07:15:32.710" v="568" actId="120"/>
        <pc:sldMkLst>
          <pc:docMk/>
          <pc:sldMk cId="2048017989" sldId="526"/>
        </pc:sldMkLst>
        <pc:spChg chg="mod">
          <ac:chgData name="Premkumar Baskar" userId="ebc22c3c-6afc-433e-89b6-7d8c354f4e66" providerId="ADAL" clId="{7EC8AB84-56D4-4BC0-A37C-2B54E8AC0F2A}" dt="2024-10-16T06:30:58.539" v="553" actId="27636"/>
          <ac:spMkLst>
            <pc:docMk/>
            <pc:sldMk cId="2048017989" sldId="526"/>
            <ac:spMk id="3" creationId="{51C84B06-115D-F5AD-B3ED-F7414B6BAF30}"/>
          </ac:spMkLst>
        </pc:spChg>
        <pc:spChg chg="mod">
          <ac:chgData name="Premkumar Baskar" userId="ebc22c3c-6afc-433e-89b6-7d8c354f4e66" providerId="ADAL" clId="{7EC8AB84-56D4-4BC0-A37C-2B54E8AC0F2A}" dt="2024-10-16T07:15:28.256" v="567" actId="120"/>
          <ac:spMkLst>
            <pc:docMk/>
            <pc:sldMk cId="2048017989" sldId="526"/>
            <ac:spMk id="4" creationId="{9A352334-6714-D161-88BD-B8087A391A85}"/>
          </ac:spMkLst>
        </pc:spChg>
        <pc:spChg chg="mod">
          <ac:chgData name="Premkumar Baskar" userId="ebc22c3c-6afc-433e-89b6-7d8c354f4e66" providerId="ADAL" clId="{7EC8AB84-56D4-4BC0-A37C-2B54E8AC0F2A}" dt="2024-10-16T07:15:32.710" v="568" actId="120"/>
          <ac:spMkLst>
            <pc:docMk/>
            <pc:sldMk cId="2048017989" sldId="526"/>
            <ac:spMk id="5" creationId="{6779E484-F7FE-347E-836F-2FDC1B2C32C7}"/>
          </ac:spMkLst>
        </pc:spChg>
      </pc:sldChg>
      <pc:sldChg chg="modSp mod">
        <pc:chgData name="Premkumar Baskar" userId="ebc22c3c-6afc-433e-89b6-7d8c354f4e66" providerId="ADAL" clId="{7EC8AB84-56D4-4BC0-A37C-2B54E8AC0F2A}" dt="2024-10-16T06:36:11.564" v="562" actId="120"/>
        <pc:sldMkLst>
          <pc:docMk/>
          <pc:sldMk cId="598171444" sldId="527"/>
        </pc:sldMkLst>
        <pc:spChg chg="mod">
          <ac:chgData name="Premkumar Baskar" userId="ebc22c3c-6afc-433e-89b6-7d8c354f4e66" providerId="ADAL" clId="{7EC8AB84-56D4-4BC0-A37C-2B54E8AC0F2A}" dt="2024-10-16T06:36:11.564" v="562" actId="120"/>
          <ac:spMkLst>
            <pc:docMk/>
            <pc:sldMk cId="598171444" sldId="527"/>
            <ac:spMk id="3" creationId="{37999B87-8A28-8245-D806-73B9E388CCA0}"/>
          </ac:spMkLst>
        </pc:spChg>
      </pc:sldChg>
      <pc:sldChg chg="modSp mod">
        <pc:chgData name="Premkumar Baskar" userId="ebc22c3c-6afc-433e-89b6-7d8c354f4e66" providerId="ADAL" clId="{7EC8AB84-56D4-4BC0-A37C-2B54E8AC0F2A}" dt="2024-10-16T07:15:20.853" v="566" actId="120"/>
        <pc:sldMkLst>
          <pc:docMk/>
          <pc:sldMk cId="1176372044" sldId="528"/>
        </pc:sldMkLst>
        <pc:spChg chg="mod">
          <ac:chgData name="Premkumar Baskar" userId="ebc22c3c-6afc-433e-89b6-7d8c354f4e66" providerId="ADAL" clId="{7EC8AB84-56D4-4BC0-A37C-2B54E8AC0F2A}" dt="2024-10-16T07:15:20.853" v="566" actId="120"/>
          <ac:spMkLst>
            <pc:docMk/>
            <pc:sldMk cId="1176372044" sldId="528"/>
            <ac:spMk id="3" creationId="{3639E0CC-26F2-194F-8C04-C31884DED11A}"/>
          </ac:spMkLst>
        </pc:spChg>
        <pc:spChg chg="mod">
          <ac:chgData name="Premkumar Baskar" userId="ebc22c3c-6afc-433e-89b6-7d8c354f4e66" providerId="ADAL" clId="{7EC8AB84-56D4-4BC0-A37C-2B54E8AC0F2A}" dt="2024-10-16T07:12:29.560" v="565" actId="120"/>
          <ac:spMkLst>
            <pc:docMk/>
            <pc:sldMk cId="1176372044" sldId="528"/>
            <ac:spMk id="4" creationId="{21E31F22-03D0-D35C-F50A-B6F53ADAED79}"/>
          </ac:spMkLst>
        </pc:spChg>
      </pc:sldChg>
      <pc:sldChg chg="modSp mod">
        <pc:chgData name="Premkumar Baskar" userId="ebc22c3c-6afc-433e-89b6-7d8c354f4e66" providerId="ADAL" clId="{7EC8AB84-56D4-4BC0-A37C-2B54E8AC0F2A}" dt="2024-10-16T07:27:34.860" v="598" actId="108"/>
        <pc:sldMkLst>
          <pc:docMk/>
          <pc:sldMk cId="2801041728" sldId="529"/>
        </pc:sldMkLst>
        <pc:spChg chg="mod">
          <ac:chgData name="Premkumar Baskar" userId="ebc22c3c-6afc-433e-89b6-7d8c354f4e66" providerId="ADAL" clId="{7EC8AB84-56D4-4BC0-A37C-2B54E8AC0F2A}" dt="2024-10-16T07:24:31.343" v="573" actId="27636"/>
          <ac:spMkLst>
            <pc:docMk/>
            <pc:sldMk cId="2801041728" sldId="529"/>
            <ac:spMk id="3" creationId="{DE4263AF-8C83-AE8B-FBDE-9D75675BBB2E}"/>
          </ac:spMkLst>
        </pc:spChg>
        <pc:spChg chg="mod">
          <ac:chgData name="Premkumar Baskar" userId="ebc22c3c-6afc-433e-89b6-7d8c354f4e66" providerId="ADAL" clId="{7EC8AB84-56D4-4BC0-A37C-2B54E8AC0F2A}" dt="2024-10-16T07:27:34.860" v="598" actId="108"/>
          <ac:spMkLst>
            <pc:docMk/>
            <pc:sldMk cId="2801041728" sldId="529"/>
            <ac:spMk id="4" creationId="{1EE49102-7ABB-8B56-0368-8E44086D1EF9}"/>
          </ac:spMkLst>
        </pc:spChg>
        <pc:spChg chg="mod">
          <ac:chgData name="Premkumar Baskar" userId="ebc22c3c-6afc-433e-89b6-7d8c354f4e66" providerId="ADAL" clId="{7EC8AB84-56D4-4BC0-A37C-2B54E8AC0F2A}" dt="2024-10-16T07:24:47.244" v="574" actId="2711"/>
          <ac:spMkLst>
            <pc:docMk/>
            <pc:sldMk cId="2801041728" sldId="529"/>
            <ac:spMk id="5" creationId="{00D69453-8854-CA77-323C-E0FCADCEA1B5}"/>
          </ac:spMkLst>
        </pc:spChg>
      </pc:sldChg>
      <pc:sldChg chg="modSp mod">
        <pc:chgData name="Premkumar Baskar" userId="ebc22c3c-6afc-433e-89b6-7d8c354f4e66" providerId="ADAL" clId="{7EC8AB84-56D4-4BC0-A37C-2B54E8AC0F2A}" dt="2024-10-16T07:59:12.007" v="610" actId="1076"/>
        <pc:sldMkLst>
          <pc:docMk/>
          <pc:sldMk cId="1949644775" sldId="530"/>
        </pc:sldMkLst>
        <pc:spChg chg="mod">
          <ac:chgData name="Premkumar Baskar" userId="ebc22c3c-6afc-433e-89b6-7d8c354f4e66" providerId="ADAL" clId="{7EC8AB84-56D4-4BC0-A37C-2B54E8AC0F2A}" dt="2024-10-16T07:56:43.125" v="601" actId="27636"/>
          <ac:spMkLst>
            <pc:docMk/>
            <pc:sldMk cId="1949644775" sldId="530"/>
            <ac:spMk id="3" creationId="{828C2207-F3EE-E14B-CA3F-58B71F40351F}"/>
          </ac:spMkLst>
        </pc:spChg>
        <pc:spChg chg="mod">
          <ac:chgData name="Premkumar Baskar" userId="ebc22c3c-6afc-433e-89b6-7d8c354f4e66" providerId="ADAL" clId="{7EC8AB84-56D4-4BC0-A37C-2B54E8AC0F2A}" dt="2024-10-16T07:59:12.007" v="610" actId="1076"/>
          <ac:spMkLst>
            <pc:docMk/>
            <pc:sldMk cId="1949644775" sldId="530"/>
            <ac:spMk id="4" creationId="{A08B513D-5C86-6E53-DF6F-1B613DF867D8}"/>
          </ac:spMkLst>
        </pc:spChg>
      </pc:sldChg>
      <pc:sldChg chg="modSp mod">
        <pc:chgData name="Premkumar Baskar" userId="ebc22c3c-6afc-433e-89b6-7d8c354f4e66" providerId="ADAL" clId="{7EC8AB84-56D4-4BC0-A37C-2B54E8AC0F2A}" dt="2024-10-16T09:07:59.663" v="659" actId="2711"/>
        <pc:sldMkLst>
          <pc:docMk/>
          <pc:sldMk cId="571460835" sldId="531"/>
        </pc:sldMkLst>
        <pc:spChg chg="mod">
          <ac:chgData name="Premkumar Baskar" userId="ebc22c3c-6afc-433e-89b6-7d8c354f4e66" providerId="ADAL" clId="{7EC8AB84-56D4-4BC0-A37C-2B54E8AC0F2A}" dt="2024-10-16T09:07:59.663" v="659" actId="2711"/>
          <ac:spMkLst>
            <pc:docMk/>
            <pc:sldMk cId="571460835" sldId="531"/>
            <ac:spMk id="3" creationId="{86D05113-74C0-95EB-A8B2-4F8DA6342B6D}"/>
          </ac:spMkLst>
        </pc:spChg>
        <pc:picChg chg="mod">
          <ac:chgData name="Premkumar Baskar" userId="ebc22c3c-6afc-433e-89b6-7d8c354f4e66" providerId="ADAL" clId="{7EC8AB84-56D4-4BC0-A37C-2B54E8AC0F2A}" dt="2024-10-16T08:04:47.559" v="619" actId="1582"/>
          <ac:picMkLst>
            <pc:docMk/>
            <pc:sldMk cId="571460835" sldId="531"/>
            <ac:picMk id="4" creationId="{A3DAE9C5-A988-02B1-EA1E-0AFC575CF9CF}"/>
          </ac:picMkLst>
        </pc:picChg>
      </pc:sldChg>
      <pc:sldChg chg="modSp mod">
        <pc:chgData name="Premkumar Baskar" userId="ebc22c3c-6afc-433e-89b6-7d8c354f4e66" providerId="ADAL" clId="{7EC8AB84-56D4-4BC0-A37C-2B54E8AC0F2A}" dt="2024-10-16T09:06:42.189" v="652" actId="2711"/>
        <pc:sldMkLst>
          <pc:docMk/>
          <pc:sldMk cId="2079407503" sldId="532"/>
        </pc:sldMkLst>
        <pc:spChg chg="mod">
          <ac:chgData name="Premkumar Baskar" userId="ebc22c3c-6afc-433e-89b6-7d8c354f4e66" providerId="ADAL" clId="{7EC8AB84-56D4-4BC0-A37C-2B54E8AC0F2A}" dt="2024-10-16T09:06:42.189" v="652" actId="2711"/>
          <ac:spMkLst>
            <pc:docMk/>
            <pc:sldMk cId="2079407503" sldId="532"/>
            <ac:spMk id="3" creationId="{FB964D4D-4F83-CBB0-8C77-3C04F187E3E9}"/>
          </ac:spMkLst>
        </pc:spChg>
      </pc:sldChg>
      <pc:sldChg chg="modSp mod">
        <pc:chgData name="Premkumar Baskar" userId="ebc22c3c-6afc-433e-89b6-7d8c354f4e66" providerId="ADAL" clId="{7EC8AB84-56D4-4BC0-A37C-2B54E8AC0F2A}" dt="2024-10-16T09:07:26.804" v="657" actId="255"/>
        <pc:sldMkLst>
          <pc:docMk/>
          <pc:sldMk cId="3303292056" sldId="533"/>
        </pc:sldMkLst>
        <pc:spChg chg="mod">
          <ac:chgData name="Premkumar Baskar" userId="ebc22c3c-6afc-433e-89b6-7d8c354f4e66" providerId="ADAL" clId="{7EC8AB84-56D4-4BC0-A37C-2B54E8AC0F2A}" dt="2024-10-16T09:07:26.804" v="657" actId="255"/>
          <ac:spMkLst>
            <pc:docMk/>
            <pc:sldMk cId="3303292056" sldId="533"/>
            <ac:spMk id="3" creationId="{09A8EC02-D11B-D052-1961-299A2F2C7275}"/>
          </ac:spMkLst>
        </pc:spChg>
      </pc:sldChg>
      <pc:sldChg chg="modSp mod">
        <pc:chgData name="Premkumar Baskar" userId="ebc22c3c-6afc-433e-89b6-7d8c354f4e66" providerId="ADAL" clId="{7EC8AB84-56D4-4BC0-A37C-2B54E8AC0F2A}" dt="2024-10-16T09:11:52.631" v="664" actId="2711"/>
        <pc:sldMkLst>
          <pc:docMk/>
          <pc:sldMk cId="793104839" sldId="534"/>
        </pc:sldMkLst>
        <pc:spChg chg="mod">
          <ac:chgData name="Premkumar Baskar" userId="ebc22c3c-6afc-433e-89b6-7d8c354f4e66" providerId="ADAL" clId="{7EC8AB84-56D4-4BC0-A37C-2B54E8AC0F2A}" dt="2024-10-16T09:10:44.291" v="662" actId="14100"/>
          <ac:spMkLst>
            <pc:docMk/>
            <pc:sldMk cId="793104839" sldId="534"/>
            <ac:spMk id="3" creationId="{EB756F4D-97AA-2206-CDEE-09D8DEBCC02F}"/>
          </ac:spMkLst>
        </pc:spChg>
        <pc:spChg chg="mod">
          <ac:chgData name="Premkumar Baskar" userId="ebc22c3c-6afc-433e-89b6-7d8c354f4e66" providerId="ADAL" clId="{7EC8AB84-56D4-4BC0-A37C-2B54E8AC0F2A}" dt="2024-10-16T09:11:52.631" v="664" actId="2711"/>
          <ac:spMkLst>
            <pc:docMk/>
            <pc:sldMk cId="793104839" sldId="534"/>
            <ac:spMk id="4" creationId="{2CFC0FC9-3162-0FE6-C1A9-A908E7E143E1}"/>
          </ac:spMkLst>
        </pc:spChg>
      </pc:sldChg>
      <pc:sldChg chg="modSp mod">
        <pc:chgData name="Premkumar Baskar" userId="ebc22c3c-6afc-433e-89b6-7d8c354f4e66" providerId="ADAL" clId="{7EC8AB84-56D4-4BC0-A37C-2B54E8AC0F2A}" dt="2024-10-16T09:14:05.823" v="668" actId="120"/>
        <pc:sldMkLst>
          <pc:docMk/>
          <pc:sldMk cId="3139434890" sldId="535"/>
        </pc:sldMkLst>
        <pc:spChg chg="mod">
          <ac:chgData name="Premkumar Baskar" userId="ebc22c3c-6afc-433e-89b6-7d8c354f4e66" providerId="ADAL" clId="{7EC8AB84-56D4-4BC0-A37C-2B54E8AC0F2A}" dt="2024-10-16T09:14:05.823" v="668" actId="120"/>
          <ac:spMkLst>
            <pc:docMk/>
            <pc:sldMk cId="3139434890" sldId="535"/>
            <ac:spMk id="3" creationId="{5279C940-2C80-32C2-0BF0-4023B45C861C}"/>
          </ac:spMkLst>
        </pc:spChg>
        <pc:spChg chg="mod">
          <ac:chgData name="Premkumar Baskar" userId="ebc22c3c-6afc-433e-89b6-7d8c354f4e66" providerId="ADAL" clId="{7EC8AB84-56D4-4BC0-A37C-2B54E8AC0F2A}" dt="2024-10-16T09:12:46.301" v="666" actId="27636"/>
          <ac:spMkLst>
            <pc:docMk/>
            <pc:sldMk cId="3139434890" sldId="535"/>
            <ac:spMk id="4" creationId="{D364C5EE-ED9D-D08E-023C-866B809EC22D}"/>
          </ac:spMkLst>
        </pc:spChg>
      </pc:sldChg>
      <pc:sldChg chg="modSp mod">
        <pc:chgData name="Premkumar Baskar" userId="ebc22c3c-6afc-433e-89b6-7d8c354f4e66" providerId="ADAL" clId="{7EC8AB84-56D4-4BC0-A37C-2B54E8AC0F2A}" dt="2024-10-16T09:15:13.224" v="670" actId="2711"/>
        <pc:sldMkLst>
          <pc:docMk/>
          <pc:sldMk cId="1181574537" sldId="536"/>
        </pc:sldMkLst>
        <pc:spChg chg="mod">
          <ac:chgData name="Premkumar Baskar" userId="ebc22c3c-6afc-433e-89b6-7d8c354f4e66" providerId="ADAL" clId="{7EC8AB84-56D4-4BC0-A37C-2B54E8AC0F2A}" dt="2024-10-16T09:15:13.224" v="670" actId="2711"/>
          <ac:spMkLst>
            <pc:docMk/>
            <pc:sldMk cId="1181574537" sldId="536"/>
            <ac:spMk id="3" creationId="{A7436664-4F5F-87E4-A5B7-D66A986BF196}"/>
          </ac:spMkLst>
        </pc:spChg>
        <pc:spChg chg="mod">
          <ac:chgData name="Premkumar Baskar" userId="ebc22c3c-6afc-433e-89b6-7d8c354f4e66" providerId="ADAL" clId="{7EC8AB84-56D4-4BC0-A37C-2B54E8AC0F2A}" dt="2024-10-16T09:14:39.896" v="669" actId="108"/>
          <ac:spMkLst>
            <pc:docMk/>
            <pc:sldMk cId="1181574537" sldId="536"/>
            <ac:spMk id="4" creationId="{4F427497-C129-63D8-9432-3E827505F247}"/>
          </ac:spMkLst>
        </pc:spChg>
      </pc:sldChg>
      <pc:sldChg chg="modSp mod">
        <pc:chgData name="Premkumar Baskar" userId="ebc22c3c-6afc-433e-89b6-7d8c354f4e66" providerId="ADAL" clId="{7EC8AB84-56D4-4BC0-A37C-2B54E8AC0F2A}" dt="2024-10-16T09:17:24.141" v="675" actId="120"/>
        <pc:sldMkLst>
          <pc:docMk/>
          <pc:sldMk cId="526414875" sldId="537"/>
        </pc:sldMkLst>
        <pc:spChg chg="mod">
          <ac:chgData name="Premkumar Baskar" userId="ebc22c3c-6afc-433e-89b6-7d8c354f4e66" providerId="ADAL" clId="{7EC8AB84-56D4-4BC0-A37C-2B54E8AC0F2A}" dt="2024-10-16T09:17:24.141" v="675" actId="120"/>
          <ac:spMkLst>
            <pc:docMk/>
            <pc:sldMk cId="526414875" sldId="537"/>
            <ac:spMk id="3" creationId="{CD306DEB-4A15-98F0-93C2-2CE0CCF0C43F}"/>
          </ac:spMkLst>
        </pc:spChg>
        <pc:spChg chg="mod">
          <ac:chgData name="Premkumar Baskar" userId="ebc22c3c-6afc-433e-89b6-7d8c354f4e66" providerId="ADAL" clId="{7EC8AB84-56D4-4BC0-A37C-2B54E8AC0F2A}" dt="2024-10-16T09:16:54.244" v="673" actId="108"/>
          <ac:spMkLst>
            <pc:docMk/>
            <pc:sldMk cId="526414875" sldId="537"/>
            <ac:spMk id="4" creationId="{A6975935-495E-6AF0-7D32-6481B5FA7E93}"/>
          </ac:spMkLst>
        </pc:spChg>
        <pc:picChg chg="mod">
          <ac:chgData name="Premkumar Baskar" userId="ebc22c3c-6afc-433e-89b6-7d8c354f4e66" providerId="ADAL" clId="{7EC8AB84-56D4-4BC0-A37C-2B54E8AC0F2A}" dt="2024-10-16T09:16:41.457" v="672" actId="1076"/>
          <ac:picMkLst>
            <pc:docMk/>
            <pc:sldMk cId="526414875" sldId="537"/>
            <ac:picMk id="2" creationId="{B6289555-AD25-ECE6-E2B4-F4779EE66BE7}"/>
          </ac:picMkLst>
        </pc:picChg>
      </pc:sldChg>
      <pc:sldChg chg="modSp mod">
        <pc:chgData name="Premkumar Baskar" userId="ebc22c3c-6afc-433e-89b6-7d8c354f4e66" providerId="ADAL" clId="{7EC8AB84-56D4-4BC0-A37C-2B54E8AC0F2A}" dt="2024-10-16T09:18:15.681" v="677" actId="120"/>
        <pc:sldMkLst>
          <pc:docMk/>
          <pc:sldMk cId="1729789365" sldId="538"/>
        </pc:sldMkLst>
        <pc:spChg chg="mod">
          <ac:chgData name="Premkumar Baskar" userId="ebc22c3c-6afc-433e-89b6-7d8c354f4e66" providerId="ADAL" clId="{7EC8AB84-56D4-4BC0-A37C-2B54E8AC0F2A}" dt="2024-10-15T07:17:48.221" v="23" actId="108"/>
          <ac:spMkLst>
            <pc:docMk/>
            <pc:sldMk cId="1729789365" sldId="538"/>
            <ac:spMk id="3" creationId="{A10F509F-6009-E6D2-F2ED-25D3419E9BED}"/>
          </ac:spMkLst>
        </pc:spChg>
        <pc:spChg chg="mod">
          <ac:chgData name="Premkumar Baskar" userId="ebc22c3c-6afc-433e-89b6-7d8c354f4e66" providerId="ADAL" clId="{7EC8AB84-56D4-4BC0-A37C-2B54E8AC0F2A}" dt="2024-10-16T09:18:15.681" v="677" actId="120"/>
          <ac:spMkLst>
            <pc:docMk/>
            <pc:sldMk cId="1729789365" sldId="538"/>
            <ac:spMk id="4" creationId="{D87F94D9-C38B-AA3E-FDB9-3268FDEFF8A4}"/>
          </ac:spMkLst>
        </pc:spChg>
      </pc:sldChg>
      <pc:sldChg chg="modSp mod">
        <pc:chgData name="Premkumar Baskar" userId="ebc22c3c-6afc-433e-89b6-7d8c354f4e66" providerId="ADAL" clId="{7EC8AB84-56D4-4BC0-A37C-2B54E8AC0F2A}" dt="2024-10-16T09:18:52.670" v="678" actId="2711"/>
        <pc:sldMkLst>
          <pc:docMk/>
          <pc:sldMk cId="1411783990" sldId="539"/>
        </pc:sldMkLst>
        <pc:spChg chg="mod">
          <ac:chgData name="Premkumar Baskar" userId="ebc22c3c-6afc-433e-89b6-7d8c354f4e66" providerId="ADAL" clId="{7EC8AB84-56D4-4BC0-A37C-2B54E8AC0F2A}" dt="2024-10-16T09:18:52.670" v="678" actId="2711"/>
          <ac:spMkLst>
            <pc:docMk/>
            <pc:sldMk cId="1411783990" sldId="539"/>
            <ac:spMk id="3" creationId="{18981803-A58C-E742-6841-90D3C1915EB9}"/>
          </ac:spMkLst>
        </pc:spChg>
      </pc:sldChg>
      <pc:sldChg chg="modSp mod">
        <pc:chgData name="Premkumar Baskar" userId="ebc22c3c-6afc-433e-89b6-7d8c354f4e66" providerId="ADAL" clId="{7EC8AB84-56D4-4BC0-A37C-2B54E8AC0F2A}" dt="2024-10-16T09:19:27.042" v="679" actId="2711"/>
        <pc:sldMkLst>
          <pc:docMk/>
          <pc:sldMk cId="482222712" sldId="540"/>
        </pc:sldMkLst>
        <pc:spChg chg="mod">
          <ac:chgData name="Premkumar Baskar" userId="ebc22c3c-6afc-433e-89b6-7d8c354f4e66" providerId="ADAL" clId="{7EC8AB84-56D4-4BC0-A37C-2B54E8AC0F2A}" dt="2024-10-16T09:19:27.042" v="679" actId="2711"/>
          <ac:spMkLst>
            <pc:docMk/>
            <pc:sldMk cId="482222712" sldId="540"/>
            <ac:spMk id="3" creationId="{24A96D84-E5A7-C23D-989F-17836858CC59}"/>
          </ac:spMkLst>
        </pc:spChg>
      </pc:sldChg>
      <pc:sldChg chg="modSp mod">
        <pc:chgData name="Premkumar Baskar" userId="ebc22c3c-6afc-433e-89b6-7d8c354f4e66" providerId="ADAL" clId="{7EC8AB84-56D4-4BC0-A37C-2B54E8AC0F2A}" dt="2024-10-16T09:20:13.051" v="681" actId="120"/>
        <pc:sldMkLst>
          <pc:docMk/>
          <pc:sldMk cId="461094096" sldId="541"/>
        </pc:sldMkLst>
        <pc:spChg chg="mod">
          <ac:chgData name="Premkumar Baskar" userId="ebc22c3c-6afc-433e-89b6-7d8c354f4e66" providerId="ADAL" clId="{7EC8AB84-56D4-4BC0-A37C-2B54E8AC0F2A}" dt="2024-10-16T09:20:13.051" v="681" actId="120"/>
          <ac:spMkLst>
            <pc:docMk/>
            <pc:sldMk cId="461094096" sldId="541"/>
            <ac:spMk id="3" creationId="{6B781EE1-F8A3-9EBC-546F-752C545E223D}"/>
          </ac:spMkLst>
        </pc:spChg>
      </pc:sldChg>
      <pc:sldChg chg="modSp mod">
        <pc:chgData name="Premkumar Baskar" userId="ebc22c3c-6afc-433e-89b6-7d8c354f4e66" providerId="ADAL" clId="{7EC8AB84-56D4-4BC0-A37C-2B54E8AC0F2A}" dt="2024-10-16T09:25:29.228" v="693" actId="120"/>
        <pc:sldMkLst>
          <pc:docMk/>
          <pc:sldMk cId="1261742882" sldId="543"/>
        </pc:sldMkLst>
        <pc:spChg chg="mod">
          <ac:chgData name="Premkumar Baskar" userId="ebc22c3c-6afc-433e-89b6-7d8c354f4e66" providerId="ADAL" clId="{7EC8AB84-56D4-4BC0-A37C-2B54E8AC0F2A}" dt="2024-10-16T09:24:20.381" v="692" actId="108"/>
          <ac:spMkLst>
            <pc:docMk/>
            <pc:sldMk cId="1261742882" sldId="543"/>
            <ac:spMk id="3" creationId="{7BE088D2-A9EE-9B31-6AC5-30073FA4802A}"/>
          </ac:spMkLst>
        </pc:spChg>
        <pc:spChg chg="mod">
          <ac:chgData name="Premkumar Baskar" userId="ebc22c3c-6afc-433e-89b6-7d8c354f4e66" providerId="ADAL" clId="{7EC8AB84-56D4-4BC0-A37C-2B54E8AC0F2A}" dt="2024-10-16T09:25:29.228" v="693" actId="120"/>
          <ac:spMkLst>
            <pc:docMk/>
            <pc:sldMk cId="1261742882" sldId="543"/>
            <ac:spMk id="4" creationId="{AEBEA705-3711-CC24-22C0-CEA514BFA9D2}"/>
          </ac:spMkLst>
        </pc:spChg>
      </pc:sldChg>
      <pc:sldChg chg="modSp mod">
        <pc:chgData name="Premkumar Baskar" userId="ebc22c3c-6afc-433e-89b6-7d8c354f4e66" providerId="ADAL" clId="{7EC8AB84-56D4-4BC0-A37C-2B54E8AC0F2A}" dt="2024-10-16T09:23:44.502" v="691" actId="108"/>
        <pc:sldMkLst>
          <pc:docMk/>
          <pc:sldMk cId="358631643" sldId="544"/>
        </pc:sldMkLst>
        <pc:spChg chg="mod">
          <ac:chgData name="Premkumar Baskar" userId="ebc22c3c-6afc-433e-89b6-7d8c354f4e66" providerId="ADAL" clId="{7EC8AB84-56D4-4BC0-A37C-2B54E8AC0F2A}" dt="2024-10-16T09:21:43.218" v="683" actId="120"/>
          <ac:spMkLst>
            <pc:docMk/>
            <pc:sldMk cId="358631643" sldId="544"/>
            <ac:spMk id="3" creationId="{3A398867-6434-A21D-8176-E7C4B6D55AAD}"/>
          </ac:spMkLst>
        </pc:spChg>
        <pc:spChg chg="mod">
          <ac:chgData name="Premkumar Baskar" userId="ebc22c3c-6afc-433e-89b6-7d8c354f4e66" providerId="ADAL" clId="{7EC8AB84-56D4-4BC0-A37C-2B54E8AC0F2A}" dt="2024-10-16T09:23:44.502" v="691" actId="108"/>
          <ac:spMkLst>
            <pc:docMk/>
            <pc:sldMk cId="358631643" sldId="544"/>
            <ac:spMk id="4" creationId="{D0AB94C8-F00B-87EB-BE11-8E41B7ABF353}"/>
          </ac:spMkLst>
        </pc:spChg>
        <pc:picChg chg="mod">
          <ac:chgData name="Premkumar Baskar" userId="ebc22c3c-6afc-433e-89b6-7d8c354f4e66" providerId="ADAL" clId="{7EC8AB84-56D4-4BC0-A37C-2B54E8AC0F2A}" dt="2024-10-16T09:23:31.735" v="690" actId="1076"/>
          <ac:picMkLst>
            <pc:docMk/>
            <pc:sldMk cId="358631643" sldId="544"/>
            <ac:picMk id="2" creationId="{B6289555-AD25-ECE6-E2B4-F4779EE66BE7}"/>
          </ac:picMkLst>
        </pc:picChg>
      </pc:sldChg>
      <pc:sldChg chg="modSp mod">
        <pc:chgData name="Premkumar Baskar" userId="ebc22c3c-6afc-433e-89b6-7d8c354f4e66" providerId="ADAL" clId="{7EC8AB84-56D4-4BC0-A37C-2B54E8AC0F2A}" dt="2024-10-16T09:22:12.865" v="685" actId="120"/>
        <pc:sldMkLst>
          <pc:docMk/>
          <pc:sldMk cId="85997760" sldId="545"/>
        </pc:sldMkLst>
        <pc:spChg chg="mod">
          <ac:chgData name="Premkumar Baskar" userId="ebc22c3c-6afc-433e-89b6-7d8c354f4e66" providerId="ADAL" clId="{7EC8AB84-56D4-4BC0-A37C-2B54E8AC0F2A}" dt="2024-10-16T09:22:12.865" v="685" actId="120"/>
          <ac:spMkLst>
            <pc:docMk/>
            <pc:sldMk cId="85997760" sldId="545"/>
            <ac:spMk id="3" creationId="{EBE49CD7-95D1-9038-D320-318AEB07BA66}"/>
          </ac:spMkLst>
        </pc:spChg>
      </pc:sldChg>
      <pc:sldChg chg="modSp mod">
        <pc:chgData name="Premkumar Baskar" userId="ebc22c3c-6afc-433e-89b6-7d8c354f4e66" providerId="ADAL" clId="{7EC8AB84-56D4-4BC0-A37C-2B54E8AC0F2A}" dt="2024-10-16T09:22:37.522" v="687" actId="120"/>
        <pc:sldMkLst>
          <pc:docMk/>
          <pc:sldMk cId="2756567212" sldId="546"/>
        </pc:sldMkLst>
        <pc:spChg chg="mod">
          <ac:chgData name="Premkumar Baskar" userId="ebc22c3c-6afc-433e-89b6-7d8c354f4e66" providerId="ADAL" clId="{7EC8AB84-56D4-4BC0-A37C-2B54E8AC0F2A}" dt="2024-10-16T09:22:37.522" v="687" actId="120"/>
          <ac:spMkLst>
            <pc:docMk/>
            <pc:sldMk cId="2756567212" sldId="546"/>
            <ac:spMk id="3" creationId="{DE22CFF4-15CC-DEAB-0D0D-18FB42592437}"/>
          </ac:spMkLst>
        </pc:spChg>
      </pc:sldChg>
      <pc:sldChg chg="modSp mod">
        <pc:chgData name="Premkumar Baskar" userId="ebc22c3c-6afc-433e-89b6-7d8c354f4e66" providerId="ADAL" clId="{7EC8AB84-56D4-4BC0-A37C-2B54E8AC0F2A}" dt="2024-10-16T09:27:19.784" v="698" actId="108"/>
        <pc:sldMkLst>
          <pc:docMk/>
          <pc:sldMk cId="4035530232" sldId="547"/>
        </pc:sldMkLst>
        <pc:spChg chg="mod">
          <ac:chgData name="Premkumar Baskar" userId="ebc22c3c-6afc-433e-89b6-7d8c354f4e66" providerId="ADAL" clId="{7EC8AB84-56D4-4BC0-A37C-2B54E8AC0F2A}" dt="2024-10-16T09:27:19.784" v="698" actId="108"/>
          <ac:spMkLst>
            <pc:docMk/>
            <pc:sldMk cId="4035530232" sldId="547"/>
            <ac:spMk id="3" creationId="{BA5B6CDB-C7DA-9B8C-93CE-72D10F678B96}"/>
          </ac:spMkLst>
        </pc:spChg>
        <pc:spChg chg="mod">
          <ac:chgData name="Premkumar Baskar" userId="ebc22c3c-6afc-433e-89b6-7d8c354f4e66" providerId="ADAL" clId="{7EC8AB84-56D4-4BC0-A37C-2B54E8AC0F2A}" dt="2024-10-16T09:26:50.321" v="695" actId="120"/>
          <ac:spMkLst>
            <pc:docMk/>
            <pc:sldMk cId="4035530232" sldId="547"/>
            <ac:spMk id="4" creationId="{68D581F6-446D-94FE-6305-2634CDA55283}"/>
          </ac:spMkLst>
        </pc:spChg>
        <pc:picChg chg="mod">
          <ac:chgData name="Premkumar Baskar" userId="ebc22c3c-6afc-433e-89b6-7d8c354f4e66" providerId="ADAL" clId="{7EC8AB84-56D4-4BC0-A37C-2B54E8AC0F2A}" dt="2024-10-16T09:27:05.559" v="697" actId="1076"/>
          <ac:picMkLst>
            <pc:docMk/>
            <pc:sldMk cId="4035530232" sldId="547"/>
            <ac:picMk id="2" creationId="{B6289555-AD25-ECE6-E2B4-F4779EE66BE7}"/>
          </ac:picMkLst>
        </pc:picChg>
      </pc:sldChg>
      <pc:sldChg chg="modSp mod">
        <pc:chgData name="Premkumar Baskar" userId="ebc22c3c-6afc-433e-89b6-7d8c354f4e66" providerId="ADAL" clId="{7EC8AB84-56D4-4BC0-A37C-2B54E8AC0F2A}" dt="2024-10-16T09:28:04.184" v="700" actId="2711"/>
        <pc:sldMkLst>
          <pc:docMk/>
          <pc:sldMk cId="2946369199" sldId="549"/>
        </pc:sldMkLst>
        <pc:spChg chg="mod">
          <ac:chgData name="Premkumar Baskar" userId="ebc22c3c-6afc-433e-89b6-7d8c354f4e66" providerId="ADAL" clId="{7EC8AB84-56D4-4BC0-A37C-2B54E8AC0F2A}" dt="2024-10-16T09:27:52.876" v="699" actId="108"/>
          <ac:spMkLst>
            <pc:docMk/>
            <pc:sldMk cId="2946369199" sldId="549"/>
            <ac:spMk id="3" creationId="{88EF33CD-226F-F588-2479-2C48527F7B16}"/>
          </ac:spMkLst>
        </pc:spChg>
        <pc:spChg chg="mod">
          <ac:chgData name="Premkumar Baskar" userId="ebc22c3c-6afc-433e-89b6-7d8c354f4e66" providerId="ADAL" clId="{7EC8AB84-56D4-4BC0-A37C-2B54E8AC0F2A}" dt="2024-10-16T09:28:04.184" v="700" actId="2711"/>
          <ac:spMkLst>
            <pc:docMk/>
            <pc:sldMk cId="2946369199" sldId="549"/>
            <ac:spMk id="4" creationId="{C857A634-2128-075A-4A6F-7C7ED35B42E7}"/>
          </ac:spMkLst>
        </pc:spChg>
      </pc:sldChg>
      <pc:sldChg chg="modSp mod">
        <pc:chgData name="Premkumar Baskar" userId="ebc22c3c-6afc-433e-89b6-7d8c354f4e66" providerId="ADAL" clId="{7EC8AB84-56D4-4BC0-A37C-2B54E8AC0F2A}" dt="2024-10-16T09:34:07.578" v="718" actId="2711"/>
        <pc:sldMkLst>
          <pc:docMk/>
          <pc:sldMk cId="2189753277" sldId="550"/>
        </pc:sldMkLst>
        <pc:spChg chg="mod">
          <ac:chgData name="Premkumar Baskar" userId="ebc22c3c-6afc-433e-89b6-7d8c354f4e66" providerId="ADAL" clId="{7EC8AB84-56D4-4BC0-A37C-2B54E8AC0F2A}" dt="2024-10-16T09:29:28.347" v="704" actId="27636"/>
          <ac:spMkLst>
            <pc:docMk/>
            <pc:sldMk cId="2189753277" sldId="550"/>
            <ac:spMk id="3" creationId="{249DA7A2-E462-8C1D-01E3-9BF02377B491}"/>
          </ac:spMkLst>
        </pc:spChg>
        <pc:spChg chg="mod">
          <ac:chgData name="Premkumar Baskar" userId="ebc22c3c-6afc-433e-89b6-7d8c354f4e66" providerId="ADAL" clId="{7EC8AB84-56D4-4BC0-A37C-2B54E8AC0F2A}" dt="2024-10-16T09:34:07.578" v="718" actId="2711"/>
          <ac:spMkLst>
            <pc:docMk/>
            <pc:sldMk cId="2189753277" sldId="550"/>
            <ac:spMk id="4" creationId="{3D1D1E29-0926-3B0F-C66A-E29E762A5A19}"/>
          </ac:spMkLst>
        </pc:spChg>
        <pc:picChg chg="mod">
          <ac:chgData name="Premkumar Baskar" userId="ebc22c3c-6afc-433e-89b6-7d8c354f4e66" providerId="ADAL" clId="{7EC8AB84-56D4-4BC0-A37C-2B54E8AC0F2A}" dt="2024-10-16T09:29:17.710" v="702" actId="1076"/>
          <ac:picMkLst>
            <pc:docMk/>
            <pc:sldMk cId="2189753277" sldId="550"/>
            <ac:picMk id="2" creationId="{B6289555-AD25-ECE6-E2B4-F4779EE66BE7}"/>
          </ac:picMkLst>
        </pc:picChg>
      </pc:sldChg>
      <pc:sldChg chg="modSp mod">
        <pc:chgData name="Premkumar Baskar" userId="ebc22c3c-6afc-433e-89b6-7d8c354f4e66" providerId="ADAL" clId="{7EC8AB84-56D4-4BC0-A37C-2B54E8AC0F2A}" dt="2024-10-16T11:25:40.028" v="722" actId="2711"/>
        <pc:sldMkLst>
          <pc:docMk/>
          <pc:sldMk cId="3988077087" sldId="552"/>
        </pc:sldMkLst>
        <pc:spChg chg="mod">
          <ac:chgData name="Premkumar Baskar" userId="ebc22c3c-6afc-433e-89b6-7d8c354f4e66" providerId="ADAL" clId="{7EC8AB84-56D4-4BC0-A37C-2B54E8AC0F2A}" dt="2024-10-16T11:25:40.028" v="722" actId="2711"/>
          <ac:spMkLst>
            <pc:docMk/>
            <pc:sldMk cId="3988077087" sldId="552"/>
            <ac:spMk id="3" creationId="{A3D70F9A-B64A-7D23-DE17-92556A01BA20}"/>
          </ac:spMkLst>
        </pc:spChg>
      </pc:sldChg>
      <pc:sldChg chg="modSp mod">
        <pc:chgData name="Premkumar Baskar" userId="ebc22c3c-6afc-433e-89b6-7d8c354f4e66" providerId="ADAL" clId="{7EC8AB84-56D4-4BC0-A37C-2B54E8AC0F2A}" dt="2024-10-16T11:27:39.506" v="724" actId="120"/>
        <pc:sldMkLst>
          <pc:docMk/>
          <pc:sldMk cId="2687404528" sldId="553"/>
        </pc:sldMkLst>
        <pc:spChg chg="mod">
          <ac:chgData name="Premkumar Baskar" userId="ebc22c3c-6afc-433e-89b6-7d8c354f4e66" providerId="ADAL" clId="{7EC8AB84-56D4-4BC0-A37C-2B54E8AC0F2A}" dt="2024-10-16T11:27:39.506" v="724" actId="120"/>
          <ac:spMkLst>
            <pc:docMk/>
            <pc:sldMk cId="2687404528" sldId="553"/>
            <ac:spMk id="3" creationId="{C1B4335F-F095-0745-43CC-AD66FC97E256}"/>
          </ac:spMkLst>
        </pc:spChg>
      </pc:sldChg>
      <pc:sldChg chg="modSp mod">
        <pc:chgData name="Premkumar Baskar" userId="ebc22c3c-6afc-433e-89b6-7d8c354f4e66" providerId="ADAL" clId="{7EC8AB84-56D4-4BC0-A37C-2B54E8AC0F2A}" dt="2024-10-16T11:32:18.431" v="734" actId="14100"/>
        <pc:sldMkLst>
          <pc:docMk/>
          <pc:sldMk cId="2553418809" sldId="554"/>
        </pc:sldMkLst>
        <pc:spChg chg="mod">
          <ac:chgData name="Premkumar Baskar" userId="ebc22c3c-6afc-433e-89b6-7d8c354f4e66" providerId="ADAL" clId="{7EC8AB84-56D4-4BC0-A37C-2B54E8AC0F2A}" dt="2024-10-16T11:30:06.670" v="728" actId="20577"/>
          <ac:spMkLst>
            <pc:docMk/>
            <pc:sldMk cId="2553418809" sldId="554"/>
            <ac:spMk id="3" creationId="{BE454F3E-9797-099E-10AC-48C82C52EC44}"/>
          </ac:spMkLst>
        </pc:spChg>
        <pc:spChg chg="mod">
          <ac:chgData name="Premkumar Baskar" userId="ebc22c3c-6afc-433e-89b6-7d8c354f4e66" providerId="ADAL" clId="{7EC8AB84-56D4-4BC0-A37C-2B54E8AC0F2A}" dt="2024-10-16T11:30:26.382" v="730" actId="120"/>
          <ac:spMkLst>
            <pc:docMk/>
            <pc:sldMk cId="2553418809" sldId="554"/>
            <ac:spMk id="4" creationId="{D504C26D-7228-C27D-C42C-337145DE5701}"/>
          </ac:spMkLst>
        </pc:spChg>
        <pc:picChg chg="mod">
          <ac:chgData name="Premkumar Baskar" userId="ebc22c3c-6afc-433e-89b6-7d8c354f4e66" providerId="ADAL" clId="{7EC8AB84-56D4-4BC0-A37C-2B54E8AC0F2A}" dt="2024-10-16T11:29:38.808" v="726" actId="1076"/>
          <ac:picMkLst>
            <pc:docMk/>
            <pc:sldMk cId="2553418809" sldId="554"/>
            <ac:picMk id="2" creationId="{B6289555-AD25-ECE6-E2B4-F4779EE66BE7}"/>
          </ac:picMkLst>
        </pc:picChg>
        <pc:picChg chg="mod">
          <ac:chgData name="Premkumar Baskar" userId="ebc22c3c-6afc-433e-89b6-7d8c354f4e66" providerId="ADAL" clId="{7EC8AB84-56D4-4BC0-A37C-2B54E8AC0F2A}" dt="2024-10-16T11:32:18.431" v="734" actId="14100"/>
          <ac:picMkLst>
            <pc:docMk/>
            <pc:sldMk cId="2553418809" sldId="554"/>
            <ac:picMk id="7" creationId="{2BA9AADD-53DE-225B-48B8-B902BA60930E}"/>
          </ac:picMkLst>
        </pc:picChg>
      </pc:sldChg>
      <pc:sldChg chg="modSp mod">
        <pc:chgData name="Premkumar Baskar" userId="ebc22c3c-6afc-433e-89b6-7d8c354f4e66" providerId="ADAL" clId="{7EC8AB84-56D4-4BC0-A37C-2B54E8AC0F2A}" dt="2024-10-16T11:36:10.729" v="740" actId="120"/>
        <pc:sldMkLst>
          <pc:docMk/>
          <pc:sldMk cId="1811142483" sldId="555"/>
        </pc:sldMkLst>
        <pc:spChg chg="mod">
          <ac:chgData name="Premkumar Baskar" userId="ebc22c3c-6afc-433e-89b6-7d8c354f4e66" providerId="ADAL" clId="{7EC8AB84-56D4-4BC0-A37C-2B54E8AC0F2A}" dt="2024-10-16T11:36:10.729" v="740" actId="120"/>
          <ac:spMkLst>
            <pc:docMk/>
            <pc:sldMk cId="1811142483" sldId="555"/>
            <ac:spMk id="3" creationId="{3FC2AC18-A1CB-02D6-1AC6-A582321266EB}"/>
          </ac:spMkLst>
        </pc:spChg>
      </pc:sldChg>
      <pc:sldChg chg="modSp mod">
        <pc:chgData name="Premkumar Baskar" userId="ebc22c3c-6afc-433e-89b6-7d8c354f4e66" providerId="ADAL" clId="{7EC8AB84-56D4-4BC0-A37C-2B54E8AC0F2A}" dt="2024-10-16T11:39:10.818" v="743" actId="120"/>
        <pc:sldMkLst>
          <pc:docMk/>
          <pc:sldMk cId="2426797948" sldId="556"/>
        </pc:sldMkLst>
        <pc:spChg chg="mod">
          <ac:chgData name="Premkumar Baskar" userId="ebc22c3c-6afc-433e-89b6-7d8c354f4e66" providerId="ADAL" clId="{7EC8AB84-56D4-4BC0-A37C-2B54E8AC0F2A}" dt="2024-10-16T11:39:10.818" v="743" actId="120"/>
          <ac:spMkLst>
            <pc:docMk/>
            <pc:sldMk cId="2426797948" sldId="556"/>
            <ac:spMk id="3" creationId="{D74FBFCC-C133-01C3-E868-B957CC0684AE}"/>
          </ac:spMkLst>
        </pc:spChg>
        <pc:spChg chg="mod">
          <ac:chgData name="Premkumar Baskar" userId="ebc22c3c-6afc-433e-89b6-7d8c354f4e66" providerId="ADAL" clId="{7EC8AB84-56D4-4BC0-A37C-2B54E8AC0F2A}" dt="2024-10-16T11:38:45.108" v="741" actId="108"/>
          <ac:spMkLst>
            <pc:docMk/>
            <pc:sldMk cId="2426797948" sldId="556"/>
            <ac:spMk id="4" creationId="{6C3183AB-E1D0-3710-9617-D05572DF0036}"/>
          </ac:spMkLst>
        </pc:spChg>
      </pc:sldChg>
      <pc:sldChg chg="modSp mod">
        <pc:chgData name="Premkumar Baskar" userId="ebc22c3c-6afc-433e-89b6-7d8c354f4e66" providerId="ADAL" clId="{7EC8AB84-56D4-4BC0-A37C-2B54E8AC0F2A}" dt="2024-10-16T11:40:07.909" v="745" actId="120"/>
        <pc:sldMkLst>
          <pc:docMk/>
          <pc:sldMk cId="3192670944" sldId="557"/>
        </pc:sldMkLst>
        <pc:spChg chg="mod">
          <ac:chgData name="Premkumar Baskar" userId="ebc22c3c-6afc-433e-89b6-7d8c354f4e66" providerId="ADAL" clId="{7EC8AB84-56D4-4BC0-A37C-2B54E8AC0F2A}" dt="2024-10-16T11:40:07.909" v="745" actId="120"/>
          <ac:spMkLst>
            <pc:docMk/>
            <pc:sldMk cId="3192670944" sldId="557"/>
            <ac:spMk id="3" creationId="{F8392A52-2799-CA74-02D4-5D9E05DA587D}"/>
          </ac:spMkLst>
        </pc:spChg>
      </pc:sldChg>
      <pc:sldChg chg="modSp mod">
        <pc:chgData name="Premkumar Baskar" userId="ebc22c3c-6afc-433e-89b6-7d8c354f4e66" providerId="ADAL" clId="{7EC8AB84-56D4-4BC0-A37C-2B54E8AC0F2A}" dt="2024-10-16T11:42:22.976" v="750" actId="20577"/>
        <pc:sldMkLst>
          <pc:docMk/>
          <pc:sldMk cId="1011357249" sldId="558"/>
        </pc:sldMkLst>
        <pc:spChg chg="mod">
          <ac:chgData name="Premkumar Baskar" userId="ebc22c3c-6afc-433e-89b6-7d8c354f4e66" providerId="ADAL" clId="{7EC8AB84-56D4-4BC0-A37C-2B54E8AC0F2A}" dt="2024-10-16T11:42:22.976" v="750" actId="20577"/>
          <ac:spMkLst>
            <pc:docMk/>
            <pc:sldMk cId="1011357249" sldId="558"/>
            <ac:spMk id="3" creationId="{7CAD29EE-632C-F6A9-F771-3A072FFC080A}"/>
          </ac:spMkLst>
        </pc:spChg>
        <pc:spChg chg="mod">
          <ac:chgData name="Premkumar Baskar" userId="ebc22c3c-6afc-433e-89b6-7d8c354f4e66" providerId="ADAL" clId="{7EC8AB84-56D4-4BC0-A37C-2B54E8AC0F2A}" dt="2024-10-16T11:41:05.942" v="749" actId="120"/>
          <ac:spMkLst>
            <pc:docMk/>
            <pc:sldMk cId="1011357249" sldId="558"/>
            <ac:spMk id="4" creationId="{7E3BF38C-34FC-281F-E511-7CB94D617C94}"/>
          </ac:spMkLst>
        </pc:spChg>
      </pc:sldChg>
      <pc:sldChg chg="modSp mod">
        <pc:chgData name="Premkumar Baskar" userId="ebc22c3c-6afc-433e-89b6-7d8c354f4e66" providerId="ADAL" clId="{7EC8AB84-56D4-4BC0-A37C-2B54E8AC0F2A}" dt="2024-10-16T11:42:38.708" v="752" actId="120"/>
        <pc:sldMkLst>
          <pc:docMk/>
          <pc:sldMk cId="4035257001" sldId="559"/>
        </pc:sldMkLst>
        <pc:spChg chg="mod">
          <ac:chgData name="Premkumar Baskar" userId="ebc22c3c-6afc-433e-89b6-7d8c354f4e66" providerId="ADAL" clId="{7EC8AB84-56D4-4BC0-A37C-2B54E8AC0F2A}" dt="2024-10-16T11:42:38.708" v="752" actId="120"/>
          <ac:spMkLst>
            <pc:docMk/>
            <pc:sldMk cId="4035257001" sldId="559"/>
            <ac:spMk id="3" creationId="{5FE129BD-26F1-1D3F-9736-DE1A5FBDDD15}"/>
          </ac:spMkLst>
        </pc:spChg>
      </pc:sldChg>
      <pc:sldChg chg="modSp mod">
        <pc:chgData name="Premkumar Baskar" userId="ebc22c3c-6afc-433e-89b6-7d8c354f4e66" providerId="ADAL" clId="{7EC8AB84-56D4-4BC0-A37C-2B54E8AC0F2A}" dt="2024-10-16T11:43:23.148" v="755" actId="108"/>
        <pc:sldMkLst>
          <pc:docMk/>
          <pc:sldMk cId="2369140966" sldId="561"/>
        </pc:sldMkLst>
        <pc:spChg chg="mod">
          <ac:chgData name="Premkumar Baskar" userId="ebc22c3c-6afc-433e-89b6-7d8c354f4e66" providerId="ADAL" clId="{7EC8AB84-56D4-4BC0-A37C-2B54E8AC0F2A}" dt="2024-10-16T11:43:23.148" v="755" actId="108"/>
          <ac:spMkLst>
            <pc:docMk/>
            <pc:sldMk cId="2369140966" sldId="561"/>
            <ac:spMk id="3" creationId="{E43C67C3-E28F-9522-DFF6-DCE7B555AE5C}"/>
          </ac:spMkLst>
        </pc:spChg>
        <pc:spChg chg="mod">
          <ac:chgData name="Premkumar Baskar" userId="ebc22c3c-6afc-433e-89b6-7d8c354f4e66" providerId="ADAL" clId="{7EC8AB84-56D4-4BC0-A37C-2B54E8AC0F2A}" dt="2024-10-16T11:43:02.074" v="754" actId="120"/>
          <ac:spMkLst>
            <pc:docMk/>
            <pc:sldMk cId="2369140966" sldId="561"/>
            <ac:spMk id="4" creationId="{4072C636-8BB1-D52D-FA0C-D39588A539EA}"/>
          </ac:spMkLst>
        </pc:spChg>
      </pc:sldChg>
      <pc:sldChg chg="modSp mod">
        <pc:chgData name="Premkumar Baskar" userId="ebc22c3c-6afc-433e-89b6-7d8c354f4e66" providerId="ADAL" clId="{7EC8AB84-56D4-4BC0-A37C-2B54E8AC0F2A}" dt="2024-10-16T11:43:47.346" v="757" actId="120"/>
        <pc:sldMkLst>
          <pc:docMk/>
          <pc:sldMk cId="1315021237" sldId="562"/>
        </pc:sldMkLst>
        <pc:spChg chg="mod">
          <ac:chgData name="Premkumar Baskar" userId="ebc22c3c-6afc-433e-89b6-7d8c354f4e66" providerId="ADAL" clId="{7EC8AB84-56D4-4BC0-A37C-2B54E8AC0F2A}" dt="2024-10-16T11:43:47.346" v="757" actId="120"/>
          <ac:spMkLst>
            <pc:docMk/>
            <pc:sldMk cId="1315021237" sldId="562"/>
            <ac:spMk id="3" creationId="{80853D0E-DB2E-CF83-AC3A-33C8EADB63FF}"/>
          </ac:spMkLst>
        </pc:spChg>
      </pc:sldChg>
      <pc:sldChg chg="modSp mod">
        <pc:chgData name="Premkumar Baskar" userId="ebc22c3c-6afc-433e-89b6-7d8c354f4e66" providerId="ADAL" clId="{7EC8AB84-56D4-4BC0-A37C-2B54E8AC0F2A}" dt="2024-10-16T11:44:32.507" v="759" actId="120"/>
        <pc:sldMkLst>
          <pc:docMk/>
          <pc:sldMk cId="642965383" sldId="563"/>
        </pc:sldMkLst>
        <pc:spChg chg="mod">
          <ac:chgData name="Premkumar Baskar" userId="ebc22c3c-6afc-433e-89b6-7d8c354f4e66" providerId="ADAL" clId="{7EC8AB84-56D4-4BC0-A37C-2B54E8AC0F2A}" dt="2024-10-16T11:44:32.507" v="759" actId="120"/>
          <ac:spMkLst>
            <pc:docMk/>
            <pc:sldMk cId="642965383" sldId="563"/>
            <ac:spMk id="3" creationId="{7623516E-4FD1-4D71-FE05-B0F7A0820679}"/>
          </ac:spMkLst>
        </pc:spChg>
      </pc:sldChg>
      <pc:sldChg chg="modSp mod">
        <pc:chgData name="Premkumar Baskar" userId="ebc22c3c-6afc-433e-89b6-7d8c354f4e66" providerId="ADAL" clId="{7EC8AB84-56D4-4BC0-A37C-2B54E8AC0F2A}" dt="2024-10-16T11:23:40.116" v="720" actId="2711"/>
        <pc:sldMkLst>
          <pc:docMk/>
          <pc:sldMk cId="996778957" sldId="564"/>
        </pc:sldMkLst>
        <pc:spChg chg="mod">
          <ac:chgData name="Premkumar Baskar" userId="ebc22c3c-6afc-433e-89b6-7d8c354f4e66" providerId="ADAL" clId="{7EC8AB84-56D4-4BC0-A37C-2B54E8AC0F2A}" dt="2024-10-16T11:23:40.116" v="720" actId="2711"/>
          <ac:spMkLst>
            <pc:docMk/>
            <pc:sldMk cId="996778957" sldId="564"/>
            <ac:spMk id="3" creationId="{D34A069A-3558-1F72-68D9-CE43C5B9E4B0}"/>
          </ac:spMkLst>
        </pc:spChg>
      </pc:sldChg>
      <pc:sldChg chg="modSp mod">
        <pc:chgData name="Premkumar Baskar" userId="ebc22c3c-6afc-433e-89b6-7d8c354f4e66" providerId="ADAL" clId="{7EC8AB84-56D4-4BC0-A37C-2B54E8AC0F2A}" dt="2024-10-16T11:24:27.585" v="721" actId="108"/>
        <pc:sldMkLst>
          <pc:docMk/>
          <pc:sldMk cId="2304255324" sldId="565"/>
        </pc:sldMkLst>
        <pc:spChg chg="mod">
          <ac:chgData name="Premkumar Baskar" userId="ebc22c3c-6afc-433e-89b6-7d8c354f4e66" providerId="ADAL" clId="{7EC8AB84-56D4-4BC0-A37C-2B54E8AC0F2A}" dt="2024-10-16T11:24:27.585" v="721" actId="108"/>
          <ac:spMkLst>
            <pc:docMk/>
            <pc:sldMk cId="2304255324" sldId="565"/>
            <ac:spMk id="3" creationId="{D34A069A-3558-1F72-68D9-CE43C5B9E4B0}"/>
          </ac:spMkLst>
        </pc:spChg>
      </pc:sldChg>
      <pc:sldChg chg="modSp mod">
        <pc:chgData name="Premkumar Baskar" userId="ebc22c3c-6afc-433e-89b6-7d8c354f4e66" providerId="ADAL" clId="{7EC8AB84-56D4-4BC0-A37C-2B54E8AC0F2A}" dt="2024-10-16T07:16:03.433" v="571" actId="120"/>
        <pc:sldMkLst>
          <pc:docMk/>
          <pc:sldMk cId="3907613192" sldId="566"/>
        </pc:sldMkLst>
        <pc:spChg chg="mod">
          <ac:chgData name="Premkumar Baskar" userId="ebc22c3c-6afc-433e-89b6-7d8c354f4e66" providerId="ADAL" clId="{7EC8AB84-56D4-4BC0-A37C-2B54E8AC0F2A}" dt="2024-10-16T07:15:46.951" v="569" actId="120"/>
          <ac:spMkLst>
            <pc:docMk/>
            <pc:sldMk cId="3907613192" sldId="566"/>
            <ac:spMk id="3" creationId="{308D380A-B8B7-6ABF-601E-C9205D5574F7}"/>
          </ac:spMkLst>
        </pc:spChg>
        <pc:spChg chg="mod">
          <ac:chgData name="Premkumar Baskar" userId="ebc22c3c-6afc-433e-89b6-7d8c354f4e66" providerId="ADAL" clId="{7EC8AB84-56D4-4BC0-A37C-2B54E8AC0F2A}" dt="2024-10-16T07:15:56.027" v="570" actId="120"/>
          <ac:spMkLst>
            <pc:docMk/>
            <pc:sldMk cId="3907613192" sldId="566"/>
            <ac:spMk id="4" creationId="{6EFD1621-237F-570B-60B3-47ABD52CA0BF}"/>
          </ac:spMkLst>
        </pc:spChg>
        <pc:spChg chg="mod">
          <ac:chgData name="Premkumar Baskar" userId="ebc22c3c-6afc-433e-89b6-7d8c354f4e66" providerId="ADAL" clId="{7EC8AB84-56D4-4BC0-A37C-2B54E8AC0F2A}" dt="2024-10-16T06:29:29.515" v="547" actId="27636"/>
          <ac:spMkLst>
            <pc:docMk/>
            <pc:sldMk cId="3907613192" sldId="566"/>
            <ac:spMk id="5" creationId="{643C48A9-C6D6-EB0A-E89A-6A5AC52D55EA}"/>
          </ac:spMkLst>
        </pc:spChg>
        <pc:spChg chg="mod">
          <ac:chgData name="Premkumar Baskar" userId="ebc22c3c-6afc-433e-89b6-7d8c354f4e66" providerId="ADAL" clId="{7EC8AB84-56D4-4BC0-A37C-2B54E8AC0F2A}" dt="2024-10-16T06:29:48.116" v="548" actId="2711"/>
          <ac:spMkLst>
            <pc:docMk/>
            <pc:sldMk cId="3907613192" sldId="566"/>
            <ac:spMk id="6" creationId="{3F8A5E22-78E1-B5D6-1950-EA5B2617E1CC}"/>
          </ac:spMkLst>
        </pc:spChg>
        <pc:spChg chg="mod">
          <ac:chgData name="Premkumar Baskar" userId="ebc22c3c-6afc-433e-89b6-7d8c354f4e66" providerId="ADAL" clId="{7EC8AB84-56D4-4BC0-A37C-2B54E8AC0F2A}" dt="2024-10-16T07:16:03.433" v="571" actId="120"/>
          <ac:spMkLst>
            <pc:docMk/>
            <pc:sldMk cId="3907613192" sldId="566"/>
            <ac:spMk id="9" creationId="{5F1EC4EC-D2CF-F3B5-6758-C763B055A7EB}"/>
          </ac:spMkLst>
        </pc:spChg>
      </pc:sldChg>
      <pc:sldChg chg="modSp mod">
        <pc:chgData name="Premkumar Baskar" userId="ebc22c3c-6afc-433e-89b6-7d8c354f4e66" providerId="ADAL" clId="{7EC8AB84-56D4-4BC0-A37C-2B54E8AC0F2A}" dt="2024-10-16T11:45:37.966" v="763" actId="120"/>
        <pc:sldMkLst>
          <pc:docMk/>
          <pc:sldMk cId="3357521648" sldId="572"/>
        </pc:sldMkLst>
        <pc:spChg chg="mod">
          <ac:chgData name="Premkumar Baskar" userId="ebc22c3c-6afc-433e-89b6-7d8c354f4e66" providerId="ADAL" clId="{7EC8AB84-56D4-4BC0-A37C-2B54E8AC0F2A}" dt="2024-10-16T11:44:58.721" v="761" actId="20577"/>
          <ac:spMkLst>
            <pc:docMk/>
            <pc:sldMk cId="3357521648" sldId="572"/>
            <ac:spMk id="3" creationId="{54A22FAA-2796-6858-C729-7D03290C3E30}"/>
          </ac:spMkLst>
        </pc:spChg>
        <pc:spChg chg="mod">
          <ac:chgData name="Premkumar Baskar" userId="ebc22c3c-6afc-433e-89b6-7d8c354f4e66" providerId="ADAL" clId="{7EC8AB84-56D4-4BC0-A37C-2B54E8AC0F2A}" dt="2024-10-16T11:45:37.966" v="763" actId="120"/>
          <ac:spMkLst>
            <pc:docMk/>
            <pc:sldMk cId="3357521648" sldId="572"/>
            <ac:spMk id="4" creationId="{B69BC4C6-39A8-3BAE-8B6F-F9F143BC6386}"/>
          </ac:spMkLst>
        </pc:spChg>
      </pc:sldChg>
      <pc:sldChg chg="modSp mod">
        <pc:chgData name="Premkumar Baskar" userId="ebc22c3c-6afc-433e-89b6-7d8c354f4e66" providerId="ADAL" clId="{7EC8AB84-56D4-4BC0-A37C-2B54E8AC0F2A}" dt="2024-10-16T11:46:51.266" v="768" actId="2711"/>
        <pc:sldMkLst>
          <pc:docMk/>
          <pc:sldMk cId="318212644" sldId="573"/>
        </pc:sldMkLst>
        <pc:spChg chg="mod">
          <ac:chgData name="Premkumar Baskar" userId="ebc22c3c-6afc-433e-89b6-7d8c354f4e66" providerId="ADAL" clId="{7EC8AB84-56D4-4BC0-A37C-2B54E8AC0F2A}" dt="2024-10-16T11:46:29.275" v="766" actId="108"/>
          <ac:spMkLst>
            <pc:docMk/>
            <pc:sldMk cId="318212644" sldId="573"/>
            <ac:spMk id="3" creationId="{B9114D4C-C3A2-3D38-DA46-30AE9DC10F48}"/>
          </ac:spMkLst>
        </pc:spChg>
        <pc:spChg chg="mod">
          <ac:chgData name="Premkumar Baskar" userId="ebc22c3c-6afc-433e-89b6-7d8c354f4e66" providerId="ADAL" clId="{7EC8AB84-56D4-4BC0-A37C-2B54E8AC0F2A}" dt="2024-10-16T11:46:51.266" v="768" actId="2711"/>
          <ac:spMkLst>
            <pc:docMk/>
            <pc:sldMk cId="318212644" sldId="573"/>
            <ac:spMk id="4" creationId="{89645F6E-FBC9-9F3A-B59F-6839DF525D6E}"/>
          </ac:spMkLst>
        </pc:spChg>
      </pc:sldChg>
      <pc:sldChg chg="modSp mod">
        <pc:chgData name="Premkumar Baskar" userId="ebc22c3c-6afc-433e-89b6-7d8c354f4e66" providerId="ADAL" clId="{7EC8AB84-56D4-4BC0-A37C-2B54E8AC0F2A}" dt="2024-10-16T11:46:14.160" v="765" actId="2711"/>
        <pc:sldMkLst>
          <pc:docMk/>
          <pc:sldMk cId="4031761795" sldId="574"/>
        </pc:sldMkLst>
        <pc:spChg chg="mod">
          <ac:chgData name="Premkumar Baskar" userId="ebc22c3c-6afc-433e-89b6-7d8c354f4e66" providerId="ADAL" clId="{7EC8AB84-56D4-4BC0-A37C-2B54E8AC0F2A}" dt="2024-10-16T11:46:14.160" v="765" actId="2711"/>
          <ac:spMkLst>
            <pc:docMk/>
            <pc:sldMk cId="4031761795" sldId="574"/>
            <ac:spMk id="4" creationId="{0E7B5B0B-138D-3A44-15DD-1B7BF58A3B9D}"/>
          </ac:spMkLst>
        </pc:spChg>
      </pc:sldChg>
      <pc:sldChg chg="modSp mod">
        <pc:chgData name="Premkumar Baskar" userId="ebc22c3c-6afc-433e-89b6-7d8c354f4e66" providerId="ADAL" clId="{7EC8AB84-56D4-4BC0-A37C-2B54E8AC0F2A}" dt="2024-10-16T11:47:17.044" v="770" actId="120"/>
        <pc:sldMkLst>
          <pc:docMk/>
          <pc:sldMk cId="3603912411" sldId="576"/>
        </pc:sldMkLst>
        <pc:spChg chg="mod">
          <ac:chgData name="Premkumar Baskar" userId="ebc22c3c-6afc-433e-89b6-7d8c354f4e66" providerId="ADAL" clId="{7EC8AB84-56D4-4BC0-A37C-2B54E8AC0F2A}" dt="2024-10-16T11:47:17.044" v="770" actId="120"/>
          <ac:spMkLst>
            <pc:docMk/>
            <pc:sldMk cId="3603912411" sldId="576"/>
            <ac:spMk id="4" creationId="{2542726D-B633-2F4E-B080-6495A073B978}"/>
          </ac:spMkLst>
        </pc:spChg>
      </pc:sldChg>
      <pc:sldChg chg="modSp add del mod">
        <pc:chgData name="Premkumar Baskar" userId="ebc22c3c-6afc-433e-89b6-7d8c354f4e66" providerId="ADAL" clId="{7EC8AB84-56D4-4BC0-A37C-2B54E8AC0F2A}" dt="2024-10-15T12:36:45.627" v="475" actId="2696"/>
        <pc:sldMkLst>
          <pc:docMk/>
          <pc:sldMk cId="2331103291" sldId="577"/>
        </pc:sldMkLst>
        <pc:graphicFrameChg chg="mod modGraphic">
          <ac:chgData name="Premkumar Baskar" userId="ebc22c3c-6afc-433e-89b6-7d8c354f4e66" providerId="ADAL" clId="{7EC8AB84-56D4-4BC0-A37C-2B54E8AC0F2A}" dt="2024-10-15T12:28:30.720" v="461"/>
          <ac:graphicFrameMkLst>
            <pc:docMk/>
            <pc:sldMk cId="2331103291" sldId="577"/>
            <ac:graphicFrameMk id="4" creationId="{58051DFE-5D9B-1F50-DA50-7617E2FFFA15}"/>
          </ac:graphicFrameMkLst>
        </pc:graphicFrameChg>
      </pc:sldChg>
      <pc:sldChg chg="modSp add mod">
        <pc:chgData name="Premkumar Baskar" userId="ebc22c3c-6afc-433e-89b6-7d8c354f4e66" providerId="ADAL" clId="{7EC8AB84-56D4-4BC0-A37C-2B54E8AC0F2A}" dt="2024-10-15T12:58:15.922" v="515" actId="14100"/>
        <pc:sldMkLst>
          <pc:docMk/>
          <pc:sldMk cId="2080744124" sldId="578"/>
        </pc:sldMkLst>
        <pc:graphicFrameChg chg="mod modGraphic">
          <ac:chgData name="Premkumar Baskar" userId="ebc22c3c-6afc-433e-89b6-7d8c354f4e66" providerId="ADAL" clId="{7EC8AB84-56D4-4BC0-A37C-2B54E8AC0F2A}" dt="2024-10-15T12:58:15.922" v="515" actId="14100"/>
          <ac:graphicFrameMkLst>
            <pc:docMk/>
            <pc:sldMk cId="2080744124" sldId="578"/>
            <ac:graphicFrameMk id="4" creationId="{58051DFE-5D9B-1F50-DA50-7617E2FFFA15}"/>
          </ac:graphicFrameMkLst>
        </pc:graphicFrameChg>
      </pc:sldChg>
      <pc:sldChg chg="modSp add mod">
        <pc:chgData name="Premkumar Baskar" userId="ebc22c3c-6afc-433e-89b6-7d8c354f4e66" providerId="ADAL" clId="{7EC8AB84-56D4-4BC0-A37C-2B54E8AC0F2A}" dt="2024-10-15T13:02:39.445" v="529" actId="21"/>
        <pc:sldMkLst>
          <pc:docMk/>
          <pc:sldMk cId="3755083655" sldId="579"/>
        </pc:sldMkLst>
        <pc:graphicFrameChg chg="mod modGraphic">
          <ac:chgData name="Premkumar Baskar" userId="ebc22c3c-6afc-433e-89b6-7d8c354f4e66" providerId="ADAL" clId="{7EC8AB84-56D4-4BC0-A37C-2B54E8AC0F2A}" dt="2024-10-15T13:02:39.445" v="529" actId="21"/>
          <ac:graphicFrameMkLst>
            <pc:docMk/>
            <pc:sldMk cId="3755083655" sldId="579"/>
            <ac:graphicFrameMk id="4" creationId="{58051DFE-5D9B-1F50-DA50-7617E2FFFA15}"/>
          </ac:graphicFrameMkLst>
        </pc:graphicFrameChg>
      </pc:sldChg>
      <pc:sldChg chg="add">
        <pc:chgData name="Premkumar Baskar" userId="ebc22c3c-6afc-433e-89b6-7d8c354f4e66" providerId="ADAL" clId="{7EC8AB84-56D4-4BC0-A37C-2B54E8AC0F2A}" dt="2024-10-15T13:03:04.787" v="531"/>
        <pc:sldMkLst>
          <pc:docMk/>
          <pc:sldMk cId="681611341" sldId="5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39CFA6-8C68-0943-80D2-57D8206AA2C0}" type="slidenum">
              <a:rPr lang="en-US" smtClean="0"/>
              <a:t>1</a:t>
            </a:fld>
            <a:endParaRPr lang="en-US" dirty="0"/>
          </a:p>
        </p:txBody>
      </p:sp>
    </p:spTree>
    <p:extLst>
      <p:ext uri="{BB962C8B-B14F-4D97-AF65-F5344CB8AC3E}">
        <p14:creationId xmlns:p14="http://schemas.microsoft.com/office/powerpoint/2010/main" val="16987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A3F2-A902-C950-058C-9C2A8439E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66EB1-759B-EC42-6E7D-605A082EF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57C70-BFD7-5E8D-8CF5-56F36B380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BDA4E-A3D5-13A8-C8C4-0F99CDB8E7DD}"/>
              </a:ext>
            </a:extLst>
          </p:cNvPr>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15806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A7D1C-F3DC-070F-E1EA-F6FD01816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A9C8D-A238-3E09-471C-A4A4B298934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597D037-CD4D-1554-B3EA-0E63ED1F5C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9E839B-1E90-6C71-FBE3-5148458D8DDA}"/>
              </a:ext>
            </a:extLst>
          </p:cNvPr>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367368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A785-B9F7-1638-CAA0-8776DDFBB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4C84F-FBE2-4836-BBF2-F6438FCAD6C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1B6A539-9DB3-E816-7FF7-30FCB08D9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D5C07-F1A1-EF21-C37C-D8F03CC6A8A5}"/>
              </a:ext>
            </a:extLst>
          </p:cNvPr>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290216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3E88F-A79E-1765-BF00-D0A69726F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5B316-3928-8653-1DF2-16BF9C67D81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8D7E97-9149-EC97-027F-ECB1FCEAC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6FAE47-A058-64BC-86BF-40A7AEE41431}"/>
              </a:ext>
            </a:extLst>
          </p:cNvPr>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9385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0C88-A72E-D1A1-3B2D-3BD9488F8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54D76-63D4-9E2C-E38D-65C2450B7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87012-77A1-2084-1F53-ADA0D9975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4566A-C12D-34B3-CD6A-5A70B0E5B77D}"/>
              </a:ext>
            </a:extLst>
          </p:cNvPr>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153745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A0F9-FB5F-96F6-79F3-176D26CC1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D0C24-919F-E5DF-F711-7203ACE1F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49399-943F-5B58-4EA8-09F2D45420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78FE9-1288-B227-3647-669B2F784777}"/>
              </a:ext>
            </a:extLst>
          </p:cNvPr>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2353139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22EFA-579F-4111-E006-530ADBA24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C380C-DDF9-34C7-B1CA-E1AF80E63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AEB74-542F-8B63-A568-13CBD3254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877A4-98F9-3AC9-AC33-0EE059183BB2}"/>
              </a:ext>
            </a:extLst>
          </p:cNvPr>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154464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A525-FED1-8277-025F-9CABB6165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36870-A4E2-7151-97C7-31943991E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57173-5600-7FE8-0EFE-AF64B3E8E8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A37767-7C7B-89AA-A3BF-37CA9BB22B22}"/>
              </a:ext>
            </a:extLst>
          </p:cNvPr>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373402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50BCA-8BEC-49FA-B704-1F958B6CC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4EF68-A0C5-908B-B34B-F6CD434B1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57132-6E12-2AC4-53DC-7B84A126DD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E93A1-4D34-BE19-934F-1145FDF1341D}"/>
              </a:ext>
            </a:extLst>
          </p:cNvPr>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1327747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A361F-92B0-3162-3389-A754867B6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FDD53-95BB-5C68-F782-2008A9D62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E625F-7410-4426-DA14-7C0633D33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100E8-EA59-2C08-F2EA-4B3829C73B08}"/>
              </a:ext>
            </a:extLst>
          </p:cNvPr>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30245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91553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293E-367D-DB16-452C-678BDC2A6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F7CBA-6006-2438-6949-FEA8D45E7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1D6C9-963E-6802-33E7-83F2F6695F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163A9D-EE32-26DF-BC71-23F2DB3641FA}"/>
              </a:ext>
            </a:extLst>
          </p:cNvPr>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73653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89DAD-E191-58B1-719E-CB2F029DE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D8E32-B3C6-CD43-B9BB-919ED0687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DFE30-6D9C-D12B-951B-2D63459AE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C4DB4-A6B1-6001-A7EA-87DF924AB2AF}"/>
              </a:ext>
            </a:extLst>
          </p:cNvPr>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63924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0E09D-0EDC-96D0-D309-4CA2732EC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60479-B5E4-FB95-E701-FADBE368B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F140E-1C99-AB48-770A-9BAB2716F7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CE553-8C5C-49DB-CF1C-4DE0A34EB8FB}"/>
              </a:ext>
            </a:extLst>
          </p:cNvPr>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37533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FF38-ECB9-9490-72E8-D77E9906F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55A24-51A0-5A2B-E54B-410DFB5A1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CF9B0-00D4-F646-A4AB-54696787B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032D3-749C-BD41-7257-EB03CD484F25}"/>
              </a:ext>
            </a:extLst>
          </p:cNvPr>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01748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3C4B-2868-6D65-2BD7-EAF7E5483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58087-8D77-6FC5-2202-BF3320EC4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B7A47-EE44-65D6-C19D-EFAFFC0855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7D95F7-0AF9-509B-EC23-5B81E6F305DE}"/>
              </a:ext>
            </a:extLst>
          </p:cNvPr>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248932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AF970-0C75-AFB0-D485-BD8F4F85F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86143-ED93-BB54-08F5-AD14505D0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5D1E6-7BD5-895A-C7D8-43F72F5983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2739F-0C82-32B5-3996-824F64527B7A}"/>
              </a:ext>
            </a:extLst>
          </p:cNvPr>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35782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5B00-985D-64B1-08B8-26F948B5F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B698E-B76E-EB99-3C57-86C4B17EF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3A96D-704F-C78E-6783-AD67DB4D55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61D150-4C88-C1C3-7D61-F83EBCCB97FC}"/>
              </a:ext>
            </a:extLst>
          </p:cNvPr>
          <p:cNvSpPr>
            <a:spLocks noGrp="1"/>
          </p:cNvSpPr>
          <p:nvPr>
            <p:ph type="sldNum" sz="quarter" idx="5"/>
          </p:nvPr>
        </p:nvSpPr>
        <p:spPr/>
        <p:txBody>
          <a:bodyPr/>
          <a:lstStyle/>
          <a:p>
            <a:fld id="{D139CFA6-8C68-0943-80D2-57D8206AA2C0}" type="slidenum">
              <a:rPr lang="en-US" smtClean="0"/>
              <a:t>26</a:t>
            </a:fld>
            <a:endParaRPr lang="en-US" dirty="0"/>
          </a:p>
        </p:txBody>
      </p:sp>
    </p:spTree>
    <p:extLst>
      <p:ext uri="{BB962C8B-B14F-4D97-AF65-F5344CB8AC3E}">
        <p14:creationId xmlns:p14="http://schemas.microsoft.com/office/powerpoint/2010/main" val="765283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00D8B-C782-F6C2-007C-BB12AB0D8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6CC42-3AE9-1509-264A-2415170F8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EB4D3-7163-AE0F-2FFE-A02632DDED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1E63CD-991E-B276-2EEA-403900688AC0}"/>
              </a:ext>
            </a:extLst>
          </p:cNvPr>
          <p:cNvSpPr>
            <a:spLocks noGrp="1"/>
          </p:cNvSpPr>
          <p:nvPr>
            <p:ph type="sldNum" sz="quarter" idx="5"/>
          </p:nvPr>
        </p:nvSpPr>
        <p:spPr/>
        <p:txBody>
          <a:bodyPr/>
          <a:lstStyle/>
          <a:p>
            <a:fld id="{D139CFA6-8C68-0943-80D2-57D8206AA2C0}" type="slidenum">
              <a:rPr lang="en-US" smtClean="0"/>
              <a:t>27</a:t>
            </a:fld>
            <a:endParaRPr lang="en-US" dirty="0"/>
          </a:p>
        </p:txBody>
      </p:sp>
    </p:spTree>
    <p:extLst>
      <p:ext uri="{BB962C8B-B14F-4D97-AF65-F5344CB8AC3E}">
        <p14:creationId xmlns:p14="http://schemas.microsoft.com/office/powerpoint/2010/main" val="3351262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D1DDD-84F4-CCEB-0880-53BA5EC34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CFDAA-CC38-104A-A609-33C36ABA2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325AC-948D-8CBB-ACBF-995CAE7EA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7148B2-858E-3AF8-798C-7D6ED7E97F58}"/>
              </a:ext>
            </a:extLst>
          </p:cNvPr>
          <p:cNvSpPr>
            <a:spLocks noGrp="1"/>
          </p:cNvSpPr>
          <p:nvPr>
            <p:ph type="sldNum" sz="quarter" idx="5"/>
          </p:nvPr>
        </p:nvSpPr>
        <p:spPr/>
        <p:txBody>
          <a:bodyPr/>
          <a:lstStyle/>
          <a:p>
            <a:fld id="{D139CFA6-8C68-0943-80D2-57D8206AA2C0}" type="slidenum">
              <a:rPr lang="en-US" smtClean="0"/>
              <a:t>28</a:t>
            </a:fld>
            <a:endParaRPr lang="en-US" dirty="0"/>
          </a:p>
        </p:txBody>
      </p:sp>
    </p:spTree>
    <p:extLst>
      <p:ext uri="{BB962C8B-B14F-4D97-AF65-F5344CB8AC3E}">
        <p14:creationId xmlns:p14="http://schemas.microsoft.com/office/powerpoint/2010/main" val="13126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D1B3-DA00-CCC6-3C75-0EA64E2CA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54F3D-BA50-6DBF-0275-00592406A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92A10-2A3C-3554-895D-704D1BE3E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15B16-3FD8-2136-A409-0C38AE406D87}"/>
              </a:ext>
            </a:extLst>
          </p:cNvPr>
          <p:cNvSpPr>
            <a:spLocks noGrp="1"/>
          </p:cNvSpPr>
          <p:nvPr>
            <p:ph type="sldNum" sz="quarter" idx="5"/>
          </p:nvPr>
        </p:nvSpPr>
        <p:spPr/>
        <p:txBody>
          <a:bodyPr/>
          <a:lstStyle/>
          <a:p>
            <a:fld id="{D139CFA6-8C68-0943-80D2-57D8206AA2C0}" type="slidenum">
              <a:rPr lang="en-US" smtClean="0"/>
              <a:t>29</a:t>
            </a:fld>
            <a:endParaRPr lang="en-US" dirty="0"/>
          </a:p>
        </p:txBody>
      </p:sp>
    </p:spTree>
    <p:extLst>
      <p:ext uri="{BB962C8B-B14F-4D97-AF65-F5344CB8AC3E}">
        <p14:creationId xmlns:p14="http://schemas.microsoft.com/office/powerpoint/2010/main" val="240023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5DB5-D45C-E40F-7577-7D5D42D1F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B1885-6608-B03B-D70D-D82356E168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74BA1-6776-9D52-2657-775E1E971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C0E40-BBA4-544D-946C-755C74054A47}"/>
              </a:ext>
            </a:extLst>
          </p:cNvPr>
          <p:cNvSpPr>
            <a:spLocks noGrp="1"/>
          </p:cNvSpPr>
          <p:nvPr>
            <p:ph type="sldNum" sz="quarter" idx="5"/>
          </p:nvPr>
        </p:nvSpPr>
        <p:spPr/>
        <p:txBody>
          <a:bodyPr/>
          <a:lstStyle/>
          <a:p>
            <a:fld id="{D139CFA6-8C68-0943-80D2-57D8206AA2C0}" type="slidenum">
              <a:rPr lang="en-US" smtClean="0"/>
              <a:t>30</a:t>
            </a:fld>
            <a:endParaRPr lang="en-US" dirty="0"/>
          </a:p>
        </p:txBody>
      </p:sp>
    </p:spTree>
    <p:extLst>
      <p:ext uri="{BB962C8B-B14F-4D97-AF65-F5344CB8AC3E}">
        <p14:creationId xmlns:p14="http://schemas.microsoft.com/office/powerpoint/2010/main" val="1755036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7896-C9B0-1E14-66B1-04895F0FD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C98A5-1255-AC48-93FD-76B493F7D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A6719-6644-36A6-35A5-769C9F6012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28D06-E5E5-65D4-31CE-9A6DD445BE56}"/>
              </a:ext>
            </a:extLst>
          </p:cNvPr>
          <p:cNvSpPr>
            <a:spLocks noGrp="1"/>
          </p:cNvSpPr>
          <p:nvPr>
            <p:ph type="sldNum" sz="quarter" idx="5"/>
          </p:nvPr>
        </p:nvSpPr>
        <p:spPr/>
        <p:txBody>
          <a:bodyPr/>
          <a:lstStyle/>
          <a:p>
            <a:fld id="{D139CFA6-8C68-0943-80D2-57D8206AA2C0}" type="slidenum">
              <a:rPr lang="en-US" smtClean="0"/>
              <a:t>31</a:t>
            </a:fld>
            <a:endParaRPr lang="en-US" dirty="0"/>
          </a:p>
        </p:txBody>
      </p:sp>
    </p:spTree>
    <p:extLst>
      <p:ext uri="{BB962C8B-B14F-4D97-AF65-F5344CB8AC3E}">
        <p14:creationId xmlns:p14="http://schemas.microsoft.com/office/powerpoint/2010/main" val="317130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B3FC3-C032-D5C2-5EF6-9FCFBB0A7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0D431-670D-63E6-2AEB-152C469E4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2CF81-C0FD-97D2-AEFA-DAD0AD45FD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3507E4-3BC5-153A-ED60-C8CD7FA6FCC9}"/>
              </a:ext>
            </a:extLst>
          </p:cNvPr>
          <p:cNvSpPr>
            <a:spLocks noGrp="1"/>
          </p:cNvSpPr>
          <p:nvPr>
            <p:ph type="sldNum" sz="quarter" idx="5"/>
          </p:nvPr>
        </p:nvSpPr>
        <p:spPr/>
        <p:txBody>
          <a:bodyPr/>
          <a:lstStyle/>
          <a:p>
            <a:fld id="{D139CFA6-8C68-0943-80D2-57D8206AA2C0}" type="slidenum">
              <a:rPr lang="en-US" smtClean="0"/>
              <a:t>32</a:t>
            </a:fld>
            <a:endParaRPr lang="en-US" dirty="0"/>
          </a:p>
        </p:txBody>
      </p:sp>
    </p:spTree>
    <p:extLst>
      <p:ext uri="{BB962C8B-B14F-4D97-AF65-F5344CB8AC3E}">
        <p14:creationId xmlns:p14="http://schemas.microsoft.com/office/powerpoint/2010/main" val="93134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A6C2-29C3-4260-475F-8B058B460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F04ED-1FA7-B91B-AFD7-39DE209C9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9E97C-366D-D797-7098-60A305F62F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F1BED-B49B-26F2-5A6F-544671D41148}"/>
              </a:ext>
            </a:extLst>
          </p:cNvPr>
          <p:cNvSpPr>
            <a:spLocks noGrp="1"/>
          </p:cNvSpPr>
          <p:nvPr>
            <p:ph type="sldNum" sz="quarter" idx="5"/>
          </p:nvPr>
        </p:nvSpPr>
        <p:spPr/>
        <p:txBody>
          <a:bodyPr/>
          <a:lstStyle/>
          <a:p>
            <a:fld id="{D139CFA6-8C68-0943-80D2-57D8206AA2C0}" type="slidenum">
              <a:rPr lang="en-US" smtClean="0"/>
              <a:t>33</a:t>
            </a:fld>
            <a:endParaRPr lang="en-US" dirty="0"/>
          </a:p>
        </p:txBody>
      </p:sp>
    </p:spTree>
    <p:extLst>
      <p:ext uri="{BB962C8B-B14F-4D97-AF65-F5344CB8AC3E}">
        <p14:creationId xmlns:p14="http://schemas.microsoft.com/office/powerpoint/2010/main" val="3470822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58EF1-E526-C2EF-EE9E-6797F96AF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405FF-0DF4-BF55-9406-32A814D5B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BF45F-3FD9-3377-9CDF-F12DC402D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D870D-7526-D598-A2BF-195A57C47610}"/>
              </a:ext>
            </a:extLst>
          </p:cNvPr>
          <p:cNvSpPr>
            <a:spLocks noGrp="1"/>
          </p:cNvSpPr>
          <p:nvPr>
            <p:ph type="sldNum" sz="quarter" idx="5"/>
          </p:nvPr>
        </p:nvSpPr>
        <p:spPr/>
        <p:txBody>
          <a:bodyPr/>
          <a:lstStyle/>
          <a:p>
            <a:fld id="{D139CFA6-8C68-0943-80D2-57D8206AA2C0}" type="slidenum">
              <a:rPr lang="en-US" smtClean="0"/>
              <a:t>34</a:t>
            </a:fld>
            <a:endParaRPr lang="en-US" dirty="0"/>
          </a:p>
        </p:txBody>
      </p:sp>
    </p:spTree>
    <p:extLst>
      <p:ext uri="{BB962C8B-B14F-4D97-AF65-F5344CB8AC3E}">
        <p14:creationId xmlns:p14="http://schemas.microsoft.com/office/powerpoint/2010/main" val="422468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374D-C782-F2B3-F063-B8CC5E750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BC934-9DDB-3BB2-0AAC-1DD2E431D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B5142-18F4-7289-7186-A191FC35A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CE67D2-1F13-3272-CFE6-995D0FC9147E}"/>
              </a:ext>
            </a:extLst>
          </p:cNvPr>
          <p:cNvSpPr>
            <a:spLocks noGrp="1"/>
          </p:cNvSpPr>
          <p:nvPr>
            <p:ph type="sldNum" sz="quarter" idx="5"/>
          </p:nvPr>
        </p:nvSpPr>
        <p:spPr/>
        <p:txBody>
          <a:bodyPr/>
          <a:lstStyle/>
          <a:p>
            <a:fld id="{D139CFA6-8C68-0943-80D2-57D8206AA2C0}" type="slidenum">
              <a:rPr lang="en-US" smtClean="0"/>
              <a:t>35</a:t>
            </a:fld>
            <a:endParaRPr lang="en-US" dirty="0"/>
          </a:p>
        </p:txBody>
      </p:sp>
    </p:spTree>
    <p:extLst>
      <p:ext uri="{BB962C8B-B14F-4D97-AF65-F5344CB8AC3E}">
        <p14:creationId xmlns:p14="http://schemas.microsoft.com/office/powerpoint/2010/main" val="3644832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944E-177B-9364-2E3E-4C691263C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34B2E-EDDD-826A-B22B-D50C921B2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633B3-8C2E-3CFC-94C4-3B791EBC9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49D2A-364C-A99F-FC80-2DB54BBDAEDD}"/>
              </a:ext>
            </a:extLst>
          </p:cNvPr>
          <p:cNvSpPr>
            <a:spLocks noGrp="1"/>
          </p:cNvSpPr>
          <p:nvPr>
            <p:ph type="sldNum" sz="quarter" idx="5"/>
          </p:nvPr>
        </p:nvSpPr>
        <p:spPr/>
        <p:txBody>
          <a:bodyPr/>
          <a:lstStyle/>
          <a:p>
            <a:fld id="{D139CFA6-8C68-0943-80D2-57D8206AA2C0}" type="slidenum">
              <a:rPr lang="en-US" smtClean="0"/>
              <a:t>36</a:t>
            </a:fld>
            <a:endParaRPr lang="en-US" dirty="0"/>
          </a:p>
        </p:txBody>
      </p:sp>
    </p:spTree>
    <p:extLst>
      <p:ext uri="{BB962C8B-B14F-4D97-AF65-F5344CB8AC3E}">
        <p14:creationId xmlns:p14="http://schemas.microsoft.com/office/powerpoint/2010/main" val="63888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919A8-A30C-3AA6-FCB2-EC15889BF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9E431-44B0-A342-BADF-429FBE114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7B85A-4AE8-5BD3-D5E2-2FBF82DA82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0C7FDD-A2AD-C0C2-37AA-6F375D56A506}"/>
              </a:ext>
            </a:extLst>
          </p:cNvPr>
          <p:cNvSpPr>
            <a:spLocks noGrp="1"/>
          </p:cNvSpPr>
          <p:nvPr>
            <p:ph type="sldNum" sz="quarter" idx="5"/>
          </p:nvPr>
        </p:nvSpPr>
        <p:spPr/>
        <p:txBody>
          <a:bodyPr/>
          <a:lstStyle/>
          <a:p>
            <a:fld id="{D139CFA6-8C68-0943-80D2-57D8206AA2C0}" type="slidenum">
              <a:rPr lang="en-US" smtClean="0"/>
              <a:t>37</a:t>
            </a:fld>
            <a:endParaRPr lang="en-US" dirty="0"/>
          </a:p>
        </p:txBody>
      </p:sp>
    </p:spTree>
    <p:extLst>
      <p:ext uri="{BB962C8B-B14F-4D97-AF65-F5344CB8AC3E}">
        <p14:creationId xmlns:p14="http://schemas.microsoft.com/office/powerpoint/2010/main" val="2627493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46F3-8A85-FE7B-F619-CA1764456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A425-E88C-FC88-EB46-AF823CF97A7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B3AEFBE-8798-3E33-1E6C-E6FDEF3420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374E4-292E-F013-9B9A-DA74BB514C00}"/>
              </a:ext>
            </a:extLst>
          </p:cNvPr>
          <p:cNvSpPr>
            <a:spLocks noGrp="1"/>
          </p:cNvSpPr>
          <p:nvPr>
            <p:ph type="sldNum" sz="quarter" idx="5"/>
          </p:nvPr>
        </p:nvSpPr>
        <p:spPr/>
        <p:txBody>
          <a:bodyPr/>
          <a:lstStyle/>
          <a:p>
            <a:fld id="{D139CFA6-8C68-0943-80D2-57D8206AA2C0}" type="slidenum">
              <a:rPr lang="en-US" smtClean="0"/>
              <a:t>38</a:t>
            </a:fld>
            <a:endParaRPr lang="en-US" dirty="0"/>
          </a:p>
        </p:txBody>
      </p:sp>
    </p:spTree>
    <p:extLst>
      <p:ext uri="{BB962C8B-B14F-4D97-AF65-F5344CB8AC3E}">
        <p14:creationId xmlns:p14="http://schemas.microsoft.com/office/powerpoint/2010/main" val="255895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1DDAC-1324-381E-C04D-F83EE7609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73364-FA46-C9B1-700A-BE7885AF670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72550AB-5A7F-7B3C-6185-2B3B838DBD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CB65B-1487-6A4B-8E5D-AB4346DFCD15}"/>
              </a:ext>
            </a:extLst>
          </p:cNvPr>
          <p:cNvSpPr>
            <a:spLocks noGrp="1"/>
          </p:cNvSpPr>
          <p:nvPr>
            <p:ph type="sldNum" sz="quarter" idx="5"/>
          </p:nvPr>
        </p:nvSpPr>
        <p:spPr/>
        <p:txBody>
          <a:bodyPr/>
          <a:lstStyle/>
          <a:p>
            <a:fld id="{D139CFA6-8C68-0943-80D2-57D8206AA2C0}" type="slidenum">
              <a:rPr lang="en-US" smtClean="0"/>
              <a:t>39</a:t>
            </a:fld>
            <a:endParaRPr lang="en-US" dirty="0"/>
          </a:p>
        </p:txBody>
      </p:sp>
    </p:spTree>
    <p:extLst>
      <p:ext uri="{BB962C8B-B14F-4D97-AF65-F5344CB8AC3E}">
        <p14:creationId xmlns:p14="http://schemas.microsoft.com/office/powerpoint/2010/main" val="46450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354922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BF09C-78FD-8FA4-77D6-BD4DB7AF4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93E6F-32E5-B89B-06C2-831777C4D0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44A4423-92DC-50F8-B82D-1F8BA3C24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762E57-2F71-9BBF-DDFB-2530C0F080B0}"/>
              </a:ext>
            </a:extLst>
          </p:cNvPr>
          <p:cNvSpPr>
            <a:spLocks noGrp="1"/>
          </p:cNvSpPr>
          <p:nvPr>
            <p:ph type="sldNum" sz="quarter" idx="5"/>
          </p:nvPr>
        </p:nvSpPr>
        <p:spPr/>
        <p:txBody>
          <a:bodyPr/>
          <a:lstStyle/>
          <a:p>
            <a:fld id="{D139CFA6-8C68-0943-80D2-57D8206AA2C0}" type="slidenum">
              <a:rPr lang="en-US" smtClean="0"/>
              <a:t>40</a:t>
            </a:fld>
            <a:endParaRPr lang="en-US" dirty="0"/>
          </a:p>
        </p:txBody>
      </p:sp>
    </p:spTree>
    <p:extLst>
      <p:ext uri="{BB962C8B-B14F-4D97-AF65-F5344CB8AC3E}">
        <p14:creationId xmlns:p14="http://schemas.microsoft.com/office/powerpoint/2010/main" val="3265236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74CE3-F155-9AFB-2BD4-064D79C5C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82EC8-0585-4E9F-173A-D36BA9D98FB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0018A62-2DA3-D6AB-A8E6-A8C4D86A1B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C492A-515E-2110-0A8D-F9C1BDDB117C}"/>
              </a:ext>
            </a:extLst>
          </p:cNvPr>
          <p:cNvSpPr>
            <a:spLocks noGrp="1"/>
          </p:cNvSpPr>
          <p:nvPr>
            <p:ph type="sldNum" sz="quarter" idx="5"/>
          </p:nvPr>
        </p:nvSpPr>
        <p:spPr/>
        <p:txBody>
          <a:bodyPr/>
          <a:lstStyle/>
          <a:p>
            <a:fld id="{D139CFA6-8C68-0943-80D2-57D8206AA2C0}" type="slidenum">
              <a:rPr lang="en-US" smtClean="0"/>
              <a:t>41</a:t>
            </a:fld>
            <a:endParaRPr lang="en-US" dirty="0"/>
          </a:p>
        </p:txBody>
      </p:sp>
    </p:spTree>
    <p:extLst>
      <p:ext uri="{BB962C8B-B14F-4D97-AF65-F5344CB8AC3E}">
        <p14:creationId xmlns:p14="http://schemas.microsoft.com/office/powerpoint/2010/main" val="1655225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6A1B-74A0-1495-5265-67EDE400E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F999C-7278-C68C-A529-1CBF22D657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53CD9A-B787-795B-8BB8-94E9909ACF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380E4-1341-E155-0AF6-4150B5BDF312}"/>
              </a:ext>
            </a:extLst>
          </p:cNvPr>
          <p:cNvSpPr>
            <a:spLocks noGrp="1"/>
          </p:cNvSpPr>
          <p:nvPr>
            <p:ph type="sldNum" sz="quarter" idx="5"/>
          </p:nvPr>
        </p:nvSpPr>
        <p:spPr/>
        <p:txBody>
          <a:bodyPr/>
          <a:lstStyle/>
          <a:p>
            <a:fld id="{D139CFA6-8C68-0943-80D2-57D8206AA2C0}" type="slidenum">
              <a:rPr lang="en-US" smtClean="0"/>
              <a:t>42</a:t>
            </a:fld>
            <a:endParaRPr lang="en-US" dirty="0"/>
          </a:p>
        </p:txBody>
      </p:sp>
    </p:spTree>
    <p:extLst>
      <p:ext uri="{BB962C8B-B14F-4D97-AF65-F5344CB8AC3E}">
        <p14:creationId xmlns:p14="http://schemas.microsoft.com/office/powerpoint/2010/main" val="2244907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5D799-3DB2-633B-6156-B53B95796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77E7A-87BA-D94D-2384-E4B00F8EB73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307E3A8-3498-20AA-69BE-0D381CE7C8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C3575-601E-9BA0-A892-33D6E024363A}"/>
              </a:ext>
            </a:extLst>
          </p:cNvPr>
          <p:cNvSpPr>
            <a:spLocks noGrp="1"/>
          </p:cNvSpPr>
          <p:nvPr>
            <p:ph type="sldNum" sz="quarter" idx="5"/>
          </p:nvPr>
        </p:nvSpPr>
        <p:spPr/>
        <p:txBody>
          <a:bodyPr/>
          <a:lstStyle/>
          <a:p>
            <a:fld id="{D139CFA6-8C68-0943-80D2-57D8206AA2C0}" type="slidenum">
              <a:rPr lang="en-US" smtClean="0"/>
              <a:t>43</a:t>
            </a:fld>
            <a:endParaRPr lang="en-US" dirty="0"/>
          </a:p>
        </p:txBody>
      </p:sp>
    </p:spTree>
    <p:extLst>
      <p:ext uri="{BB962C8B-B14F-4D97-AF65-F5344CB8AC3E}">
        <p14:creationId xmlns:p14="http://schemas.microsoft.com/office/powerpoint/2010/main" val="1692489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2D98-B06B-2FE3-0838-B04C85B5B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1D407-90C4-E27A-C338-A4F2AD88F32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29EC8-062C-E2E3-2DC2-9F0C1F0E03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97E6EF-A9C2-BC64-F77B-3900A7CBF237}"/>
              </a:ext>
            </a:extLst>
          </p:cNvPr>
          <p:cNvSpPr>
            <a:spLocks noGrp="1"/>
          </p:cNvSpPr>
          <p:nvPr>
            <p:ph type="sldNum" sz="quarter" idx="5"/>
          </p:nvPr>
        </p:nvSpPr>
        <p:spPr/>
        <p:txBody>
          <a:bodyPr/>
          <a:lstStyle/>
          <a:p>
            <a:fld id="{D139CFA6-8C68-0943-80D2-57D8206AA2C0}" type="slidenum">
              <a:rPr lang="en-US" smtClean="0"/>
              <a:t>44</a:t>
            </a:fld>
            <a:endParaRPr lang="en-US" dirty="0"/>
          </a:p>
        </p:txBody>
      </p:sp>
    </p:spTree>
    <p:extLst>
      <p:ext uri="{BB962C8B-B14F-4D97-AF65-F5344CB8AC3E}">
        <p14:creationId xmlns:p14="http://schemas.microsoft.com/office/powerpoint/2010/main" val="1564073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ED27-EAD9-ECB6-8F87-96658D2CC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1FD62-9458-E249-243A-BB47205C833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82653E-B98F-A897-BCCC-E856B13194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4390F9-004F-A3E3-7CDD-D55FDC6B7D02}"/>
              </a:ext>
            </a:extLst>
          </p:cNvPr>
          <p:cNvSpPr>
            <a:spLocks noGrp="1"/>
          </p:cNvSpPr>
          <p:nvPr>
            <p:ph type="sldNum" sz="quarter" idx="5"/>
          </p:nvPr>
        </p:nvSpPr>
        <p:spPr/>
        <p:txBody>
          <a:bodyPr/>
          <a:lstStyle/>
          <a:p>
            <a:fld id="{D139CFA6-8C68-0943-80D2-57D8206AA2C0}" type="slidenum">
              <a:rPr lang="en-US" smtClean="0"/>
              <a:t>45</a:t>
            </a:fld>
            <a:endParaRPr lang="en-US" dirty="0"/>
          </a:p>
        </p:txBody>
      </p:sp>
    </p:spTree>
    <p:extLst>
      <p:ext uri="{BB962C8B-B14F-4D97-AF65-F5344CB8AC3E}">
        <p14:creationId xmlns:p14="http://schemas.microsoft.com/office/powerpoint/2010/main" val="3055620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950F-7679-AD0E-E72D-9BDABBB77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9D9F4-9195-A4F9-372C-34A63A6F7B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F2DEE11-D53D-5138-C533-ED742BE9B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3B7A70-2F83-2DCB-B365-ADCDF4F672EB}"/>
              </a:ext>
            </a:extLst>
          </p:cNvPr>
          <p:cNvSpPr>
            <a:spLocks noGrp="1"/>
          </p:cNvSpPr>
          <p:nvPr>
            <p:ph type="sldNum" sz="quarter" idx="5"/>
          </p:nvPr>
        </p:nvSpPr>
        <p:spPr/>
        <p:txBody>
          <a:bodyPr/>
          <a:lstStyle/>
          <a:p>
            <a:fld id="{D139CFA6-8C68-0943-80D2-57D8206AA2C0}" type="slidenum">
              <a:rPr lang="en-US" smtClean="0"/>
              <a:t>46</a:t>
            </a:fld>
            <a:endParaRPr lang="en-US" dirty="0"/>
          </a:p>
        </p:txBody>
      </p:sp>
    </p:spTree>
    <p:extLst>
      <p:ext uri="{BB962C8B-B14F-4D97-AF65-F5344CB8AC3E}">
        <p14:creationId xmlns:p14="http://schemas.microsoft.com/office/powerpoint/2010/main" val="1090352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BD4F-C1D9-9564-B9A5-287F4AC9C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C5340-9621-BDFD-53B6-167DAB45B48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162E61-F97E-6C59-E95F-7311C245EC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AB8DE-E72A-1994-E843-334A8CBFDC64}"/>
              </a:ext>
            </a:extLst>
          </p:cNvPr>
          <p:cNvSpPr>
            <a:spLocks noGrp="1"/>
          </p:cNvSpPr>
          <p:nvPr>
            <p:ph type="sldNum" sz="quarter" idx="5"/>
          </p:nvPr>
        </p:nvSpPr>
        <p:spPr/>
        <p:txBody>
          <a:bodyPr/>
          <a:lstStyle/>
          <a:p>
            <a:fld id="{D139CFA6-8C68-0943-80D2-57D8206AA2C0}" type="slidenum">
              <a:rPr lang="en-US" smtClean="0"/>
              <a:t>47</a:t>
            </a:fld>
            <a:endParaRPr lang="en-US" dirty="0"/>
          </a:p>
        </p:txBody>
      </p:sp>
    </p:spTree>
    <p:extLst>
      <p:ext uri="{BB962C8B-B14F-4D97-AF65-F5344CB8AC3E}">
        <p14:creationId xmlns:p14="http://schemas.microsoft.com/office/powerpoint/2010/main" val="1911437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FC4C-E7E7-53E9-6B2B-A78E93065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4A18B-A2BD-28D2-FD4A-949D7EBEDED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4D1F4D-DD7E-1964-A04E-07A442477B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7B8C4C-464F-9E33-687B-90172D60C465}"/>
              </a:ext>
            </a:extLst>
          </p:cNvPr>
          <p:cNvSpPr>
            <a:spLocks noGrp="1"/>
          </p:cNvSpPr>
          <p:nvPr>
            <p:ph type="sldNum" sz="quarter" idx="5"/>
          </p:nvPr>
        </p:nvSpPr>
        <p:spPr/>
        <p:txBody>
          <a:bodyPr/>
          <a:lstStyle/>
          <a:p>
            <a:fld id="{D139CFA6-8C68-0943-80D2-57D8206AA2C0}" type="slidenum">
              <a:rPr lang="en-US" smtClean="0"/>
              <a:t>48</a:t>
            </a:fld>
            <a:endParaRPr lang="en-US" dirty="0"/>
          </a:p>
        </p:txBody>
      </p:sp>
    </p:spTree>
    <p:extLst>
      <p:ext uri="{BB962C8B-B14F-4D97-AF65-F5344CB8AC3E}">
        <p14:creationId xmlns:p14="http://schemas.microsoft.com/office/powerpoint/2010/main" val="558698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2CAE2-6FD5-1BA3-708E-EC3A67437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852BE-1090-8FAA-AB69-45F6C5E79BA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E67345D-EB7D-7C68-9419-8588BBD8DD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001B76-4D81-E083-A2FB-37AE79B3F98C}"/>
              </a:ext>
            </a:extLst>
          </p:cNvPr>
          <p:cNvSpPr>
            <a:spLocks noGrp="1"/>
          </p:cNvSpPr>
          <p:nvPr>
            <p:ph type="sldNum" sz="quarter" idx="5"/>
          </p:nvPr>
        </p:nvSpPr>
        <p:spPr/>
        <p:txBody>
          <a:bodyPr/>
          <a:lstStyle/>
          <a:p>
            <a:fld id="{D139CFA6-8C68-0943-80D2-57D8206AA2C0}" type="slidenum">
              <a:rPr lang="en-US" smtClean="0"/>
              <a:t>49</a:t>
            </a:fld>
            <a:endParaRPr lang="en-US" dirty="0"/>
          </a:p>
        </p:txBody>
      </p:sp>
    </p:spTree>
    <p:extLst>
      <p:ext uri="{BB962C8B-B14F-4D97-AF65-F5344CB8AC3E}">
        <p14:creationId xmlns:p14="http://schemas.microsoft.com/office/powerpoint/2010/main" val="340469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4F0FD-B50C-6ED3-3BC7-0D1590A7E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3D7AE-1033-27F6-1929-D1210C3276A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8A14089-06FA-7DB8-23EC-A449A35B7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7E1BA4-EB45-7BA6-83F3-A0D217BABC68}"/>
              </a:ext>
            </a:extLst>
          </p:cNvPr>
          <p:cNvSpPr>
            <a:spLocks noGrp="1"/>
          </p:cNvSpPr>
          <p:nvPr>
            <p:ph type="sldNum" sz="quarter" idx="5"/>
          </p:nvPr>
        </p:nvSpPr>
        <p:spPr/>
        <p:txBody>
          <a:bodyPr/>
          <a:lstStyle/>
          <a:p>
            <a:fld id="{D139CFA6-8C68-0943-80D2-57D8206AA2C0}" type="slidenum">
              <a:rPr lang="en-US" smtClean="0"/>
              <a:t>50</a:t>
            </a:fld>
            <a:endParaRPr lang="en-US" dirty="0"/>
          </a:p>
        </p:txBody>
      </p:sp>
    </p:spTree>
    <p:extLst>
      <p:ext uri="{BB962C8B-B14F-4D97-AF65-F5344CB8AC3E}">
        <p14:creationId xmlns:p14="http://schemas.microsoft.com/office/powerpoint/2010/main" val="398099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8507-5529-CD92-8988-1B01BE52D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DB725-CE6D-1945-2A60-77943AAAB29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63190F0-6C81-A8AE-33E9-4BBE20BCF6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5CD31F-FFFF-E5F8-3A0C-E370CCDCE200}"/>
              </a:ext>
            </a:extLst>
          </p:cNvPr>
          <p:cNvSpPr>
            <a:spLocks noGrp="1"/>
          </p:cNvSpPr>
          <p:nvPr>
            <p:ph type="sldNum" sz="quarter" idx="5"/>
          </p:nvPr>
        </p:nvSpPr>
        <p:spPr/>
        <p:txBody>
          <a:bodyPr/>
          <a:lstStyle/>
          <a:p>
            <a:fld id="{D139CFA6-8C68-0943-80D2-57D8206AA2C0}" type="slidenum">
              <a:rPr lang="en-US" smtClean="0"/>
              <a:t>51</a:t>
            </a:fld>
            <a:endParaRPr lang="en-US" dirty="0"/>
          </a:p>
        </p:txBody>
      </p:sp>
    </p:spTree>
    <p:extLst>
      <p:ext uri="{BB962C8B-B14F-4D97-AF65-F5344CB8AC3E}">
        <p14:creationId xmlns:p14="http://schemas.microsoft.com/office/powerpoint/2010/main" val="103002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5DA4-EE9E-43D5-75A6-801809741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60DAF-3FD4-087F-A896-5A06282D54F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957B50A-91EF-1B72-D752-D215920E02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60319D-EA86-9BE7-255D-4B64BD26AC0A}"/>
              </a:ext>
            </a:extLst>
          </p:cNvPr>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164727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4F3A-980E-4B74-0798-80B8A6B30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50F0C-3914-AF33-AD69-079AFF49A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2C301-64AD-6592-F869-A255D996E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63172-212F-6D86-6168-8900D26B7F07}"/>
              </a:ext>
            </a:extLst>
          </p:cNvPr>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342886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DFC7-4C8D-B046-353E-166E36EE8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37526-81C0-5E65-B9EF-AFA6867EF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A7C03-A697-2887-7799-719471F68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19133E-D5A8-599C-9D4A-5E70E421AE89}"/>
              </a:ext>
            </a:extLst>
          </p:cNvPr>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211204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27C2-6334-0D20-039A-DE4A8C9BD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3C8CE9-6DF0-1CFE-49E7-06AE84969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17FF8F5-F6A9-3C8A-3FE7-54DF224C26CF}"/>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5" name="Footer Placeholder 4">
            <a:extLst>
              <a:ext uri="{FF2B5EF4-FFF2-40B4-BE49-F238E27FC236}">
                <a16:creationId xmlns:a16="http://schemas.microsoft.com/office/drawing/2014/main" id="{C930B437-C326-3705-B934-DE53E24A292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9E39685-5DA3-193A-3B23-46B455394F81}"/>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281192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FD55-8BA8-1262-404B-96A9E5D974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A5E9FED-76B1-3BD6-3E21-AF7498B7C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FB252E-7540-0E40-E696-7AAE9D9510AC}"/>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5" name="Footer Placeholder 4">
            <a:extLst>
              <a:ext uri="{FF2B5EF4-FFF2-40B4-BE49-F238E27FC236}">
                <a16:creationId xmlns:a16="http://schemas.microsoft.com/office/drawing/2014/main" id="{13F438ED-E280-F3A9-2D0D-F1FBFF2B4A2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8C93311-91D6-865A-A29A-6ADD0D3D3248}"/>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340147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53B5-74B4-9964-5D87-C560AB855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5A7AB66-6ABF-A216-6807-0934BDF3B8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5A226-120F-850E-226B-378DB54DDE56}"/>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5" name="Footer Placeholder 4">
            <a:extLst>
              <a:ext uri="{FF2B5EF4-FFF2-40B4-BE49-F238E27FC236}">
                <a16:creationId xmlns:a16="http://schemas.microsoft.com/office/drawing/2014/main" id="{BF3BFD9C-713F-BB2E-F4EE-3C70F6408FC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7E59830-A0FD-DEA7-738E-7EB0DC39DE5A}"/>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419957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691A-C767-8301-89CA-E4362D480B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3822B89-C46F-1360-F270-C39AAE355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DE784D3-9359-28E2-28A4-E24EADC18C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11F931C-6241-D3A1-0375-E52D920FE68A}"/>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6" name="Footer Placeholder 5">
            <a:extLst>
              <a:ext uri="{FF2B5EF4-FFF2-40B4-BE49-F238E27FC236}">
                <a16:creationId xmlns:a16="http://schemas.microsoft.com/office/drawing/2014/main" id="{5FA439EB-60E2-94E3-573E-E75D8C53BB7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A9927DD-F106-6742-2239-E8F6AC8D5B85}"/>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129688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DB8E-0174-1BE7-4F6E-AD530AA8C91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266B555-51CC-1A2C-3508-DE75BEC66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187178-EAC8-AE5B-FCD1-2B5D915DB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0AD9F44-2E1C-583A-209C-A34C494BD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64ED68-DA3F-E0E3-47E7-341272C58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FE124A-BEB2-910D-B2C2-8E66BFAEF8CC}"/>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8" name="Footer Placeholder 7">
            <a:extLst>
              <a:ext uri="{FF2B5EF4-FFF2-40B4-BE49-F238E27FC236}">
                <a16:creationId xmlns:a16="http://schemas.microsoft.com/office/drawing/2014/main" id="{8A476E0E-87DF-710C-348C-047C5CAD128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29CCC525-7F0A-E877-B3B1-77F27322405B}"/>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112918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E4FD-A9B8-931D-A732-09DA1CC3EAC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0AA02F1-0FF3-3F89-394C-968BC595CCCD}"/>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4" name="Footer Placeholder 3">
            <a:extLst>
              <a:ext uri="{FF2B5EF4-FFF2-40B4-BE49-F238E27FC236}">
                <a16:creationId xmlns:a16="http://schemas.microsoft.com/office/drawing/2014/main" id="{9D094A62-43E6-CEB7-2235-6DB070080C5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638E372A-11E0-4B7F-EA90-AAD7F1FBD5D9}"/>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409943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09CB0-F03F-2705-4764-BDC62DCCA761}"/>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3" name="Footer Placeholder 2">
            <a:extLst>
              <a:ext uri="{FF2B5EF4-FFF2-40B4-BE49-F238E27FC236}">
                <a16:creationId xmlns:a16="http://schemas.microsoft.com/office/drawing/2014/main" id="{8B40D3E3-DD31-A5D9-1368-0C057CEF5AA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C5759B81-CB5E-24FF-4CF1-D6A6D389A4B3}"/>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20301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31D-8857-A77D-EDC1-9EE1DDCD4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226ECC6-72C2-5DD7-E6FF-C36BDFFD59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A5C8343-80F4-E342-548F-F8E1F9AFB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01181-7C88-69F2-E7C2-660D9323B520}"/>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6" name="Footer Placeholder 5">
            <a:extLst>
              <a:ext uri="{FF2B5EF4-FFF2-40B4-BE49-F238E27FC236}">
                <a16:creationId xmlns:a16="http://schemas.microsoft.com/office/drawing/2014/main" id="{F66ECA5B-FFE8-0655-BCAD-3BBE70FE5CC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8F43D96-9D70-2728-B8B2-B41964FBA64B}"/>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404762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E96D-97EA-823C-B6F0-8C429F122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3502E4E-0342-E8D0-3B3E-DE6B71FD4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B70B97E2-1CC4-68B8-3924-856C6D3E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26FC0-0D61-1F5E-DAD4-2DE8642A853B}"/>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6" name="Footer Placeholder 5">
            <a:extLst>
              <a:ext uri="{FF2B5EF4-FFF2-40B4-BE49-F238E27FC236}">
                <a16:creationId xmlns:a16="http://schemas.microsoft.com/office/drawing/2014/main" id="{A1A90063-8553-B631-B730-ED232213BBB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B43C1DD-E62B-63C1-24AE-D669531490E6}"/>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160994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BD99-756F-DE5A-AA39-AFDF161B605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7AAC1F7-34C9-D9D5-91D1-135C2F8B15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43EBD2-D8A9-C9AD-EF6F-B9DA747716CF}"/>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5" name="Footer Placeholder 4">
            <a:extLst>
              <a:ext uri="{FF2B5EF4-FFF2-40B4-BE49-F238E27FC236}">
                <a16:creationId xmlns:a16="http://schemas.microsoft.com/office/drawing/2014/main" id="{C3BBD583-8A16-3FE3-3C88-B4E6D41CEC6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BCC543B-0ED8-6EA1-F4BF-D3D43D67A4D9}"/>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3039901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5C0A0-DBD8-23F1-59AE-75B207DB3F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4D288A-47B2-F148-AEED-37B5764FB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70040C-D9AA-CC8F-F66F-4C0293C85A52}"/>
              </a:ext>
            </a:extLst>
          </p:cNvPr>
          <p:cNvSpPr>
            <a:spLocks noGrp="1"/>
          </p:cNvSpPr>
          <p:nvPr>
            <p:ph type="dt" sz="half" idx="10"/>
          </p:nvPr>
        </p:nvSpPr>
        <p:spPr/>
        <p:txBody>
          <a:bodyPr/>
          <a:lstStyle/>
          <a:p>
            <a:fld id="{0FEF81BD-0BFA-4138-8AD5-CD3AA02C0F28}" type="datetimeFigureOut">
              <a:rPr lang="en-IN" smtClean="0"/>
              <a:t>03-Oct-2025</a:t>
            </a:fld>
            <a:endParaRPr lang="en-IN" dirty="0"/>
          </a:p>
        </p:txBody>
      </p:sp>
      <p:sp>
        <p:nvSpPr>
          <p:cNvPr id="5" name="Footer Placeholder 4">
            <a:extLst>
              <a:ext uri="{FF2B5EF4-FFF2-40B4-BE49-F238E27FC236}">
                <a16:creationId xmlns:a16="http://schemas.microsoft.com/office/drawing/2014/main" id="{66353785-122C-A3C0-39EC-E3060CC3175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F01F987-CE7A-8C30-85DD-83E651B1B67D}"/>
              </a:ext>
            </a:extLst>
          </p:cNvPr>
          <p:cNvSpPr>
            <a:spLocks noGrp="1"/>
          </p:cNvSpPr>
          <p:nvPr>
            <p:ph type="sldNum" sz="quarter" idx="12"/>
          </p:nvPr>
        </p:nvSpPr>
        <p:spPr/>
        <p:txBody>
          <a:bodyPr/>
          <a:lstStyle/>
          <a:p>
            <a:fld id="{D20C9C6C-FD1F-4446-9B32-50B9D6C3E9B1}" type="slidenum">
              <a:rPr lang="en-IN" smtClean="0"/>
              <a:t>‹#›</a:t>
            </a:fld>
            <a:endParaRPr lang="en-IN" dirty="0"/>
          </a:p>
        </p:txBody>
      </p:sp>
    </p:spTree>
    <p:extLst>
      <p:ext uri="{BB962C8B-B14F-4D97-AF65-F5344CB8AC3E}">
        <p14:creationId xmlns:p14="http://schemas.microsoft.com/office/powerpoint/2010/main" val="264602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10/3/2025</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10/3/2025</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1DB50-2911-DA29-EEA6-5DEC3C9DF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ACCF979-3A80-96CD-0694-918974475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A6D5A171-68E6-EA66-E2F6-B0EEFC284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EF81BD-0BFA-4138-8AD5-CD3AA02C0F28}" type="datetimeFigureOut">
              <a:rPr lang="en-IN" smtClean="0"/>
              <a:t>03-Oct-2025</a:t>
            </a:fld>
            <a:endParaRPr lang="en-IN" dirty="0"/>
          </a:p>
        </p:txBody>
      </p:sp>
      <p:sp>
        <p:nvSpPr>
          <p:cNvPr id="5" name="Footer Placeholder 4">
            <a:extLst>
              <a:ext uri="{FF2B5EF4-FFF2-40B4-BE49-F238E27FC236}">
                <a16:creationId xmlns:a16="http://schemas.microsoft.com/office/drawing/2014/main" id="{391F7BB5-233C-9204-7571-AD6192FA2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dirty="0"/>
          </a:p>
        </p:txBody>
      </p:sp>
      <p:sp>
        <p:nvSpPr>
          <p:cNvPr id="6" name="Slide Number Placeholder 5">
            <a:extLst>
              <a:ext uri="{FF2B5EF4-FFF2-40B4-BE49-F238E27FC236}">
                <a16:creationId xmlns:a16="http://schemas.microsoft.com/office/drawing/2014/main" id="{410BE6E3-AF3D-7E81-E0EF-683D6E750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0C9C6C-FD1F-4446-9B32-50B9D6C3E9B1}" type="slidenum">
              <a:rPr lang="en-IN" smtClean="0"/>
              <a:t>‹#›</a:t>
            </a:fld>
            <a:endParaRPr lang="en-IN" dirty="0"/>
          </a:p>
        </p:txBody>
      </p:sp>
    </p:spTree>
    <p:extLst>
      <p:ext uri="{BB962C8B-B14F-4D97-AF65-F5344CB8AC3E}">
        <p14:creationId xmlns:p14="http://schemas.microsoft.com/office/powerpoint/2010/main" val="2244425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9.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3.JPE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3.JPE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3.JPE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3.JPEG"/><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png"/><Relationship Id="rId7"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10.jpeg"/><Relationship Id="rId4" Type="http://schemas.openxmlformats.org/officeDocument/2006/relationships/image" Target="../media/image59.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10.jpeg"/><Relationship Id="rId4" Type="http://schemas.openxmlformats.org/officeDocument/2006/relationships/image" Target="../media/image59.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10.jpeg"/><Relationship Id="rId4" Type="http://schemas.openxmlformats.org/officeDocument/2006/relationships/image" Target="../media/image59.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55.jpeg"/><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55.jpeg"/><Relationship Id="rId4" Type="http://schemas.openxmlformats.org/officeDocument/2006/relationships/image" Target="../media/image78.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7.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1.JPEG"/><Relationship Id="rId4" Type="http://schemas.openxmlformats.org/officeDocument/2006/relationships/image" Target="../media/image8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55.jpeg"/><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2.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3"/>
          <a:stretch>
            <a:fillRect/>
          </a:stretch>
        </p:blipFill>
        <p:spPr>
          <a:xfrm>
            <a:off x="0" y="0"/>
            <a:ext cx="1221994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567239" y="5154168"/>
            <a:ext cx="6973204"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SMART COOLER INSTALLATION</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Android Installation Guide</a:t>
            </a:r>
          </a:p>
          <a:p>
            <a:pPr algn="l"/>
            <a:r>
              <a:rPr lang="en-US" sz="2000" dirty="0">
                <a:solidFill>
                  <a:schemeClr val="tx2"/>
                </a:solidFill>
                <a:latin typeface="Avenir Book" panose="02000503020000020003" pitchFamily="2" charset="0"/>
              </a:rPr>
              <a:t>September 2025</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rPr>
              <a:t>© 2025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7A4B-97A7-79DA-0B08-8BD91DE10C2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54378C1-D155-52D8-C4E5-BCC2499B8BCA}"/>
              </a:ext>
            </a:extLst>
          </p:cNvPr>
          <p:cNvPicPr>
            <a:picLocks noChangeAspect="1"/>
          </p:cNvPicPr>
          <p:nvPr/>
        </p:nvPicPr>
        <p:blipFill>
          <a:blip r:embed="rId3"/>
          <a:stretch>
            <a:fillRect/>
          </a:stretch>
        </p:blipFill>
        <p:spPr>
          <a:xfrm>
            <a:off x="0" y="1762"/>
            <a:ext cx="12192000" cy="6858000"/>
          </a:xfrm>
          <a:prstGeom prst="rect">
            <a:avLst/>
          </a:prstGeom>
        </p:spPr>
      </p:pic>
      <p:sp>
        <p:nvSpPr>
          <p:cNvPr id="3" name="Title 1">
            <a:extLst>
              <a:ext uri="{FF2B5EF4-FFF2-40B4-BE49-F238E27FC236}">
                <a16:creationId xmlns:a16="http://schemas.microsoft.com/office/drawing/2014/main" id="{B7C9F01C-28E5-9F5F-0F44-47D00447FF3D}"/>
              </a:ext>
            </a:extLst>
          </p:cNvPr>
          <p:cNvSpPr>
            <a:spLocks noGrp="1"/>
          </p:cNvSpPr>
          <p:nvPr>
            <p:ph type="title"/>
          </p:nvPr>
        </p:nvSpPr>
        <p:spPr>
          <a:xfrm>
            <a:off x="471947" y="152179"/>
            <a:ext cx="11198942" cy="539915"/>
          </a:xfrm>
        </p:spPr>
        <p:txBody>
          <a:bodyPr>
            <a:normAutofit/>
          </a:bodyPr>
          <a:lstStyle/>
          <a:p>
            <a:pPr algn="ctr"/>
            <a:r>
              <a:rPr lang="en-MY" sz="3200" b="1" dirty="0">
                <a:solidFill>
                  <a:srgbClr val="002060"/>
                </a:solidFill>
                <a:latin typeface="Calibri (Body)"/>
              </a:rPr>
              <a:t>VH SCREEN</a:t>
            </a:r>
          </a:p>
        </p:txBody>
      </p:sp>
      <p:sp>
        <p:nvSpPr>
          <p:cNvPr id="4" name="TextBox 3">
            <a:extLst>
              <a:ext uri="{FF2B5EF4-FFF2-40B4-BE49-F238E27FC236}">
                <a16:creationId xmlns:a16="http://schemas.microsoft.com/office/drawing/2014/main" id="{0A0064C7-6463-61B5-E449-C37D6DFE9D9D}"/>
              </a:ext>
            </a:extLst>
          </p:cNvPr>
          <p:cNvSpPr txBox="1"/>
          <p:nvPr/>
        </p:nvSpPr>
        <p:spPr>
          <a:xfrm>
            <a:off x="471947" y="601031"/>
            <a:ext cx="11198942" cy="307777"/>
          </a:xfrm>
          <a:prstGeom prst="rect">
            <a:avLst/>
          </a:prstGeom>
          <a:noFill/>
        </p:spPr>
        <p:txBody>
          <a:bodyPr wrap="square">
            <a:spAutoFit/>
          </a:bodyPr>
          <a:lstStyle/>
          <a:p>
            <a:pPr lvl="0" algn="just"/>
            <a:r>
              <a:rPr lang="en-US" sz="1400" dirty="0">
                <a:solidFill>
                  <a:srgbClr val="002060"/>
                </a:solidFill>
                <a:effectLst/>
                <a:latin typeface="Avenir Book" panose="02000503020000020003"/>
                <a:ea typeface="Times New Roman" panose="02020603050405020304" pitchFamily="18" charset="0"/>
                <a:cs typeface="Calibri" panose="020F0502020204030204" pitchFamily="34" charset="0"/>
              </a:rPr>
              <a:t>Click on VH Icon to move to VH Screen.</a:t>
            </a:r>
          </a:p>
        </p:txBody>
      </p:sp>
      <p:sp>
        <p:nvSpPr>
          <p:cNvPr id="8" name="TextBox 7">
            <a:extLst>
              <a:ext uri="{FF2B5EF4-FFF2-40B4-BE49-F238E27FC236}">
                <a16:creationId xmlns:a16="http://schemas.microsoft.com/office/drawing/2014/main" id="{94A6F259-55D9-08A5-3BFA-95E681EF273E}"/>
              </a:ext>
            </a:extLst>
          </p:cNvPr>
          <p:cNvSpPr txBox="1"/>
          <p:nvPr/>
        </p:nvSpPr>
        <p:spPr>
          <a:xfrm>
            <a:off x="5556775" y="3106273"/>
            <a:ext cx="4937871" cy="1754326"/>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marL="171446" indent="-171446">
              <a:buFont typeface="Wingdings" panose="05000000000000000000" pitchFamily="2" charset="2"/>
              <a:buChar char="§"/>
            </a:pPr>
            <a:r>
              <a:rPr lang="en-US" sz="1200" b="0" dirty="0">
                <a:latin typeface="Calibri (Body)"/>
              </a:rPr>
              <a:t>This section displays the nearest whitelisted devices from which the application can download smart device data and upload it to the server.</a:t>
            </a:r>
          </a:p>
          <a:p>
            <a:pPr marL="171446" indent="-171446">
              <a:buFont typeface="Wingdings" panose="05000000000000000000" pitchFamily="2" charset="2"/>
              <a:buChar char="§"/>
            </a:pPr>
            <a:endParaRPr lang="en-US" sz="1200" b="0" dirty="0">
              <a:latin typeface="Calibri (Body)"/>
            </a:endParaRPr>
          </a:p>
          <a:p>
            <a:pPr marL="171446" indent="-171446">
              <a:buFont typeface="Wingdings" panose="05000000000000000000" pitchFamily="2" charset="2"/>
              <a:buChar char="§"/>
            </a:pPr>
            <a:r>
              <a:rPr lang="en-US" sz="1200" b="0" dirty="0">
                <a:latin typeface="Calibri (Body)"/>
              </a:rPr>
              <a:t>For each type of smart device, information such as sensor data flags, MAC address, and smart device serial number is provided.</a:t>
            </a:r>
          </a:p>
          <a:p>
            <a:pPr marL="171446" indent="-171446">
              <a:buFont typeface="Wingdings" panose="05000000000000000000" pitchFamily="2" charset="2"/>
              <a:buChar char="§"/>
            </a:pPr>
            <a:endParaRPr lang="en-US" sz="1200" b="0" dirty="0">
              <a:latin typeface="Calibri (Body)"/>
            </a:endParaRPr>
          </a:p>
          <a:p>
            <a:pPr marL="171446" indent="-171446">
              <a:buFont typeface="Wingdings" panose="05000000000000000000" pitchFamily="2" charset="2"/>
              <a:buChar char="§"/>
            </a:pPr>
            <a:r>
              <a:rPr lang="en-US" sz="1200" b="0" dirty="0">
                <a:latin typeface="Calibri (Body)"/>
              </a:rPr>
              <a:t>The operational status of each smart device is managed by the application, with indicators for connection status, data download, and data upload.</a:t>
            </a:r>
          </a:p>
        </p:txBody>
      </p:sp>
      <p:grpSp>
        <p:nvGrpSpPr>
          <p:cNvPr id="10" name="Group 9">
            <a:extLst>
              <a:ext uri="{FF2B5EF4-FFF2-40B4-BE49-F238E27FC236}">
                <a16:creationId xmlns:a16="http://schemas.microsoft.com/office/drawing/2014/main" id="{FBA65D61-9773-7988-9AF4-5A8C5DFA23A0}"/>
              </a:ext>
            </a:extLst>
          </p:cNvPr>
          <p:cNvGrpSpPr/>
          <p:nvPr/>
        </p:nvGrpSpPr>
        <p:grpSpPr>
          <a:xfrm>
            <a:off x="1697354" y="2041914"/>
            <a:ext cx="1905001" cy="3887875"/>
            <a:chOff x="1697354" y="2041914"/>
            <a:chExt cx="1905001" cy="3887875"/>
          </a:xfrm>
        </p:grpSpPr>
        <p:pic>
          <p:nvPicPr>
            <p:cNvPr id="9" name="Picture 8">
              <a:extLst>
                <a:ext uri="{FF2B5EF4-FFF2-40B4-BE49-F238E27FC236}">
                  <a16:creationId xmlns:a16="http://schemas.microsoft.com/office/drawing/2014/main" id="{D178F612-C852-0BF8-7A6D-B569CB484957}"/>
                </a:ext>
              </a:extLst>
            </p:cNvPr>
            <p:cNvPicPr>
              <a:picLocks noChangeAspect="1"/>
            </p:cNvPicPr>
            <p:nvPr/>
          </p:nvPicPr>
          <p:blipFill>
            <a:blip r:embed="rId4"/>
            <a:srcRect/>
            <a:stretch/>
          </p:blipFill>
          <p:spPr>
            <a:xfrm>
              <a:off x="1753412" y="2041914"/>
              <a:ext cx="1794404" cy="3887875"/>
            </a:xfrm>
            <a:prstGeom prst="rect">
              <a:avLst/>
            </a:prstGeom>
            <a:ln w="28575">
              <a:solidFill>
                <a:srgbClr val="002060"/>
              </a:solidFill>
            </a:ln>
          </p:spPr>
        </p:pic>
        <p:sp>
          <p:nvSpPr>
            <p:cNvPr id="72" name="Rectangle 71">
              <a:extLst>
                <a:ext uri="{FF2B5EF4-FFF2-40B4-BE49-F238E27FC236}">
                  <a16:creationId xmlns:a16="http://schemas.microsoft.com/office/drawing/2014/main" id="{156EB34A-AE24-0F9B-D244-78A71FB903F5}"/>
                </a:ext>
              </a:extLst>
            </p:cNvPr>
            <p:cNvSpPr/>
            <p:nvPr/>
          </p:nvSpPr>
          <p:spPr>
            <a:xfrm>
              <a:off x="2687321" y="5481321"/>
              <a:ext cx="370840" cy="3098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900D41BD-DA87-1C80-820C-899CA608A415}"/>
                </a:ext>
              </a:extLst>
            </p:cNvPr>
            <p:cNvSpPr/>
            <p:nvPr/>
          </p:nvSpPr>
          <p:spPr>
            <a:xfrm>
              <a:off x="1697354" y="2431161"/>
              <a:ext cx="1905001" cy="271995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686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5AB4-ED0F-BE13-B1FE-9ABFC1E8B4A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2E4AE8F0-C17A-78BF-1FB0-979C27805F84}"/>
              </a:ext>
            </a:extLst>
          </p:cNvPr>
          <p:cNvPicPr>
            <a:picLocks noChangeAspect="1"/>
          </p:cNvPicPr>
          <p:nvPr/>
        </p:nvPicPr>
        <p:blipFill>
          <a:blip r:embed="rId3"/>
          <a:stretch>
            <a:fillRect/>
          </a:stretch>
        </p:blipFill>
        <p:spPr>
          <a:xfrm>
            <a:off x="0" y="1763"/>
            <a:ext cx="12192000" cy="6858000"/>
          </a:xfrm>
          <a:prstGeom prst="rect">
            <a:avLst/>
          </a:prstGeom>
        </p:spPr>
      </p:pic>
      <p:sp>
        <p:nvSpPr>
          <p:cNvPr id="3" name="Title 1">
            <a:extLst>
              <a:ext uri="{FF2B5EF4-FFF2-40B4-BE49-F238E27FC236}">
                <a16:creationId xmlns:a16="http://schemas.microsoft.com/office/drawing/2014/main" id="{EA33F128-E613-C821-29A0-B67C3BDD2349}"/>
              </a:ext>
            </a:extLst>
          </p:cNvPr>
          <p:cNvSpPr>
            <a:spLocks noGrp="1"/>
          </p:cNvSpPr>
          <p:nvPr>
            <p:ph type="title"/>
          </p:nvPr>
        </p:nvSpPr>
        <p:spPr>
          <a:xfrm>
            <a:off x="471948" y="152180"/>
            <a:ext cx="11198942" cy="539915"/>
          </a:xfrm>
        </p:spPr>
        <p:txBody>
          <a:bodyPr>
            <a:normAutofit/>
          </a:bodyPr>
          <a:lstStyle/>
          <a:p>
            <a:pPr algn="ctr"/>
            <a:r>
              <a:rPr lang="en-MY" sz="3200" b="1" dirty="0">
                <a:solidFill>
                  <a:srgbClr val="002060"/>
                </a:solidFill>
                <a:latin typeface="Calibri (Body)"/>
              </a:rPr>
              <a:t>DEBUG LOGGING</a:t>
            </a:r>
          </a:p>
        </p:txBody>
      </p:sp>
      <p:sp>
        <p:nvSpPr>
          <p:cNvPr id="4" name="TextBox 3">
            <a:extLst>
              <a:ext uri="{FF2B5EF4-FFF2-40B4-BE49-F238E27FC236}">
                <a16:creationId xmlns:a16="http://schemas.microsoft.com/office/drawing/2014/main" id="{0C73A9F2-9D1B-F884-6FB8-8F82F5BCAFF0}"/>
              </a:ext>
            </a:extLst>
          </p:cNvPr>
          <p:cNvSpPr txBox="1"/>
          <p:nvPr/>
        </p:nvSpPr>
        <p:spPr>
          <a:xfrm>
            <a:off x="471947" y="779491"/>
            <a:ext cx="11198943" cy="523220"/>
          </a:xfrm>
          <a:prstGeom prst="rect">
            <a:avLst/>
          </a:prstGeom>
          <a:noFill/>
        </p:spPr>
        <p:txBody>
          <a:bodyPr wrap="square">
            <a:spAutoFit/>
          </a:bodyPr>
          <a:lstStyle/>
          <a:p>
            <a:pPr lvl="0" algn="just"/>
            <a:r>
              <a:rPr lang="en-US" sz="1400" dirty="0">
                <a:solidFill>
                  <a:srgbClr val="002060"/>
                </a:solidFill>
                <a:latin typeface="Calibri (Body)"/>
                <a:ea typeface="Times New Roman" panose="02020603050405020304" pitchFamily="18" charset="0"/>
                <a:cs typeface="Calibri" panose="020F0502020204030204" pitchFamily="34" charset="0"/>
              </a:rPr>
              <a:t>A new “Enable Debugging” option in the app to help capture user activity for troubleshooting.  Users can enable debugging from the 3-dots menu. A clear prompt informs users that all actions will be recorded until debugging is disabled. </a:t>
            </a:r>
          </a:p>
        </p:txBody>
      </p:sp>
      <p:grpSp>
        <p:nvGrpSpPr>
          <p:cNvPr id="6" name="Group 5">
            <a:extLst>
              <a:ext uri="{FF2B5EF4-FFF2-40B4-BE49-F238E27FC236}">
                <a16:creationId xmlns:a16="http://schemas.microsoft.com/office/drawing/2014/main" id="{0573963E-08F0-1ECD-0EBC-D5A104D1DB19}"/>
              </a:ext>
            </a:extLst>
          </p:cNvPr>
          <p:cNvGrpSpPr/>
          <p:nvPr/>
        </p:nvGrpSpPr>
        <p:grpSpPr>
          <a:xfrm>
            <a:off x="2354158" y="2393939"/>
            <a:ext cx="1635576" cy="3543748"/>
            <a:chOff x="2532045" y="2232159"/>
            <a:chExt cx="1635576" cy="3543748"/>
          </a:xfrm>
        </p:grpSpPr>
        <p:pic>
          <p:nvPicPr>
            <p:cNvPr id="7" name="Picture 6">
              <a:extLst>
                <a:ext uri="{FF2B5EF4-FFF2-40B4-BE49-F238E27FC236}">
                  <a16:creationId xmlns:a16="http://schemas.microsoft.com/office/drawing/2014/main" id="{3F75D594-4515-F1E5-204E-B721EF4E0D9F}"/>
                </a:ext>
              </a:extLst>
            </p:cNvPr>
            <p:cNvPicPr>
              <a:picLocks/>
            </p:cNvPicPr>
            <p:nvPr/>
          </p:nvPicPr>
          <p:blipFill>
            <a:blip r:embed="rId4"/>
            <a:srcRect/>
            <a:stretch/>
          </p:blipFill>
          <p:spPr>
            <a:xfrm>
              <a:off x="2532045" y="2232159"/>
              <a:ext cx="1635576" cy="3543748"/>
            </a:xfrm>
            <a:prstGeom prst="rect">
              <a:avLst/>
            </a:prstGeom>
            <a:ln w="28575">
              <a:solidFill>
                <a:srgbClr val="002060"/>
              </a:solidFill>
            </a:ln>
          </p:spPr>
        </p:pic>
        <p:sp>
          <p:nvSpPr>
            <p:cNvPr id="11" name="Rectangle 10">
              <a:extLst>
                <a:ext uri="{FF2B5EF4-FFF2-40B4-BE49-F238E27FC236}">
                  <a16:creationId xmlns:a16="http://schemas.microsoft.com/office/drawing/2014/main" id="{9F3B0561-17F0-551A-6EE6-BD9D67926BF7}"/>
                </a:ext>
              </a:extLst>
            </p:cNvPr>
            <p:cNvSpPr/>
            <p:nvPr/>
          </p:nvSpPr>
          <p:spPr>
            <a:xfrm>
              <a:off x="3928186" y="2373637"/>
              <a:ext cx="239435" cy="2881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9434F084-D8A4-E10D-FCDF-262CBB380D93}"/>
              </a:ext>
            </a:extLst>
          </p:cNvPr>
          <p:cNvGrpSpPr/>
          <p:nvPr/>
        </p:nvGrpSpPr>
        <p:grpSpPr>
          <a:xfrm>
            <a:off x="8202268" y="2393939"/>
            <a:ext cx="1635576" cy="3543748"/>
            <a:chOff x="2532045" y="2232159"/>
            <a:chExt cx="1635576" cy="3543748"/>
          </a:xfrm>
        </p:grpSpPr>
        <p:pic>
          <p:nvPicPr>
            <p:cNvPr id="14" name="Picture 13">
              <a:extLst>
                <a:ext uri="{FF2B5EF4-FFF2-40B4-BE49-F238E27FC236}">
                  <a16:creationId xmlns:a16="http://schemas.microsoft.com/office/drawing/2014/main" id="{539DD471-017C-6887-8967-3D68AEDE83F4}"/>
                </a:ext>
              </a:extLst>
            </p:cNvPr>
            <p:cNvPicPr>
              <a:picLocks/>
            </p:cNvPicPr>
            <p:nvPr/>
          </p:nvPicPr>
          <p:blipFill>
            <a:blip r:embed="rId5"/>
            <a:srcRect/>
            <a:stretch/>
          </p:blipFill>
          <p:spPr>
            <a:xfrm>
              <a:off x="2532045" y="2232159"/>
              <a:ext cx="1635576" cy="3543748"/>
            </a:xfrm>
            <a:prstGeom prst="rect">
              <a:avLst/>
            </a:prstGeom>
            <a:ln w="28575">
              <a:solidFill>
                <a:srgbClr val="002060"/>
              </a:solidFill>
            </a:ln>
          </p:spPr>
        </p:pic>
        <p:sp>
          <p:nvSpPr>
            <p:cNvPr id="15" name="Rectangle 14">
              <a:extLst>
                <a:ext uri="{FF2B5EF4-FFF2-40B4-BE49-F238E27FC236}">
                  <a16:creationId xmlns:a16="http://schemas.microsoft.com/office/drawing/2014/main" id="{165DE6A5-A944-FA3D-2CF8-826AAD8000B1}"/>
                </a:ext>
              </a:extLst>
            </p:cNvPr>
            <p:cNvSpPr/>
            <p:nvPr/>
          </p:nvSpPr>
          <p:spPr>
            <a:xfrm>
              <a:off x="3247639" y="2758401"/>
              <a:ext cx="919982" cy="2359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75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71416-38D2-0507-A30C-6AB749B4E74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F39AEA8-86AA-3A74-C1BD-83446806242B}"/>
              </a:ext>
            </a:extLst>
          </p:cNvPr>
          <p:cNvPicPr>
            <a:picLocks noChangeAspect="1"/>
          </p:cNvPicPr>
          <p:nvPr/>
        </p:nvPicPr>
        <p:blipFill>
          <a:blip r:embed="rId3"/>
          <a:stretch>
            <a:fillRect/>
          </a:stretch>
        </p:blipFill>
        <p:spPr>
          <a:xfrm>
            <a:off x="0" y="1763"/>
            <a:ext cx="12192000" cy="6858000"/>
          </a:xfrm>
          <a:prstGeom prst="rect">
            <a:avLst/>
          </a:prstGeom>
        </p:spPr>
      </p:pic>
      <p:sp>
        <p:nvSpPr>
          <p:cNvPr id="4" name="TextBox 3">
            <a:extLst>
              <a:ext uri="{FF2B5EF4-FFF2-40B4-BE49-F238E27FC236}">
                <a16:creationId xmlns:a16="http://schemas.microsoft.com/office/drawing/2014/main" id="{AAD91C76-59A9-CA84-E04F-35772BDF0029}"/>
              </a:ext>
            </a:extLst>
          </p:cNvPr>
          <p:cNvSpPr txBox="1"/>
          <p:nvPr/>
        </p:nvSpPr>
        <p:spPr>
          <a:xfrm>
            <a:off x="471947" y="779491"/>
            <a:ext cx="11198943" cy="523220"/>
          </a:xfrm>
          <a:prstGeom prst="rect">
            <a:avLst/>
          </a:prstGeom>
          <a:noFill/>
        </p:spPr>
        <p:txBody>
          <a:bodyPr wrap="square">
            <a:spAutoFit/>
          </a:bodyPr>
          <a:lstStyle/>
          <a:p>
            <a:pPr lvl="0" algn="just"/>
            <a:r>
              <a:rPr lang="en-US" sz="1400" dirty="0">
                <a:solidFill>
                  <a:srgbClr val="002060"/>
                </a:solidFill>
                <a:latin typeface="Calibri (Body)"/>
                <a:ea typeface="Times New Roman" panose="02020603050405020304" pitchFamily="18" charset="0"/>
                <a:cs typeface="Calibri" panose="020F0502020204030204" pitchFamily="34" charset="0"/>
              </a:rPr>
              <a:t>Logs are securely stored in a “.txt” file. When debugging is turned off, the app automatically prepares an email with the log file and sends it to our IoT Support Team.</a:t>
            </a:r>
          </a:p>
        </p:txBody>
      </p:sp>
      <p:grpSp>
        <p:nvGrpSpPr>
          <p:cNvPr id="6" name="Group 5">
            <a:extLst>
              <a:ext uri="{FF2B5EF4-FFF2-40B4-BE49-F238E27FC236}">
                <a16:creationId xmlns:a16="http://schemas.microsoft.com/office/drawing/2014/main" id="{068373EF-CE3E-E4BE-6A49-64913F766EA4}"/>
              </a:ext>
            </a:extLst>
          </p:cNvPr>
          <p:cNvGrpSpPr/>
          <p:nvPr/>
        </p:nvGrpSpPr>
        <p:grpSpPr>
          <a:xfrm>
            <a:off x="2354158" y="2393939"/>
            <a:ext cx="1635576" cy="3543748"/>
            <a:chOff x="2532045" y="2232159"/>
            <a:chExt cx="1635576" cy="3543748"/>
          </a:xfrm>
        </p:grpSpPr>
        <p:pic>
          <p:nvPicPr>
            <p:cNvPr id="7" name="Picture 6">
              <a:extLst>
                <a:ext uri="{FF2B5EF4-FFF2-40B4-BE49-F238E27FC236}">
                  <a16:creationId xmlns:a16="http://schemas.microsoft.com/office/drawing/2014/main" id="{2190923B-8CCD-682B-9A5A-BACEF32663E0}"/>
                </a:ext>
              </a:extLst>
            </p:cNvPr>
            <p:cNvPicPr>
              <a:picLocks/>
            </p:cNvPicPr>
            <p:nvPr/>
          </p:nvPicPr>
          <p:blipFill>
            <a:blip r:embed="rId4"/>
            <a:srcRect/>
            <a:stretch/>
          </p:blipFill>
          <p:spPr>
            <a:xfrm>
              <a:off x="2532045" y="2232159"/>
              <a:ext cx="1635576" cy="3543748"/>
            </a:xfrm>
            <a:prstGeom prst="rect">
              <a:avLst/>
            </a:prstGeom>
            <a:ln w="28575">
              <a:solidFill>
                <a:srgbClr val="002060"/>
              </a:solidFill>
            </a:ln>
          </p:spPr>
        </p:pic>
        <p:sp>
          <p:nvSpPr>
            <p:cNvPr id="11" name="Rectangle 10">
              <a:extLst>
                <a:ext uri="{FF2B5EF4-FFF2-40B4-BE49-F238E27FC236}">
                  <a16:creationId xmlns:a16="http://schemas.microsoft.com/office/drawing/2014/main" id="{B6220094-D8E9-FC6B-39A0-81E56217EE96}"/>
                </a:ext>
              </a:extLst>
            </p:cNvPr>
            <p:cNvSpPr/>
            <p:nvPr/>
          </p:nvSpPr>
          <p:spPr>
            <a:xfrm>
              <a:off x="3271607" y="2794780"/>
              <a:ext cx="812801" cy="1817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EE092ED1-5163-E20B-4EE6-08EDD86A7EA3}"/>
              </a:ext>
            </a:extLst>
          </p:cNvPr>
          <p:cNvGrpSpPr/>
          <p:nvPr/>
        </p:nvGrpSpPr>
        <p:grpSpPr>
          <a:xfrm>
            <a:off x="8153105" y="2393939"/>
            <a:ext cx="1635576" cy="3543748"/>
            <a:chOff x="2532045" y="2232159"/>
            <a:chExt cx="1635576" cy="3543748"/>
          </a:xfrm>
        </p:grpSpPr>
        <p:pic>
          <p:nvPicPr>
            <p:cNvPr id="14" name="Picture 13">
              <a:extLst>
                <a:ext uri="{FF2B5EF4-FFF2-40B4-BE49-F238E27FC236}">
                  <a16:creationId xmlns:a16="http://schemas.microsoft.com/office/drawing/2014/main" id="{E3234C3F-7AEF-8408-6256-FB203DE5EC5E}"/>
                </a:ext>
              </a:extLst>
            </p:cNvPr>
            <p:cNvPicPr>
              <a:picLocks/>
            </p:cNvPicPr>
            <p:nvPr/>
          </p:nvPicPr>
          <p:blipFill>
            <a:blip r:embed="rId5"/>
            <a:srcRect/>
            <a:stretch/>
          </p:blipFill>
          <p:spPr>
            <a:xfrm>
              <a:off x="2532045" y="2232159"/>
              <a:ext cx="1635576" cy="3543748"/>
            </a:xfrm>
            <a:prstGeom prst="rect">
              <a:avLst/>
            </a:prstGeom>
            <a:ln w="28575">
              <a:solidFill>
                <a:srgbClr val="002060"/>
              </a:solidFill>
            </a:ln>
          </p:spPr>
        </p:pic>
        <p:sp>
          <p:nvSpPr>
            <p:cNvPr id="15" name="Rectangle 14">
              <a:extLst>
                <a:ext uri="{FF2B5EF4-FFF2-40B4-BE49-F238E27FC236}">
                  <a16:creationId xmlns:a16="http://schemas.microsoft.com/office/drawing/2014/main" id="{838F4ECF-9ED4-781F-28FB-EEFE61382B01}"/>
                </a:ext>
              </a:extLst>
            </p:cNvPr>
            <p:cNvSpPr/>
            <p:nvPr/>
          </p:nvSpPr>
          <p:spPr>
            <a:xfrm>
              <a:off x="3742396" y="4172476"/>
              <a:ext cx="249936" cy="15377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9387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C096-10DC-CAE9-3EAC-57FE01A1A8E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00884D0-15A7-47D6-4059-DCDB6A66625D}"/>
              </a:ext>
            </a:extLst>
          </p:cNvPr>
          <p:cNvPicPr>
            <a:picLocks noChangeAspect="1"/>
          </p:cNvPicPr>
          <p:nvPr/>
        </p:nvPicPr>
        <p:blipFill>
          <a:blip r:embed="rId3"/>
          <a:stretch>
            <a:fillRect/>
          </a:stretch>
        </p:blipFill>
        <p:spPr>
          <a:xfrm>
            <a:off x="0" y="1763"/>
            <a:ext cx="12192000" cy="6858000"/>
          </a:xfrm>
          <a:prstGeom prst="rect">
            <a:avLst/>
          </a:prstGeom>
        </p:spPr>
      </p:pic>
      <p:sp>
        <p:nvSpPr>
          <p:cNvPr id="4" name="TextBox 3">
            <a:extLst>
              <a:ext uri="{FF2B5EF4-FFF2-40B4-BE49-F238E27FC236}">
                <a16:creationId xmlns:a16="http://schemas.microsoft.com/office/drawing/2014/main" id="{1E7756B9-D1B1-1E49-EC24-46FC5AAF83D9}"/>
              </a:ext>
            </a:extLst>
          </p:cNvPr>
          <p:cNvSpPr txBox="1"/>
          <p:nvPr/>
        </p:nvSpPr>
        <p:spPr>
          <a:xfrm>
            <a:off x="471947" y="779491"/>
            <a:ext cx="11198943" cy="523220"/>
          </a:xfrm>
          <a:prstGeom prst="rect">
            <a:avLst/>
          </a:prstGeom>
          <a:noFill/>
        </p:spPr>
        <p:txBody>
          <a:bodyPr wrap="square">
            <a:spAutoFit/>
          </a:bodyPr>
          <a:lstStyle/>
          <a:p>
            <a:pPr lvl="0" algn="just"/>
            <a:r>
              <a:rPr lang="en-US" sz="1400" dirty="0">
                <a:solidFill>
                  <a:srgbClr val="002060"/>
                </a:solidFill>
                <a:latin typeface="Calibri (Body)"/>
                <a:ea typeface="Times New Roman" panose="02020603050405020304" pitchFamily="18" charset="0"/>
                <a:cs typeface="Calibri" panose="020F0502020204030204" pitchFamily="34" charset="0"/>
              </a:rPr>
              <a:t>If users forget to disable debugging, logging will stop after 30 minutes, and a reminder pop-up will be shown. If the app is force-closed, the reminder pop-up will reappear when the app is launched again. </a:t>
            </a:r>
          </a:p>
        </p:txBody>
      </p:sp>
      <p:pic>
        <p:nvPicPr>
          <p:cNvPr id="7" name="Picture 6">
            <a:extLst>
              <a:ext uri="{FF2B5EF4-FFF2-40B4-BE49-F238E27FC236}">
                <a16:creationId xmlns:a16="http://schemas.microsoft.com/office/drawing/2014/main" id="{573E9983-69AA-8C2C-E372-BCF280C829DB}"/>
              </a:ext>
            </a:extLst>
          </p:cNvPr>
          <p:cNvPicPr>
            <a:picLocks/>
          </p:cNvPicPr>
          <p:nvPr/>
        </p:nvPicPr>
        <p:blipFill>
          <a:blip r:embed="rId4"/>
          <a:srcRect/>
          <a:stretch/>
        </p:blipFill>
        <p:spPr>
          <a:xfrm>
            <a:off x="2433465" y="2393940"/>
            <a:ext cx="1635575" cy="3543747"/>
          </a:xfrm>
          <a:prstGeom prst="rect">
            <a:avLst/>
          </a:prstGeom>
          <a:ln w="28575">
            <a:solidFill>
              <a:srgbClr val="002060"/>
            </a:solidFill>
          </a:ln>
        </p:spPr>
      </p:pic>
    </p:spTree>
    <p:extLst>
      <p:ext uri="{BB962C8B-B14F-4D97-AF65-F5344CB8AC3E}">
        <p14:creationId xmlns:p14="http://schemas.microsoft.com/office/powerpoint/2010/main" val="64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BCFFA-965E-BC8E-C779-F4486DA26BA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34D2C88-6CD9-BBDC-6FDE-AE3178E9773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9907FF4-4A40-E82B-CE3A-424C48DD39CE}"/>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5B690AAD-AAFB-7B38-6052-92BF13FE5BF2}"/>
              </a:ext>
            </a:extLst>
          </p:cNvPr>
          <p:cNvSpPr>
            <a:spLocks noGrp="1"/>
          </p:cNvSpPr>
          <p:nvPr>
            <p:ph type="title"/>
          </p:nvPr>
        </p:nvSpPr>
        <p:spPr>
          <a:xfrm>
            <a:off x="471947" y="152179"/>
            <a:ext cx="11076297" cy="539915"/>
          </a:xfrm>
        </p:spPr>
        <p:txBody>
          <a:bodyPr>
            <a:normAutofit/>
          </a:bodyPr>
          <a:lstStyle/>
          <a:p>
            <a:pPr algn="ctr"/>
            <a:r>
              <a:rPr lang="en-MY" sz="3200" b="1" dirty="0">
                <a:solidFill>
                  <a:srgbClr val="002060"/>
                </a:solidFill>
              </a:rPr>
              <a:t>ASSOCIATION PROCESS</a:t>
            </a:r>
          </a:p>
        </p:txBody>
      </p:sp>
      <p:sp>
        <p:nvSpPr>
          <p:cNvPr id="6" name="Rectangle 5">
            <a:extLst>
              <a:ext uri="{FF2B5EF4-FFF2-40B4-BE49-F238E27FC236}">
                <a16:creationId xmlns:a16="http://schemas.microsoft.com/office/drawing/2014/main" id="{BD29073D-910C-5805-6DF0-096E5FB93D1F}"/>
              </a:ext>
            </a:extLst>
          </p:cNvPr>
          <p:cNvSpPr/>
          <p:nvPr/>
        </p:nvSpPr>
        <p:spPr>
          <a:xfrm>
            <a:off x="4977109" y="1487271"/>
            <a:ext cx="5938503" cy="3416320"/>
          </a:xfrm>
          <a:prstGeom prst="rect">
            <a:avLst/>
          </a:prstGeom>
          <a:solidFill>
            <a:srgbClr val="002060"/>
          </a:solidFill>
        </p:spPr>
        <p:txBody>
          <a:bodyPr wrap="square">
            <a:spAutoFit/>
          </a:bodyPr>
          <a:lstStyle/>
          <a:p>
            <a:pPr marL="342900" indent="-342900" algn="just">
              <a:buAutoNum type="alphaUcPeriod"/>
            </a:pPr>
            <a:r>
              <a:rPr lang="en-US" sz="1200" b="1" dirty="0">
                <a:solidFill>
                  <a:schemeClr val="bg1"/>
                </a:solidFill>
              </a:rPr>
              <a:t>Selecting Asset – Using Barcode Scanning:</a:t>
            </a:r>
          </a:p>
          <a:p>
            <a:pPr algn="just"/>
            <a:endParaRPr lang="en-US" sz="1200" b="1" dirty="0">
              <a:solidFill>
                <a:schemeClr val="bg1"/>
              </a:solidFill>
            </a:endParaRPr>
          </a:p>
          <a:p>
            <a:pPr marL="342832" indent="-342832" algn="just">
              <a:buFont typeface="+mj-lt"/>
              <a:buAutoNum type="arabicPeriod"/>
            </a:pPr>
            <a:r>
              <a:rPr lang="en-US" sz="1200" dirty="0">
                <a:solidFill>
                  <a:schemeClr val="bg1"/>
                </a:solidFill>
              </a:rPr>
              <a:t>Click on the Barcode icon, and the Barcode scanning window will open.</a:t>
            </a:r>
          </a:p>
          <a:p>
            <a:pPr marL="342832" indent="-342832" algn="just">
              <a:buFont typeface="+mj-lt"/>
              <a:buAutoNum type="arabicPeriod"/>
            </a:pPr>
            <a:r>
              <a:rPr lang="en-US" sz="1200" dirty="0">
                <a:solidFill>
                  <a:schemeClr val="bg1"/>
                </a:solidFill>
              </a:rPr>
              <a:t>Scan the cooler barcode using the barcode scanner – Position the camera of the </a:t>
            </a:r>
            <a:r>
              <a:rPr lang="en-150" sz="1200" dirty="0">
                <a:solidFill>
                  <a:schemeClr val="bg1"/>
                </a:solidFill>
              </a:rPr>
              <a:t>mobile device</a:t>
            </a:r>
            <a:r>
              <a:rPr lang="en-US" sz="1200" dirty="0">
                <a:solidFill>
                  <a:schemeClr val="bg1"/>
                </a:solidFill>
              </a:rPr>
              <a:t> in such a way that the barcode of the Cooler (Technical ID) is in the box.</a:t>
            </a:r>
          </a:p>
          <a:p>
            <a:pPr marL="342832" indent="-342832" algn="just">
              <a:buFont typeface="+mj-lt"/>
              <a:buAutoNum type="arabicPeriod"/>
            </a:pPr>
            <a:r>
              <a:rPr lang="en-US" sz="1200" dirty="0">
                <a:solidFill>
                  <a:schemeClr val="bg1"/>
                </a:solidFill>
              </a:rPr>
              <a:t>Outlet will automatically be selected, and a menu will be shown for choosing the device that will be installed.</a:t>
            </a:r>
          </a:p>
          <a:p>
            <a:pPr algn="just"/>
            <a:endParaRPr lang="en-US" sz="1200" dirty="0">
              <a:solidFill>
                <a:schemeClr val="bg1"/>
              </a:solidFill>
            </a:endParaRPr>
          </a:p>
          <a:p>
            <a:pPr algn="just"/>
            <a:r>
              <a:rPr lang="en-US" sz="1200" b="1" dirty="0">
                <a:solidFill>
                  <a:schemeClr val="bg1"/>
                </a:solidFill>
              </a:rPr>
              <a:t>B. Alternat</a:t>
            </a:r>
            <a:r>
              <a:rPr lang="en-150" sz="1200" b="1" dirty="0">
                <a:solidFill>
                  <a:schemeClr val="bg1"/>
                </a:solidFill>
              </a:rPr>
              <a:t>ive</a:t>
            </a:r>
            <a:r>
              <a:rPr lang="en-US" sz="1200" b="1" dirty="0">
                <a:solidFill>
                  <a:schemeClr val="bg1"/>
                </a:solidFill>
              </a:rPr>
              <a:t> – Selecting Outlet by entering Outlet Code or Name:</a:t>
            </a:r>
          </a:p>
          <a:p>
            <a:pPr algn="just"/>
            <a:endParaRPr lang="en-US" sz="1200" dirty="0">
              <a:solidFill>
                <a:schemeClr val="bg1"/>
              </a:solidFill>
            </a:endParaRPr>
          </a:p>
          <a:p>
            <a:pPr marL="342832" indent="-342832" algn="just">
              <a:buFont typeface="+mj-lt"/>
              <a:buAutoNum type="arabicPeriod"/>
            </a:pPr>
            <a:r>
              <a:rPr lang="en-US" sz="1200" dirty="0">
                <a:solidFill>
                  <a:schemeClr val="bg1"/>
                </a:solidFill>
              </a:rPr>
              <a:t>If Scanning of the Cooler serial is not possible, enter either the Outlet Name or Outlet Code and Tap on “</a:t>
            </a:r>
            <a:r>
              <a:rPr lang="en-US" sz="1200" b="1" dirty="0">
                <a:solidFill>
                  <a:schemeClr val="bg1"/>
                </a:solidFill>
              </a:rPr>
              <a:t>Find</a:t>
            </a:r>
            <a:r>
              <a:rPr lang="en-US" sz="1200" dirty="0">
                <a:solidFill>
                  <a:schemeClr val="bg1"/>
                </a:solidFill>
              </a:rPr>
              <a:t>”.</a:t>
            </a:r>
          </a:p>
          <a:p>
            <a:pPr algn="just"/>
            <a:endParaRPr lang="en-US" sz="1200" dirty="0">
              <a:solidFill>
                <a:schemeClr val="bg1"/>
              </a:solidFill>
            </a:endParaRPr>
          </a:p>
          <a:p>
            <a:pPr algn="just"/>
            <a:r>
              <a:rPr lang="en-US" sz="1200" b="1" dirty="0">
                <a:solidFill>
                  <a:schemeClr val="bg1"/>
                </a:solidFill>
              </a:rPr>
              <a:t>C. </a:t>
            </a:r>
            <a:r>
              <a:rPr lang="en-150" sz="1200" b="1" dirty="0">
                <a:solidFill>
                  <a:schemeClr val="bg1"/>
                </a:solidFill>
              </a:rPr>
              <a:t>Alternative – </a:t>
            </a:r>
            <a:r>
              <a:rPr lang="en-US" sz="1200" b="1" dirty="0">
                <a:solidFill>
                  <a:schemeClr val="bg1"/>
                </a:solidFill>
              </a:rPr>
              <a:t>Selecting Outlet – Manual selection of cooler</a:t>
            </a:r>
          </a:p>
          <a:p>
            <a:pPr algn="just"/>
            <a:endParaRPr lang="en-US" sz="1200" dirty="0">
              <a:solidFill>
                <a:schemeClr val="bg1"/>
              </a:solidFill>
            </a:endParaRPr>
          </a:p>
          <a:p>
            <a:pPr marL="342832" indent="-342832" algn="just">
              <a:buFont typeface="+mj-lt"/>
              <a:buAutoNum type="arabicPeriod"/>
            </a:pPr>
            <a:r>
              <a:rPr lang="en-US" sz="1200" dirty="0">
                <a:solidFill>
                  <a:schemeClr val="bg1"/>
                </a:solidFill>
              </a:rPr>
              <a:t>If Scanning of the Cooler serial is not possible and the outlet code/name is not known, the User can manually select the outlet.</a:t>
            </a:r>
          </a:p>
          <a:p>
            <a:pPr algn="just"/>
            <a:endParaRPr lang="en-US" sz="1200" dirty="0">
              <a:solidFill>
                <a:schemeClr val="bg1"/>
              </a:solidFill>
            </a:endParaRPr>
          </a:p>
        </p:txBody>
      </p:sp>
      <p:grpSp>
        <p:nvGrpSpPr>
          <p:cNvPr id="4" name="Group 3">
            <a:extLst>
              <a:ext uri="{FF2B5EF4-FFF2-40B4-BE49-F238E27FC236}">
                <a16:creationId xmlns:a16="http://schemas.microsoft.com/office/drawing/2014/main" id="{08E8F27C-D3C4-1C44-555D-8760AD687214}"/>
              </a:ext>
            </a:extLst>
          </p:cNvPr>
          <p:cNvGrpSpPr/>
          <p:nvPr/>
        </p:nvGrpSpPr>
        <p:grpSpPr>
          <a:xfrm>
            <a:off x="1276387" y="1296278"/>
            <a:ext cx="2158168" cy="3887877"/>
            <a:chOff x="1949012" y="2023867"/>
            <a:chExt cx="2158168" cy="3887877"/>
          </a:xfrm>
        </p:grpSpPr>
        <p:grpSp>
          <p:nvGrpSpPr>
            <p:cNvPr id="9" name="Group 8">
              <a:extLst>
                <a:ext uri="{FF2B5EF4-FFF2-40B4-BE49-F238E27FC236}">
                  <a16:creationId xmlns:a16="http://schemas.microsoft.com/office/drawing/2014/main" id="{9FF1FECA-96FC-C3E8-9B00-586B0B42FF3C}"/>
                </a:ext>
              </a:extLst>
            </p:cNvPr>
            <p:cNvGrpSpPr/>
            <p:nvPr/>
          </p:nvGrpSpPr>
          <p:grpSpPr>
            <a:xfrm>
              <a:off x="1949012" y="2023867"/>
              <a:ext cx="1794405" cy="3887877"/>
              <a:chOff x="653612" y="2023867"/>
              <a:chExt cx="1794405" cy="3887877"/>
            </a:xfrm>
          </p:grpSpPr>
          <p:pic>
            <p:nvPicPr>
              <p:cNvPr id="7" name="Picture 6">
                <a:extLst>
                  <a:ext uri="{FF2B5EF4-FFF2-40B4-BE49-F238E27FC236}">
                    <a16:creationId xmlns:a16="http://schemas.microsoft.com/office/drawing/2014/main" id="{36BFA9EB-3974-AE71-2D48-D456C440648F}"/>
                  </a:ext>
                </a:extLst>
              </p:cNvPr>
              <p:cNvPicPr>
                <a:picLocks noChangeAspect="1"/>
              </p:cNvPicPr>
              <p:nvPr/>
            </p:nvPicPr>
            <p:blipFill>
              <a:blip r:embed="rId4"/>
              <a:srcRect/>
              <a:stretch/>
            </p:blipFill>
            <p:spPr>
              <a:xfrm>
                <a:off x="653612" y="2023867"/>
                <a:ext cx="1794405" cy="3887877"/>
              </a:xfrm>
              <a:prstGeom prst="rect">
                <a:avLst/>
              </a:prstGeom>
              <a:ln w="28575">
                <a:solidFill>
                  <a:srgbClr val="002060"/>
                </a:solidFill>
              </a:ln>
            </p:spPr>
          </p:pic>
          <p:sp>
            <p:nvSpPr>
              <p:cNvPr id="8" name="Rectangle 7">
                <a:extLst>
                  <a:ext uri="{FF2B5EF4-FFF2-40B4-BE49-F238E27FC236}">
                    <a16:creationId xmlns:a16="http://schemas.microsoft.com/office/drawing/2014/main" id="{82D07003-7D4A-5E0A-7854-93ABDD781212}"/>
                  </a:ext>
                </a:extLst>
              </p:cNvPr>
              <p:cNvSpPr/>
              <p:nvPr/>
            </p:nvSpPr>
            <p:spPr>
              <a:xfrm>
                <a:off x="721359" y="5473700"/>
                <a:ext cx="339885" cy="2971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B1D0CAC0-3BCE-76C5-2BAF-F3DCFFDAB2E1}"/>
                </a:ext>
              </a:extLst>
            </p:cNvPr>
            <p:cNvGrpSpPr/>
            <p:nvPr/>
          </p:nvGrpSpPr>
          <p:grpSpPr>
            <a:xfrm>
              <a:off x="1949012" y="2739887"/>
              <a:ext cx="2158168" cy="2219833"/>
              <a:chOff x="1809312" y="2257610"/>
              <a:chExt cx="2158168" cy="2219833"/>
            </a:xfrm>
          </p:grpSpPr>
          <p:grpSp>
            <p:nvGrpSpPr>
              <p:cNvPr id="13" name="Group 12">
                <a:extLst>
                  <a:ext uri="{FF2B5EF4-FFF2-40B4-BE49-F238E27FC236}">
                    <a16:creationId xmlns:a16="http://schemas.microsoft.com/office/drawing/2014/main" id="{8BB7AC42-EC4C-F515-A01B-0D4F2253AB00}"/>
                  </a:ext>
                </a:extLst>
              </p:cNvPr>
              <p:cNvGrpSpPr/>
              <p:nvPr/>
            </p:nvGrpSpPr>
            <p:grpSpPr>
              <a:xfrm>
                <a:off x="1809312" y="2325665"/>
                <a:ext cx="1794405" cy="2151778"/>
                <a:chOff x="937942" y="2533573"/>
                <a:chExt cx="1794405" cy="2151778"/>
              </a:xfrm>
            </p:grpSpPr>
            <p:grpSp>
              <p:nvGrpSpPr>
                <p:cNvPr id="17" name="Group 16">
                  <a:extLst>
                    <a:ext uri="{FF2B5EF4-FFF2-40B4-BE49-F238E27FC236}">
                      <a16:creationId xmlns:a16="http://schemas.microsoft.com/office/drawing/2014/main" id="{30E9BD84-3C38-D212-5098-4F140B3B3AED}"/>
                    </a:ext>
                  </a:extLst>
                </p:cNvPr>
                <p:cNvGrpSpPr/>
                <p:nvPr/>
              </p:nvGrpSpPr>
              <p:grpSpPr>
                <a:xfrm>
                  <a:off x="937942" y="2533573"/>
                  <a:ext cx="1794405" cy="2151778"/>
                  <a:chOff x="2378122" y="2533381"/>
                  <a:chExt cx="1794405" cy="2151778"/>
                </a:xfrm>
              </p:grpSpPr>
              <p:sp>
                <p:nvSpPr>
                  <p:cNvPr id="19" name="Rectangle 18">
                    <a:extLst>
                      <a:ext uri="{FF2B5EF4-FFF2-40B4-BE49-F238E27FC236}">
                        <a16:creationId xmlns:a16="http://schemas.microsoft.com/office/drawing/2014/main" id="{25B28874-1967-57A7-E8EF-34C020534D4A}"/>
                      </a:ext>
                    </a:extLst>
                  </p:cNvPr>
                  <p:cNvSpPr/>
                  <p:nvPr/>
                </p:nvSpPr>
                <p:spPr>
                  <a:xfrm>
                    <a:off x="2378123" y="2533381"/>
                    <a:ext cx="1794404" cy="23322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C0CAC0C-337C-64BD-F97E-39B500F7CF32}"/>
                      </a:ext>
                    </a:extLst>
                  </p:cNvPr>
                  <p:cNvSpPr/>
                  <p:nvPr/>
                </p:nvSpPr>
                <p:spPr>
                  <a:xfrm>
                    <a:off x="2378122" y="3023663"/>
                    <a:ext cx="1794405" cy="166149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035FB2C-7AB5-109F-096E-DADA80E74D72}"/>
                    </a:ext>
                  </a:extLst>
                </p:cNvPr>
                <p:cNvSpPr/>
                <p:nvPr/>
              </p:nvSpPr>
              <p:spPr>
                <a:xfrm>
                  <a:off x="937942" y="2766797"/>
                  <a:ext cx="1794405" cy="2767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6B6789C6-7E4E-58F1-6E30-474E1EF4E60C}"/>
                  </a:ext>
                </a:extLst>
              </p:cNvPr>
              <p:cNvSpPr txBox="1"/>
              <p:nvPr/>
            </p:nvSpPr>
            <p:spPr>
              <a:xfrm>
                <a:off x="3575416" y="2257610"/>
                <a:ext cx="363763" cy="369332"/>
              </a:xfrm>
              <a:prstGeom prst="rect">
                <a:avLst/>
              </a:prstGeom>
              <a:noFill/>
            </p:spPr>
            <p:txBody>
              <a:bodyPr wrap="square" rtlCol="0">
                <a:spAutoFit/>
              </a:bodyPr>
              <a:lstStyle/>
              <a:p>
                <a:r>
                  <a:rPr lang="en-US" b="1" dirty="0"/>
                  <a:t>A</a:t>
                </a:r>
              </a:p>
            </p:txBody>
          </p:sp>
          <p:sp>
            <p:nvSpPr>
              <p:cNvPr id="15" name="TextBox 14">
                <a:extLst>
                  <a:ext uri="{FF2B5EF4-FFF2-40B4-BE49-F238E27FC236}">
                    <a16:creationId xmlns:a16="http://schemas.microsoft.com/office/drawing/2014/main" id="{3026A899-1D7C-B4B2-5401-F39D5AE5B37D}"/>
                  </a:ext>
                </a:extLst>
              </p:cNvPr>
              <p:cNvSpPr txBox="1"/>
              <p:nvPr/>
            </p:nvSpPr>
            <p:spPr>
              <a:xfrm>
                <a:off x="3575417" y="2507260"/>
                <a:ext cx="363763" cy="369332"/>
              </a:xfrm>
              <a:prstGeom prst="rect">
                <a:avLst/>
              </a:prstGeom>
              <a:noFill/>
            </p:spPr>
            <p:txBody>
              <a:bodyPr wrap="square" rtlCol="0">
                <a:spAutoFit/>
              </a:bodyPr>
              <a:lstStyle/>
              <a:p>
                <a:r>
                  <a:rPr lang="en-US" b="1" dirty="0"/>
                  <a:t>B</a:t>
                </a:r>
              </a:p>
            </p:txBody>
          </p:sp>
          <p:sp>
            <p:nvSpPr>
              <p:cNvPr id="16" name="TextBox 15">
                <a:extLst>
                  <a:ext uri="{FF2B5EF4-FFF2-40B4-BE49-F238E27FC236}">
                    <a16:creationId xmlns:a16="http://schemas.microsoft.com/office/drawing/2014/main" id="{B4923CB1-EF20-A785-9582-B962C36D9E41}"/>
                  </a:ext>
                </a:extLst>
              </p:cNvPr>
              <p:cNvSpPr txBox="1"/>
              <p:nvPr/>
            </p:nvSpPr>
            <p:spPr>
              <a:xfrm>
                <a:off x="3575417" y="3460049"/>
                <a:ext cx="392063" cy="369332"/>
              </a:xfrm>
              <a:prstGeom prst="rect">
                <a:avLst/>
              </a:prstGeom>
              <a:noFill/>
            </p:spPr>
            <p:txBody>
              <a:bodyPr wrap="square" rtlCol="0">
                <a:spAutoFit/>
              </a:bodyPr>
              <a:lstStyle/>
              <a:p>
                <a:r>
                  <a:rPr lang="en-US" b="1" dirty="0"/>
                  <a:t>C</a:t>
                </a:r>
              </a:p>
            </p:txBody>
          </p:sp>
        </p:grpSp>
      </p:grpSp>
      <p:sp>
        <p:nvSpPr>
          <p:cNvPr id="5" name="TextBox 4">
            <a:extLst>
              <a:ext uri="{FF2B5EF4-FFF2-40B4-BE49-F238E27FC236}">
                <a16:creationId xmlns:a16="http://schemas.microsoft.com/office/drawing/2014/main" id="{93177085-FD54-102E-3AF4-984E5C3BBFBD}"/>
              </a:ext>
            </a:extLst>
          </p:cNvPr>
          <p:cNvSpPr txBox="1"/>
          <p:nvPr/>
        </p:nvSpPr>
        <p:spPr>
          <a:xfrm>
            <a:off x="750999" y="5450334"/>
            <a:ext cx="10977101" cy="338554"/>
          </a:xfrm>
          <a:prstGeom prst="rect">
            <a:avLst/>
          </a:prstGeom>
          <a:noFill/>
        </p:spPr>
        <p:txBody>
          <a:bodyPr wrap="square">
            <a:spAutoFit/>
          </a:bodyPr>
          <a:lstStyle/>
          <a:p>
            <a:pPr algn="just"/>
            <a:r>
              <a:rPr lang="en-US" sz="1600" b="1" dirty="0">
                <a:solidFill>
                  <a:srgbClr val="002060"/>
                </a:solidFill>
                <a:latin typeface="Calibri (Body)"/>
                <a:cs typeface="Calibri" panose="020F0502020204030204" pitchFamily="34" charset="0"/>
              </a:rPr>
              <a:t>The application will allow one smart device and one smart gateway device to associate with an asset.</a:t>
            </a:r>
          </a:p>
        </p:txBody>
      </p:sp>
    </p:spTree>
    <p:extLst>
      <p:ext uri="{BB962C8B-B14F-4D97-AF65-F5344CB8AC3E}">
        <p14:creationId xmlns:p14="http://schemas.microsoft.com/office/powerpoint/2010/main" val="158262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2292-0E91-AEF9-417B-DBDAE7ABC23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36770C1-D631-8A86-3BC6-A4EA92F902EA}"/>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CC7AA13-E309-341F-2DF4-BA22951E3FE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E9D8DA71-B570-B62D-2B23-7A2064633BC2}"/>
              </a:ext>
            </a:extLst>
          </p:cNvPr>
          <p:cNvSpPr>
            <a:spLocks noGrp="1"/>
          </p:cNvSpPr>
          <p:nvPr>
            <p:ph type="title"/>
          </p:nvPr>
        </p:nvSpPr>
        <p:spPr>
          <a:xfrm>
            <a:off x="471947" y="152179"/>
            <a:ext cx="11248106" cy="539915"/>
          </a:xfrm>
        </p:spPr>
        <p:txBody>
          <a:bodyPr>
            <a:normAutofit/>
          </a:bodyPr>
          <a:lstStyle/>
          <a:p>
            <a:pPr algn="ctr"/>
            <a:r>
              <a:rPr lang="en-MY" sz="3200" b="1" dirty="0">
                <a:solidFill>
                  <a:srgbClr val="002060"/>
                </a:solidFill>
                <a:latin typeface="Calibri (Body)"/>
              </a:rPr>
              <a:t>ASSOCIATION – SMART TAG (SMART DEVICE)</a:t>
            </a:r>
          </a:p>
        </p:txBody>
      </p:sp>
      <p:grpSp>
        <p:nvGrpSpPr>
          <p:cNvPr id="24" name="Group 23">
            <a:extLst>
              <a:ext uri="{FF2B5EF4-FFF2-40B4-BE49-F238E27FC236}">
                <a16:creationId xmlns:a16="http://schemas.microsoft.com/office/drawing/2014/main" id="{98CA09D2-5789-25E6-2378-582757B2AEB8}"/>
              </a:ext>
            </a:extLst>
          </p:cNvPr>
          <p:cNvGrpSpPr/>
          <p:nvPr/>
        </p:nvGrpSpPr>
        <p:grpSpPr>
          <a:xfrm>
            <a:off x="1152064" y="1992592"/>
            <a:ext cx="1848577" cy="3888826"/>
            <a:chOff x="1894840" y="2023393"/>
            <a:chExt cx="1848577" cy="3888826"/>
          </a:xfrm>
        </p:grpSpPr>
        <p:pic>
          <p:nvPicPr>
            <p:cNvPr id="7" name="Picture 6">
              <a:extLst>
                <a:ext uri="{FF2B5EF4-FFF2-40B4-BE49-F238E27FC236}">
                  <a16:creationId xmlns:a16="http://schemas.microsoft.com/office/drawing/2014/main" id="{310A4F98-2FC8-056D-D8A0-3E4DD90F44DA}"/>
                </a:ext>
              </a:extLst>
            </p:cNvPr>
            <p:cNvPicPr>
              <a:picLocks noChangeAspect="1"/>
            </p:cNvPicPr>
            <p:nvPr/>
          </p:nvPicPr>
          <p:blipFill>
            <a:blip r:embed="rId4"/>
            <a:srcRect/>
            <a:stretch/>
          </p:blipFill>
          <p:spPr>
            <a:xfrm>
              <a:off x="1949012" y="2023393"/>
              <a:ext cx="1794405" cy="3888826"/>
            </a:xfrm>
            <a:prstGeom prst="rect">
              <a:avLst/>
            </a:prstGeom>
            <a:ln w="28575">
              <a:solidFill>
                <a:srgbClr val="002060"/>
              </a:solidFill>
            </a:ln>
          </p:spPr>
        </p:pic>
        <p:sp>
          <p:nvSpPr>
            <p:cNvPr id="23" name="Rectangle 22">
              <a:extLst>
                <a:ext uri="{FF2B5EF4-FFF2-40B4-BE49-F238E27FC236}">
                  <a16:creationId xmlns:a16="http://schemas.microsoft.com/office/drawing/2014/main" id="{2D8C0BD2-DA0B-13C6-083A-CB5084B9E021}"/>
                </a:ext>
              </a:extLst>
            </p:cNvPr>
            <p:cNvSpPr/>
            <p:nvPr/>
          </p:nvSpPr>
          <p:spPr>
            <a:xfrm>
              <a:off x="1894840" y="4313002"/>
              <a:ext cx="1848577" cy="1854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FEA60DF-5AFC-8F6B-CC7E-490A21F2E7A6}"/>
              </a:ext>
            </a:extLst>
          </p:cNvPr>
          <p:cNvGrpSpPr/>
          <p:nvPr/>
        </p:nvGrpSpPr>
        <p:grpSpPr>
          <a:xfrm>
            <a:off x="3843504" y="1992592"/>
            <a:ext cx="1794404" cy="3888826"/>
            <a:chOff x="1949012" y="2023393"/>
            <a:chExt cx="1794404" cy="3888826"/>
          </a:xfrm>
        </p:grpSpPr>
        <p:pic>
          <p:nvPicPr>
            <p:cNvPr id="26" name="Picture 25">
              <a:extLst>
                <a:ext uri="{FF2B5EF4-FFF2-40B4-BE49-F238E27FC236}">
                  <a16:creationId xmlns:a16="http://schemas.microsoft.com/office/drawing/2014/main" id="{B3E9DC16-F6A1-4743-C202-41FC7584E14A}"/>
                </a:ext>
              </a:extLst>
            </p:cNvPr>
            <p:cNvPicPr>
              <a:picLocks noChangeAspect="1"/>
            </p:cNvPicPr>
            <p:nvPr/>
          </p:nvPicPr>
          <p:blipFill>
            <a:blip r:embed="rId5"/>
            <a:srcRect/>
            <a:stretch/>
          </p:blipFill>
          <p:spPr>
            <a:xfrm>
              <a:off x="1949012" y="2023393"/>
              <a:ext cx="1794404" cy="3888826"/>
            </a:xfrm>
            <a:prstGeom prst="rect">
              <a:avLst/>
            </a:prstGeom>
            <a:ln w="28575">
              <a:solidFill>
                <a:srgbClr val="002060"/>
              </a:solidFill>
            </a:ln>
          </p:spPr>
        </p:pic>
        <p:sp>
          <p:nvSpPr>
            <p:cNvPr id="27" name="Rectangle 26">
              <a:extLst>
                <a:ext uri="{FF2B5EF4-FFF2-40B4-BE49-F238E27FC236}">
                  <a16:creationId xmlns:a16="http://schemas.microsoft.com/office/drawing/2014/main" id="{257D1195-634B-242C-D7C2-C21EE704B763}"/>
                </a:ext>
              </a:extLst>
            </p:cNvPr>
            <p:cNvSpPr/>
            <p:nvPr/>
          </p:nvSpPr>
          <p:spPr>
            <a:xfrm>
              <a:off x="2077720" y="3047183"/>
              <a:ext cx="767080" cy="6256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1D7AA09-3285-66EF-11CF-5EFBCEDE6DDE}"/>
              </a:ext>
            </a:extLst>
          </p:cNvPr>
          <p:cNvGrpSpPr/>
          <p:nvPr/>
        </p:nvGrpSpPr>
        <p:grpSpPr>
          <a:xfrm>
            <a:off x="6480771" y="1992592"/>
            <a:ext cx="1794404" cy="3888826"/>
            <a:chOff x="1949012" y="2023393"/>
            <a:chExt cx="1794404" cy="3888826"/>
          </a:xfrm>
        </p:grpSpPr>
        <p:pic>
          <p:nvPicPr>
            <p:cNvPr id="29" name="Picture 28">
              <a:extLst>
                <a:ext uri="{FF2B5EF4-FFF2-40B4-BE49-F238E27FC236}">
                  <a16:creationId xmlns:a16="http://schemas.microsoft.com/office/drawing/2014/main" id="{CA46C624-CE81-AFBE-E21A-124E35725884}"/>
                </a:ext>
              </a:extLst>
            </p:cNvPr>
            <p:cNvPicPr>
              <a:picLocks noChangeAspect="1"/>
            </p:cNvPicPr>
            <p:nvPr/>
          </p:nvPicPr>
          <p:blipFill>
            <a:blip r:embed="rId6"/>
            <a:srcRect/>
            <a:stretch/>
          </p:blipFill>
          <p:spPr>
            <a:xfrm>
              <a:off x="1949012" y="2023393"/>
              <a:ext cx="1794404" cy="3888826"/>
            </a:xfrm>
            <a:prstGeom prst="rect">
              <a:avLst/>
            </a:prstGeom>
            <a:ln w="28575">
              <a:solidFill>
                <a:srgbClr val="002060"/>
              </a:solidFill>
            </a:ln>
          </p:spPr>
        </p:pic>
        <p:sp>
          <p:nvSpPr>
            <p:cNvPr id="30" name="Rectangle 29">
              <a:extLst>
                <a:ext uri="{FF2B5EF4-FFF2-40B4-BE49-F238E27FC236}">
                  <a16:creationId xmlns:a16="http://schemas.microsoft.com/office/drawing/2014/main" id="{A12A27AA-42AF-1940-5883-DED477557A41}"/>
                </a:ext>
              </a:extLst>
            </p:cNvPr>
            <p:cNvSpPr/>
            <p:nvPr/>
          </p:nvSpPr>
          <p:spPr>
            <a:xfrm>
              <a:off x="2011680" y="2427423"/>
              <a:ext cx="1640840" cy="87457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762E2E9B-8E50-8971-322D-627AB6E51DCD}"/>
              </a:ext>
            </a:extLst>
          </p:cNvPr>
          <p:cNvSpPr txBox="1"/>
          <p:nvPr/>
        </p:nvSpPr>
        <p:spPr>
          <a:xfrm>
            <a:off x="471947" y="692094"/>
            <a:ext cx="11248106" cy="1015663"/>
          </a:xfrm>
          <a:prstGeom prst="rect">
            <a:avLst/>
          </a:prstGeom>
          <a:noFill/>
        </p:spPr>
        <p:txBody>
          <a:bodyPr wrap="square">
            <a:spAutoFit/>
          </a:bodyPr>
          <a:lstStyle/>
          <a:p>
            <a:pPr algn="just"/>
            <a:r>
              <a:rPr lang="en-US" sz="1200" dirty="0">
                <a:solidFill>
                  <a:srgbClr val="002060"/>
                </a:solidFill>
                <a:cs typeface="Calibri" panose="020F0502020204030204" pitchFamily="34" charset="0"/>
              </a:rPr>
              <a:t>1. </a:t>
            </a:r>
            <a:r>
              <a:rPr lang="en-US" sz="1200" b="1" dirty="0">
                <a:solidFill>
                  <a:srgbClr val="002060"/>
                </a:solidFill>
                <a:cs typeface="Calibri" panose="020F0502020204030204" pitchFamily="34" charset="0"/>
              </a:rPr>
              <a:t>Selecting Cooler -</a:t>
            </a:r>
            <a:r>
              <a:rPr lang="en-US" sz="1200" dirty="0">
                <a:solidFill>
                  <a:srgbClr val="002060"/>
                </a:solidFill>
                <a:cs typeface="Calibri" panose="020F0502020204030204" pitchFamily="34" charset="0"/>
              </a:rPr>
              <a:t> A new window will open, allowing the User to select the cooler for the outlet selected manually. Click on “Association” to choose the asset to install.</a:t>
            </a:r>
          </a:p>
          <a:p>
            <a:pPr algn="just"/>
            <a:endParaRPr lang="en-US" sz="1200" dirty="0">
              <a:solidFill>
                <a:srgbClr val="002060"/>
              </a:solidFill>
              <a:cs typeface="Calibri" panose="020F0502020204030204" pitchFamily="34" charset="0"/>
            </a:endParaRPr>
          </a:p>
          <a:p>
            <a:pPr algn="just"/>
            <a:r>
              <a:rPr lang="en-US" sz="1200" b="1" dirty="0">
                <a:solidFill>
                  <a:srgbClr val="002060"/>
                </a:solidFill>
                <a:cs typeface="Calibri" panose="020F0502020204030204" pitchFamily="34" charset="0"/>
              </a:rPr>
              <a:t>2. Selecting Smart Device type -</a:t>
            </a:r>
            <a:r>
              <a:rPr lang="en-US" sz="1200" dirty="0">
                <a:solidFill>
                  <a:srgbClr val="002060"/>
                </a:solidFill>
                <a:cs typeface="Calibri" panose="020F0502020204030204" pitchFamily="34" charset="0"/>
              </a:rPr>
              <a:t> A new window will open to ask for the selection of device types to be associated with. Click on “SMART TAG ” to associate the SmartTag device.</a:t>
            </a:r>
          </a:p>
          <a:p>
            <a:pPr algn="just"/>
            <a:endParaRPr lang="en-US" sz="1200" dirty="0">
              <a:solidFill>
                <a:srgbClr val="002060"/>
              </a:solidFill>
              <a:cs typeface="Calibri" panose="020F0502020204030204" pitchFamily="34" charset="0"/>
            </a:endParaRPr>
          </a:p>
          <a:p>
            <a:pPr algn="just"/>
            <a:r>
              <a:rPr lang="en-US" sz="1200" dirty="0">
                <a:solidFill>
                  <a:srgbClr val="002060"/>
                </a:solidFill>
                <a:cs typeface="Calibri" panose="020F0502020204030204" pitchFamily="34" charset="0"/>
              </a:rPr>
              <a:t>The user will see a list of unassociated devices; the User can use the door status to identify the installed device.</a:t>
            </a:r>
          </a:p>
        </p:txBody>
      </p:sp>
      <p:grpSp>
        <p:nvGrpSpPr>
          <p:cNvPr id="8" name="Group 7">
            <a:extLst>
              <a:ext uri="{FF2B5EF4-FFF2-40B4-BE49-F238E27FC236}">
                <a16:creationId xmlns:a16="http://schemas.microsoft.com/office/drawing/2014/main" id="{DEAA1698-ABA8-F3A1-F808-8F593CD5FE73}"/>
              </a:ext>
            </a:extLst>
          </p:cNvPr>
          <p:cNvGrpSpPr/>
          <p:nvPr/>
        </p:nvGrpSpPr>
        <p:grpSpPr>
          <a:xfrm>
            <a:off x="9148740" y="1997502"/>
            <a:ext cx="1794404" cy="3888826"/>
            <a:chOff x="8502755" y="2023393"/>
            <a:chExt cx="1794404" cy="3888826"/>
          </a:xfrm>
        </p:grpSpPr>
        <p:pic>
          <p:nvPicPr>
            <p:cNvPr id="9" name="Picture 8">
              <a:extLst>
                <a:ext uri="{FF2B5EF4-FFF2-40B4-BE49-F238E27FC236}">
                  <a16:creationId xmlns:a16="http://schemas.microsoft.com/office/drawing/2014/main" id="{896FE820-DC70-43DE-5791-072C145AFC3D}"/>
                </a:ext>
              </a:extLst>
            </p:cNvPr>
            <p:cNvPicPr>
              <a:picLocks noChangeAspect="1"/>
            </p:cNvPicPr>
            <p:nvPr/>
          </p:nvPicPr>
          <p:blipFill>
            <a:blip r:embed="rId7"/>
            <a:srcRect/>
            <a:stretch/>
          </p:blipFill>
          <p:spPr>
            <a:xfrm>
              <a:off x="8502755" y="2023393"/>
              <a:ext cx="1794404" cy="3888826"/>
            </a:xfrm>
            <a:prstGeom prst="rect">
              <a:avLst/>
            </a:prstGeom>
            <a:ln w="28575">
              <a:solidFill>
                <a:srgbClr val="002060"/>
              </a:solidFill>
            </a:ln>
          </p:spPr>
        </p:pic>
        <p:sp>
          <p:nvSpPr>
            <p:cNvPr id="10" name="Rectangle 9">
              <a:extLst>
                <a:ext uri="{FF2B5EF4-FFF2-40B4-BE49-F238E27FC236}">
                  <a16:creationId xmlns:a16="http://schemas.microsoft.com/office/drawing/2014/main" id="{3F1B5553-F0A9-9A4D-29BB-2D58A8E46C84}"/>
                </a:ext>
              </a:extLst>
            </p:cNvPr>
            <p:cNvSpPr/>
            <p:nvPr/>
          </p:nvSpPr>
          <p:spPr>
            <a:xfrm>
              <a:off x="9787185" y="412621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9998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C1E43-A964-F5DA-4C9E-AF82B22B647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5BBB0327-9C59-6201-47DF-4857E49EA0F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7AF7007-837F-6AD4-86BF-2D6FF789945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pic>
        <p:nvPicPr>
          <p:cNvPr id="18" name="Picture 17">
            <a:extLst>
              <a:ext uri="{FF2B5EF4-FFF2-40B4-BE49-F238E27FC236}">
                <a16:creationId xmlns:a16="http://schemas.microsoft.com/office/drawing/2014/main" id="{1D448E6C-C978-F138-BB71-478EDD822F7D}"/>
              </a:ext>
            </a:extLst>
          </p:cNvPr>
          <p:cNvPicPr>
            <a:picLocks noChangeAspect="1"/>
          </p:cNvPicPr>
          <p:nvPr/>
        </p:nvPicPr>
        <p:blipFill>
          <a:blip r:embed="rId4"/>
          <a:srcRect/>
          <a:stretch/>
        </p:blipFill>
        <p:spPr>
          <a:xfrm>
            <a:off x="1858447" y="2151752"/>
            <a:ext cx="1794404" cy="3888824"/>
          </a:xfrm>
          <a:prstGeom prst="rect">
            <a:avLst/>
          </a:prstGeom>
          <a:ln w="28575">
            <a:solidFill>
              <a:srgbClr val="002060"/>
            </a:solidFill>
          </a:ln>
        </p:spPr>
      </p:pic>
      <p:grpSp>
        <p:nvGrpSpPr>
          <p:cNvPr id="19" name="Group 18">
            <a:extLst>
              <a:ext uri="{FF2B5EF4-FFF2-40B4-BE49-F238E27FC236}">
                <a16:creationId xmlns:a16="http://schemas.microsoft.com/office/drawing/2014/main" id="{08F38154-FE09-44B0-CDDE-A73832CF290D}"/>
              </a:ext>
            </a:extLst>
          </p:cNvPr>
          <p:cNvGrpSpPr/>
          <p:nvPr/>
        </p:nvGrpSpPr>
        <p:grpSpPr>
          <a:xfrm>
            <a:off x="5198798" y="2151750"/>
            <a:ext cx="1794404" cy="3888826"/>
            <a:chOff x="8502755" y="2023393"/>
            <a:chExt cx="1794404" cy="3888826"/>
          </a:xfrm>
        </p:grpSpPr>
        <p:pic>
          <p:nvPicPr>
            <p:cNvPr id="20" name="Picture 19">
              <a:extLst>
                <a:ext uri="{FF2B5EF4-FFF2-40B4-BE49-F238E27FC236}">
                  <a16:creationId xmlns:a16="http://schemas.microsoft.com/office/drawing/2014/main" id="{568BE73A-A0AA-46B2-F4FF-88462C51A665}"/>
                </a:ext>
              </a:extLst>
            </p:cNvPr>
            <p:cNvPicPr>
              <a:picLocks noChangeAspect="1"/>
            </p:cNvPicPr>
            <p:nvPr/>
          </p:nvPicPr>
          <p:blipFill>
            <a:blip r:embed="rId5"/>
            <a:srcRect/>
            <a:stretch/>
          </p:blipFill>
          <p:spPr>
            <a:xfrm>
              <a:off x="8502755" y="2023393"/>
              <a:ext cx="1794404" cy="3888826"/>
            </a:xfrm>
            <a:prstGeom prst="rect">
              <a:avLst/>
            </a:prstGeom>
            <a:ln w="28575">
              <a:solidFill>
                <a:srgbClr val="002060"/>
              </a:solidFill>
            </a:ln>
          </p:spPr>
        </p:pic>
        <p:sp>
          <p:nvSpPr>
            <p:cNvPr id="21" name="Rectangle 20">
              <a:extLst>
                <a:ext uri="{FF2B5EF4-FFF2-40B4-BE49-F238E27FC236}">
                  <a16:creationId xmlns:a16="http://schemas.microsoft.com/office/drawing/2014/main" id="{9FF5FBB7-9BA3-48E1-B843-B24874A7CF76}"/>
                </a:ext>
              </a:extLst>
            </p:cNvPr>
            <p:cNvSpPr/>
            <p:nvPr/>
          </p:nvSpPr>
          <p:spPr>
            <a:xfrm>
              <a:off x="9822180" y="411986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11CE8AB-EC1A-9195-C6D5-A49B2662E6DF}"/>
              </a:ext>
            </a:extLst>
          </p:cNvPr>
          <p:cNvGrpSpPr/>
          <p:nvPr/>
        </p:nvGrpSpPr>
        <p:grpSpPr>
          <a:xfrm>
            <a:off x="8539149" y="2151752"/>
            <a:ext cx="1794404" cy="3888826"/>
            <a:chOff x="1949012" y="2023393"/>
            <a:chExt cx="1794404" cy="3888826"/>
          </a:xfrm>
        </p:grpSpPr>
        <p:pic>
          <p:nvPicPr>
            <p:cNvPr id="25" name="Picture 24">
              <a:extLst>
                <a:ext uri="{FF2B5EF4-FFF2-40B4-BE49-F238E27FC236}">
                  <a16:creationId xmlns:a16="http://schemas.microsoft.com/office/drawing/2014/main" id="{E8B98DF6-620A-87CA-4663-775A2327AA3E}"/>
                </a:ext>
              </a:extLst>
            </p:cNvPr>
            <p:cNvPicPr>
              <a:picLocks noChangeAspect="1"/>
            </p:cNvPicPr>
            <p:nvPr/>
          </p:nvPicPr>
          <p:blipFill>
            <a:blip r:embed="rId6"/>
            <a:srcRect/>
            <a:stretch/>
          </p:blipFill>
          <p:spPr>
            <a:xfrm>
              <a:off x="1949012" y="2023393"/>
              <a:ext cx="1794404" cy="3888826"/>
            </a:xfrm>
            <a:prstGeom prst="rect">
              <a:avLst/>
            </a:prstGeom>
            <a:ln w="28575">
              <a:solidFill>
                <a:srgbClr val="002060"/>
              </a:solidFill>
            </a:ln>
          </p:spPr>
        </p:pic>
        <p:sp>
          <p:nvSpPr>
            <p:cNvPr id="26" name="Rectangle 25">
              <a:extLst>
                <a:ext uri="{FF2B5EF4-FFF2-40B4-BE49-F238E27FC236}">
                  <a16:creationId xmlns:a16="http://schemas.microsoft.com/office/drawing/2014/main" id="{AB51368B-35B8-4736-F22B-6CDA02AF837A}"/>
                </a:ext>
              </a:extLst>
            </p:cNvPr>
            <p:cNvSpPr/>
            <p:nvPr/>
          </p:nvSpPr>
          <p:spPr>
            <a:xfrm>
              <a:off x="1949012" y="3790951"/>
              <a:ext cx="1794404" cy="1975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B322A4B5-9E3E-DA58-E6DE-6E318B5A3054}"/>
              </a:ext>
            </a:extLst>
          </p:cNvPr>
          <p:cNvSpPr txBox="1"/>
          <p:nvPr/>
        </p:nvSpPr>
        <p:spPr>
          <a:xfrm>
            <a:off x="393208" y="333319"/>
            <a:ext cx="11405501" cy="1569660"/>
          </a:xfrm>
          <a:prstGeom prst="rect">
            <a:avLst/>
          </a:prstGeom>
          <a:noFill/>
        </p:spPr>
        <p:txBody>
          <a:bodyPr wrap="square">
            <a:spAutoFit/>
          </a:bodyPr>
          <a:lstStyle/>
          <a:p>
            <a:pPr algn="just"/>
            <a:r>
              <a:rPr lang="en-US" sz="1200" b="1" dirty="0">
                <a:solidFill>
                  <a:srgbClr val="002060"/>
                </a:solidFill>
                <a:cs typeface="Calibri" panose="020F0502020204030204" pitchFamily="34" charset="0"/>
              </a:rPr>
              <a:t>3. Selecting the Device to do the association with - </a:t>
            </a:r>
            <a:r>
              <a:rPr lang="en-US" sz="1200" dirty="0">
                <a:solidFill>
                  <a:srgbClr val="002060"/>
                </a:solidFill>
                <a:cs typeface="Calibri" panose="020F0502020204030204" pitchFamily="34" charset="0"/>
              </a:rPr>
              <a:t>After identifying the device, select it to start the installation process. The app will display a popup asking you to confirm the association. Click "OK" to confirm. Once the process is complete, you will be returned to the Outlet Screen, where you will see that the Proximity/Smart Tag is now associated with the Cooler.</a:t>
            </a:r>
          </a:p>
          <a:p>
            <a:pPr algn="just"/>
            <a:endParaRPr lang="en-US" sz="1200" b="1" dirty="0">
              <a:solidFill>
                <a:srgbClr val="002060"/>
              </a:solidFill>
              <a:cs typeface="Calibri" panose="020F0502020204030204" pitchFamily="34" charset="0"/>
            </a:endParaRPr>
          </a:p>
          <a:p>
            <a:pPr algn="just"/>
            <a:r>
              <a:rPr lang="en-US" sz="1200" b="1" dirty="0">
                <a:solidFill>
                  <a:srgbClr val="002060"/>
                </a:solidFill>
                <a:cs typeface="Calibri" panose="020F0502020204030204" pitchFamily="34" charset="0"/>
              </a:rPr>
              <a:t>4. Smart Device Configuration Setting - </a:t>
            </a:r>
            <a:r>
              <a:rPr lang="en-US" sz="1200" dirty="0">
                <a:solidFill>
                  <a:srgbClr val="002060"/>
                </a:solidFill>
                <a:cs typeface="Calibri" panose="020F0502020204030204" pitchFamily="34" charset="0"/>
              </a:rPr>
              <a:t>Upon selecting the device, the application will establish a connection, implement all configuration changes, and display a success message once the association is successful. Press "OK" to close the popup. When this window appears, it indicates that the device has been provisioned. The user can then press "Close" to return to the outlet screen.</a:t>
            </a:r>
          </a:p>
          <a:p>
            <a:pPr algn="just"/>
            <a:r>
              <a:rPr lang="en-US" sz="1200" b="1" dirty="0">
                <a:solidFill>
                  <a:srgbClr val="C00000"/>
                </a:solidFill>
                <a:cs typeface="Calibri" panose="020F0502020204030204" pitchFamily="34" charset="0"/>
              </a:rPr>
              <a:t>Note: Please note the device only wakes up when the cooler Door is Open and Closed.</a:t>
            </a:r>
            <a:endParaRPr lang="en-US" sz="1200" dirty="0">
              <a:solidFill>
                <a:srgbClr val="002060"/>
              </a:solidFill>
              <a:cs typeface="Calibri" panose="020F0502020204030204" pitchFamily="34" charset="0"/>
            </a:endParaRPr>
          </a:p>
        </p:txBody>
      </p:sp>
    </p:spTree>
    <p:extLst>
      <p:ext uri="{BB962C8B-B14F-4D97-AF65-F5344CB8AC3E}">
        <p14:creationId xmlns:p14="http://schemas.microsoft.com/office/powerpoint/2010/main" val="75521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20E1-0931-045D-2396-DE494F6E992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402A07D-9CA1-1805-2719-6BA46EF4A36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4E6040F-72E3-8842-413D-2E916F39EF4B}"/>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B884A287-5D9E-2B34-E28D-200BA8A41C7E}"/>
              </a:ext>
            </a:extLst>
          </p:cNvPr>
          <p:cNvSpPr>
            <a:spLocks noGrp="1"/>
          </p:cNvSpPr>
          <p:nvPr>
            <p:ph type="title"/>
          </p:nvPr>
        </p:nvSpPr>
        <p:spPr>
          <a:xfrm>
            <a:off x="471947" y="152179"/>
            <a:ext cx="11248106" cy="539915"/>
          </a:xfrm>
        </p:spPr>
        <p:txBody>
          <a:bodyPr>
            <a:normAutofit/>
          </a:bodyPr>
          <a:lstStyle/>
          <a:p>
            <a:pPr algn="ctr"/>
            <a:r>
              <a:rPr lang="en-MY" sz="3200" b="1" dirty="0">
                <a:solidFill>
                  <a:srgbClr val="002060"/>
                </a:solidFill>
                <a:latin typeface="Calibri (Body)"/>
              </a:rPr>
              <a:t>ASSOCIATION – SMART VISION (SMART DEVICE)</a:t>
            </a:r>
          </a:p>
        </p:txBody>
      </p:sp>
      <p:grpSp>
        <p:nvGrpSpPr>
          <p:cNvPr id="24" name="Group 23">
            <a:extLst>
              <a:ext uri="{FF2B5EF4-FFF2-40B4-BE49-F238E27FC236}">
                <a16:creationId xmlns:a16="http://schemas.microsoft.com/office/drawing/2014/main" id="{6B961278-7E6F-E28F-CE79-F4D23A3C5FA0}"/>
              </a:ext>
            </a:extLst>
          </p:cNvPr>
          <p:cNvGrpSpPr/>
          <p:nvPr/>
        </p:nvGrpSpPr>
        <p:grpSpPr>
          <a:xfrm>
            <a:off x="1152064" y="2100744"/>
            <a:ext cx="1848577" cy="3888826"/>
            <a:chOff x="1894840" y="2023393"/>
            <a:chExt cx="1848577" cy="3888826"/>
          </a:xfrm>
        </p:grpSpPr>
        <p:pic>
          <p:nvPicPr>
            <p:cNvPr id="7" name="Picture 6">
              <a:extLst>
                <a:ext uri="{FF2B5EF4-FFF2-40B4-BE49-F238E27FC236}">
                  <a16:creationId xmlns:a16="http://schemas.microsoft.com/office/drawing/2014/main" id="{7CE3FD61-AFEB-1331-B12A-4335ACE71198}"/>
                </a:ext>
              </a:extLst>
            </p:cNvPr>
            <p:cNvPicPr>
              <a:picLocks noChangeAspect="1"/>
            </p:cNvPicPr>
            <p:nvPr/>
          </p:nvPicPr>
          <p:blipFill>
            <a:blip r:embed="rId4"/>
            <a:srcRect/>
            <a:stretch/>
          </p:blipFill>
          <p:spPr>
            <a:xfrm>
              <a:off x="1949012" y="2023393"/>
              <a:ext cx="1794405" cy="3888826"/>
            </a:xfrm>
            <a:prstGeom prst="rect">
              <a:avLst/>
            </a:prstGeom>
            <a:ln w="28575">
              <a:solidFill>
                <a:srgbClr val="002060"/>
              </a:solidFill>
            </a:ln>
          </p:spPr>
        </p:pic>
        <p:sp>
          <p:nvSpPr>
            <p:cNvPr id="23" name="Rectangle 22">
              <a:extLst>
                <a:ext uri="{FF2B5EF4-FFF2-40B4-BE49-F238E27FC236}">
                  <a16:creationId xmlns:a16="http://schemas.microsoft.com/office/drawing/2014/main" id="{039253FA-55B3-3042-8137-804D72D7B70C}"/>
                </a:ext>
              </a:extLst>
            </p:cNvPr>
            <p:cNvSpPr/>
            <p:nvPr/>
          </p:nvSpPr>
          <p:spPr>
            <a:xfrm>
              <a:off x="1894840" y="4313002"/>
              <a:ext cx="1848577" cy="1854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0FF55C32-D8E8-9C02-F7CB-04F47E833876}"/>
              </a:ext>
            </a:extLst>
          </p:cNvPr>
          <p:cNvGrpSpPr/>
          <p:nvPr/>
        </p:nvGrpSpPr>
        <p:grpSpPr>
          <a:xfrm>
            <a:off x="3843504" y="2100744"/>
            <a:ext cx="1794404" cy="3888826"/>
            <a:chOff x="1949012" y="2023393"/>
            <a:chExt cx="1794404" cy="3888826"/>
          </a:xfrm>
        </p:grpSpPr>
        <p:pic>
          <p:nvPicPr>
            <p:cNvPr id="26" name="Picture 25">
              <a:extLst>
                <a:ext uri="{FF2B5EF4-FFF2-40B4-BE49-F238E27FC236}">
                  <a16:creationId xmlns:a16="http://schemas.microsoft.com/office/drawing/2014/main" id="{FE8F7AA6-1B8D-F60A-875B-337F1A76EA2D}"/>
                </a:ext>
              </a:extLst>
            </p:cNvPr>
            <p:cNvPicPr>
              <a:picLocks noChangeAspect="1"/>
            </p:cNvPicPr>
            <p:nvPr/>
          </p:nvPicPr>
          <p:blipFill>
            <a:blip r:embed="rId5"/>
            <a:srcRect/>
            <a:stretch/>
          </p:blipFill>
          <p:spPr>
            <a:xfrm>
              <a:off x="1949012" y="2023393"/>
              <a:ext cx="1794404" cy="3888826"/>
            </a:xfrm>
            <a:prstGeom prst="rect">
              <a:avLst/>
            </a:prstGeom>
            <a:ln w="28575">
              <a:solidFill>
                <a:srgbClr val="002060"/>
              </a:solidFill>
            </a:ln>
          </p:spPr>
        </p:pic>
        <p:sp>
          <p:nvSpPr>
            <p:cNvPr id="27" name="Rectangle 26">
              <a:extLst>
                <a:ext uri="{FF2B5EF4-FFF2-40B4-BE49-F238E27FC236}">
                  <a16:creationId xmlns:a16="http://schemas.microsoft.com/office/drawing/2014/main" id="{3ABD9C3C-EC0A-0DE9-1231-970B2DA364A2}"/>
                </a:ext>
              </a:extLst>
            </p:cNvPr>
            <p:cNvSpPr/>
            <p:nvPr/>
          </p:nvSpPr>
          <p:spPr>
            <a:xfrm>
              <a:off x="2861454" y="3047183"/>
              <a:ext cx="767080" cy="6256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BF684866-2C65-205B-7E00-897CD6FD4749}"/>
              </a:ext>
            </a:extLst>
          </p:cNvPr>
          <p:cNvGrpSpPr/>
          <p:nvPr/>
        </p:nvGrpSpPr>
        <p:grpSpPr>
          <a:xfrm>
            <a:off x="6480771" y="2100745"/>
            <a:ext cx="1794404" cy="3888824"/>
            <a:chOff x="1949012" y="2023394"/>
            <a:chExt cx="1794404" cy="3888824"/>
          </a:xfrm>
        </p:grpSpPr>
        <p:pic>
          <p:nvPicPr>
            <p:cNvPr id="29" name="Picture 28">
              <a:extLst>
                <a:ext uri="{FF2B5EF4-FFF2-40B4-BE49-F238E27FC236}">
                  <a16:creationId xmlns:a16="http://schemas.microsoft.com/office/drawing/2014/main" id="{658056C7-0A5D-38A2-C271-4DA0114203CD}"/>
                </a:ext>
              </a:extLst>
            </p:cNvPr>
            <p:cNvPicPr>
              <a:picLocks noChangeAspect="1"/>
            </p:cNvPicPr>
            <p:nvPr/>
          </p:nvPicPr>
          <p:blipFill>
            <a:blip r:embed="rId6"/>
            <a:srcRect/>
            <a:stretch/>
          </p:blipFill>
          <p:spPr>
            <a:xfrm>
              <a:off x="1949012" y="2023394"/>
              <a:ext cx="1794404" cy="3888824"/>
            </a:xfrm>
            <a:prstGeom prst="rect">
              <a:avLst/>
            </a:prstGeom>
            <a:ln w="28575">
              <a:solidFill>
                <a:srgbClr val="002060"/>
              </a:solidFill>
            </a:ln>
          </p:spPr>
        </p:pic>
        <p:sp>
          <p:nvSpPr>
            <p:cNvPr id="30" name="Rectangle 29">
              <a:extLst>
                <a:ext uri="{FF2B5EF4-FFF2-40B4-BE49-F238E27FC236}">
                  <a16:creationId xmlns:a16="http://schemas.microsoft.com/office/drawing/2014/main" id="{8906BE50-EEC0-1F54-9254-2B36E65FBFB0}"/>
                </a:ext>
              </a:extLst>
            </p:cNvPr>
            <p:cNvSpPr/>
            <p:nvPr/>
          </p:nvSpPr>
          <p:spPr>
            <a:xfrm>
              <a:off x="2041145" y="3414081"/>
              <a:ext cx="1640840" cy="7170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87E951E3-9C49-032A-B18B-7679F5F9ED6C}"/>
              </a:ext>
            </a:extLst>
          </p:cNvPr>
          <p:cNvSpPr txBox="1"/>
          <p:nvPr/>
        </p:nvSpPr>
        <p:spPr>
          <a:xfrm>
            <a:off x="471947" y="692094"/>
            <a:ext cx="11248106" cy="1200329"/>
          </a:xfrm>
          <a:prstGeom prst="rect">
            <a:avLst/>
          </a:prstGeom>
          <a:noFill/>
        </p:spPr>
        <p:txBody>
          <a:bodyPr wrap="square">
            <a:spAutoFit/>
          </a:bodyPr>
          <a:lstStyle/>
          <a:p>
            <a:pPr algn="just"/>
            <a:r>
              <a:rPr lang="en-US" sz="1200" dirty="0">
                <a:solidFill>
                  <a:srgbClr val="002060"/>
                </a:solidFill>
                <a:cs typeface="Calibri" panose="020F0502020204030204" pitchFamily="34" charset="0"/>
              </a:rPr>
              <a:t>1. </a:t>
            </a:r>
            <a:r>
              <a:rPr lang="en-US" sz="1200" b="1" dirty="0">
                <a:solidFill>
                  <a:srgbClr val="002060"/>
                </a:solidFill>
                <a:cs typeface="Calibri" panose="020F0502020204030204" pitchFamily="34" charset="0"/>
              </a:rPr>
              <a:t>Selecting Cooler -</a:t>
            </a:r>
            <a:r>
              <a:rPr lang="en-US" sz="1200" dirty="0">
                <a:solidFill>
                  <a:srgbClr val="002060"/>
                </a:solidFill>
                <a:cs typeface="Calibri" panose="020F0502020204030204" pitchFamily="34" charset="0"/>
              </a:rPr>
              <a:t> A new window will open, allowing the User to select the cooler for the outlet selected manually. Click on “Association” to choose the asset to install.</a:t>
            </a:r>
          </a:p>
          <a:p>
            <a:pPr algn="just"/>
            <a:endParaRPr lang="en-US" sz="1200" dirty="0">
              <a:solidFill>
                <a:srgbClr val="002060"/>
              </a:solidFill>
              <a:cs typeface="Calibri" panose="020F0502020204030204" pitchFamily="34" charset="0"/>
            </a:endParaRPr>
          </a:p>
          <a:p>
            <a:pPr algn="just"/>
            <a:r>
              <a:rPr lang="en-US" sz="1200" b="1" dirty="0">
                <a:solidFill>
                  <a:srgbClr val="002060"/>
                </a:solidFill>
                <a:cs typeface="Calibri" panose="020F0502020204030204" pitchFamily="34" charset="0"/>
              </a:rPr>
              <a:t>2. Selecting Smart Device type -</a:t>
            </a:r>
            <a:r>
              <a:rPr lang="en-US" sz="1200" dirty="0">
                <a:solidFill>
                  <a:srgbClr val="002060"/>
                </a:solidFill>
                <a:cs typeface="Calibri" panose="020F0502020204030204" pitchFamily="34" charset="0"/>
              </a:rPr>
              <a:t> A new window will open to ask for the selection of device types to be associated with. Click on “SMART VISION ” to associate the SmartVision device.</a:t>
            </a:r>
          </a:p>
          <a:p>
            <a:pPr algn="just"/>
            <a:endParaRPr lang="en-US" sz="1200" dirty="0">
              <a:solidFill>
                <a:srgbClr val="002060"/>
              </a:solidFill>
              <a:cs typeface="Calibri" panose="020F0502020204030204" pitchFamily="34" charset="0"/>
            </a:endParaRPr>
          </a:p>
          <a:p>
            <a:pPr algn="just"/>
            <a:r>
              <a:rPr lang="en-US" sz="1200" dirty="0">
                <a:solidFill>
                  <a:srgbClr val="002060"/>
                </a:solidFill>
                <a:cs typeface="Calibri" panose="020F0502020204030204" pitchFamily="34" charset="0"/>
              </a:rPr>
              <a:t>The user will see a list of unassociated devices; the User can use the door status to identify the installed device.</a:t>
            </a:r>
          </a:p>
        </p:txBody>
      </p:sp>
      <p:grpSp>
        <p:nvGrpSpPr>
          <p:cNvPr id="8" name="Group 7">
            <a:extLst>
              <a:ext uri="{FF2B5EF4-FFF2-40B4-BE49-F238E27FC236}">
                <a16:creationId xmlns:a16="http://schemas.microsoft.com/office/drawing/2014/main" id="{D9A3416E-2C82-C0F2-2182-B3487341A9BC}"/>
              </a:ext>
            </a:extLst>
          </p:cNvPr>
          <p:cNvGrpSpPr/>
          <p:nvPr/>
        </p:nvGrpSpPr>
        <p:grpSpPr>
          <a:xfrm>
            <a:off x="9148740" y="2105655"/>
            <a:ext cx="1794404" cy="3888824"/>
            <a:chOff x="8502755" y="2023394"/>
            <a:chExt cx="1794404" cy="3888824"/>
          </a:xfrm>
        </p:grpSpPr>
        <p:pic>
          <p:nvPicPr>
            <p:cNvPr id="9" name="Picture 8">
              <a:extLst>
                <a:ext uri="{FF2B5EF4-FFF2-40B4-BE49-F238E27FC236}">
                  <a16:creationId xmlns:a16="http://schemas.microsoft.com/office/drawing/2014/main" id="{E386FE26-B1FC-48ED-5828-0D2EA9349425}"/>
                </a:ext>
              </a:extLst>
            </p:cNvPr>
            <p:cNvPicPr>
              <a:picLocks noChangeAspect="1"/>
            </p:cNvPicPr>
            <p:nvPr/>
          </p:nvPicPr>
          <p:blipFill>
            <a:blip r:embed="rId7"/>
            <a:srcRect/>
            <a:stretch/>
          </p:blipFill>
          <p:spPr>
            <a:xfrm>
              <a:off x="8502755" y="2023394"/>
              <a:ext cx="1794404" cy="3888824"/>
            </a:xfrm>
            <a:prstGeom prst="rect">
              <a:avLst/>
            </a:prstGeom>
            <a:ln w="28575">
              <a:solidFill>
                <a:srgbClr val="002060"/>
              </a:solidFill>
            </a:ln>
          </p:spPr>
        </p:pic>
        <p:sp>
          <p:nvSpPr>
            <p:cNvPr id="10" name="Rectangle 9">
              <a:extLst>
                <a:ext uri="{FF2B5EF4-FFF2-40B4-BE49-F238E27FC236}">
                  <a16:creationId xmlns:a16="http://schemas.microsoft.com/office/drawing/2014/main" id="{61478B76-F910-F97B-38D0-AB3D3CA5E737}"/>
                </a:ext>
              </a:extLst>
            </p:cNvPr>
            <p:cNvSpPr/>
            <p:nvPr/>
          </p:nvSpPr>
          <p:spPr>
            <a:xfrm>
              <a:off x="9787185" y="418717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772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5463-61F9-51DE-F34B-FD7CAC9E92C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4E23257-11CA-E226-7D9B-8BE7DB9B072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21CBCC6-6E86-FBF5-4F39-A7B53D67B4D8}"/>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pic>
        <p:nvPicPr>
          <p:cNvPr id="18" name="Picture 17">
            <a:extLst>
              <a:ext uri="{FF2B5EF4-FFF2-40B4-BE49-F238E27FC236}">
                <a16:creationId xmlns:a16="http://schemas.microsoft.com/office/drawing/2014/main" id="{1F177C2C-E2FF-7E07-83E4-48178A4FEE4B}"/>
              </a:ext>
            </a:extLst>
          </p:cNvPr>
          <p:cNvPicPr>
            <a:picLocks noChangeAspect="1"/>
          </p:cNvPicPr>
          <p:nvPr/>
        </p:nvPicPr>
        <p:blipFill>
          <a:blip r:embed="rId4"/>
          <a:srcRect/>
          <a:stretch/>
        </p:blipFill>
        <p:spPr>
          <a:xfrm>
            <a:off x="1130860" y="2129117"/>
            <a:ext cx="1794403" cy="3888824"/>
          </a:xfrm>
          <a:prstGeom prst="rect">
            <a:avLst/>
          </a:prstGeom>
          <a:ln w="28575">
            <a:solidFill>
              <a:srgbClr val="002060"/>
            </a:solidFill>
          </a:ln>
        </p:spPr>
      </p:pic>
      <p:grpSp>
        <p:nvGrpSpPr>
          <p:cNvPr id="19" name="Group 18">
            <a:extLst>
              <a:ext uri="{FF2B5EF4-FFF2-40B4-BE49-F238E27FC236}">
                <a16:creationId xmlns:a16="http://schemas.microsoft.com/office/drawing/2014/main" id="{8B4F23E2-0208-EFAF-ED9C-CF905CC2600D}"/>
              </a:ext>
            </a:extLst>
          </p:cNvPr>
          <p:cNvGrpSpPr/>
          <p:nvPr/>
        </p:nvGrpSpPr>
        <p:grpSpPr>
          <a:xfrm>
            <a:off x="6573263" y="2171417"/>
            <a:ext cx="1794404" cy="3888824"/>
            <a:chOff x="8502755" y="2023394"/>
            <a:chExt cx="1794404" cy="3888824"/>
          </a:xfrm>
        </p:grpSpPr>
        <p:pic>
          <p:nvPicPr>
            <p:cNvPr id="20" name="Picture 19">
              <a:extLst>
                <a:ext uri="{FF2B5EF4-FFF2-40B4-BE49-F238E27FC236}">
                  <a16:creationId xmlns:a16="http://schemas.microsoft.com/office/drawing/2014/main" id="{4684F8CD-A97B-B248-B898-2775A2AAC1B6}"/>
                </a:ext>
              </a:extLst>
            </p:cNvPr>
            <p:cNvPicPr>
              <a:picLocks noChangeAspect="1"/>
            </p:cNvPicPr>
            <p:nvPr/>
          </p:nvPicPr>
          <p:blipFill>
            <a:blip r:embed="rId5"/>
            <a:srcRect/>
            <a:stretch/>
          </p:blipFill>
          <p:spPr>
            <a:xfrm>
              <a:off x="8502755" y="2023394"/>
              <a:ext cx="1794404" cy="3888824"/>
            </a:xfrm>
            <a:prstGeom prst="rect">
              <a:avLst/>
            </a:prstGeom>
            <a:ln w="28575">
              <a:solidFill>
                <a:srgbClr val="002060"/>
              </a:solidFill>
            </a:ln>
          </p:spPr>
        </p:pic>
        <p:sp>
          <p:nvSpPr>
            <p:cNvPr id="21" name="Rectangle 20">
              <a:extLst>
                <a:ext uri="{FF2B5EF4-FFF2-40B4-BE49-F238E27FC236}">
                  <a16:creationId xmlns:a16="http://schemas.microsoft.com/office/drawing/2014/main" id="{647883AD-A58D-0E97-967B-14B25F5C4AAD}"/>
                </a:ext>
              </a:extLst>
            </p:cNvPr>
            <p:cNvSpPr/>
            <p:nvPr/>
          </p:nvSpPr>
          <p:spPr>
            <a:xfrm>
              <a:off x="9822180" y="411986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0ECA8F1E-C23A-15B1-622E-67F222ABD1A6}"/>
              </a:ext>
            </a:extLst>
          </p:cNvPr>
          <p:cNvGrpSpPr/>
          <p:nvPr/>
        </p:nvGrpSpPr>
        <p:grpSpPr>
          <a:xfrm>
            <a:off x="9266736" y="2171417"/>
            <a:ext cx="1794404" cy="3888824"/>
            <a:chOff x="1949012" y="2023394"/>
            <a:chExt cx="1794404" cy="3888824"/>
          </a:xfrm>
        </p:grpSpPr>
        <p:pic>
          <p:nvPicPr>
            <p:cNvPr id="25" name="Picture 24">
              <a:extLst>
                <a:ext uri="{FF2B5EF4-FFF2-40B4-BE49-F238E27FC236}">
                  <a16:creationId xmlns:a16="http://schemas.microsoft.com/office/drawing/2014/main" id="{CAE3BB81-C852-A436-ABF7-1ADB592E3FFA}"/>
                </a:ext>
              </a:extLst>
            </p:cNvPr>
            <p:cNvPicPr>
              <a:picLocks noChangeAspect="1"/>
            </p:cNvPicPr>
            <p:nvPr/>
          </p:nvPicPr>
          <p:blipFill>
            <a:blip r:embed="rId6"/>
            <a:srcRect/>
            <a:stretch/>
          </p:blipFill>
          <p:spPr>
            <a:xfrm>
              <a:off x="1949012" y="2023394"/>
              <a:ext cx="1794404" cy="3888824"/>
            </a:xfrm>
            <a:prstGeom prst="rect">
              <a:avLst/>
            </a:prstGeom>
            <a:ln w="28575">
              <a:solidFill>
                <a:srgbClr val="002060"/>
              </a:solidFill>
            </a:ln>
          </p:spPr>
        </p:pic>
        <p:sp>
          <p:nvSpPr>
            <p:cNvPr id="26" name="Rectangle 25">
              <a:extLst>
                <a:ext uri="{FF2B5EF4-FFF2-40B4-BE49-F238E27FC236}">
                  <a16:creationId xmlns:a16="http://schemas.microsoft.com/office/drawing/2014/main" id="{86F48235-0BFB-75B7-0B1F-0039D338E7CB}"/>
                </a:ext>
              </a:extLst>
            </p:cNvPr>
            <p:cNvSpPr/>
            <p:nvPr/>
          </p:nvSpPr>
          <p:spPr>
            <a:xfrm>
              <a:off x="1949012" y="3772663"/>
              <a:ext cx="1794404" cy="1975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5A06884A-D5C6-8614-CC66-94EAB5FEEF59}"/>
              </a:ext>
            </a:extLst>
          </p:cNvPr>
          <p:cNvSpPr txBox="1"/>
          <p:nvPr/>
        </p:nvSpPr>
        <p:spPr>
          <a:xfrm>
            <a:off x="393208" y="333319"/>
            <a:ext cx="11405501" cy="1754326"/>
          </a:xfrm>
          <a:prstGeom prst="rect">
            <a:avLst/>
          </a:prstGeom>
          <a:noFill/>
        </p:spPr>
        <p:txBody>
          <a:bodyPr wrap="square">
            <a:spAutoFit/>
          </a:bodyPr>
          <a:lstStyle/>
          <a:p>
            <a:pPr algn="just"/>
            <a:r>
              <a:rPr lang="en-US" sz="1200" b="1" dirty="0">
                <a:solidFill>
                  <a:srgbClr val="002060"/>
                </a:solidFill>
                <a:cs typeface="Calibri" panose="020F0502020204030204" pitchFamily="34" charset="0"/>
              </a:rPr>
              <a:t>3. Selecting the Device to do the association with - </a:t>
            </a:r>
            <a:r>
              <a:rPr lang="en-US" sz="1200" dirty="0">
                <a:solidFill>
                  <a:srgbClr val="002060"/>
                </a:solidFill>
                <a:cs typeface="Calibri" panose="020F0502020204030204" pitchFamily="34" charset="0"/>
              </a:rPr>
              <a:t>After identifying the device, select it to begin the installation. The app will display a pop-up to confirm the association; click "OK" to confirm. Once the process is complete, you will be redirected to the Outlet Screen, where you will see that the Smart Vision is now associated with the Cooler. When this window appears, it indicates that the gyroscope has been calibrated. You can then press "OK" to return. When the door closes, a pop-up will appear; click "OK" to proceed. </a:t>
            </a:r>
          </a:p>
          <a:p>
            <a:pPr algn="just"/>
            <a:endParaRPr lang="en-US" sz="1200" dirty="0">
              <a:solidFill>
                <a:srgbClr val="002060"/>
              </a:solidFill>
              <a:cs typeface="Calibri" panose="020F0502020204030204" pitchFamily="34" charset="0"/>
            </a:endParaRPr>
          </a:p>
          <a:p>
            <a:pPr algn="just"/>
            <a:r>
              <a:rPr lang="en-US" sz="1200" b="1" dirty="0">
                <a:solidFill>
                  <a:srgbClr val="002060"/>
                </a:solidFill>
                <a:cs typeface="Calibri" panose="020F0502020204030204" pitchFamily="34" charset="0"/>
              </a:rPr>
              <a:t>4. Smart Device Configuration Setting - </a:t>
            </a:r>
            <a:r>
              <a:rPr lang="en-US" sz="1200" dirty="0">
                <a:solidFill>
                  <a:srgbClr val="002060"/>
                </a:solidFill>
                <a:cs typeface="Calibri" panose="020F0502020204030204" pitchFamily="34" charset="0"/>
              </a:rPr>
              <a:t>On selection of the device, the application will connect to the device, make all configuration changes and provide a status. A success message will appear after successful association. Press OK to close the pop-up. When this window appears, the device is provisioned, and the User can press close to return to the outlet screen. </a:t>
            </a:r>
          </a:p>
          <a:p>
            <a:pPr algn="just"/>
            <a:endParaRPr lang="en-US" sz="1200" dirty="0">
              <a:solidFill>
                <a:srgbClr val="FF0000"/>
              </a:solidFill>
              <a:cs typeface="Calibri" panose="020F0502020204030204" pitchFamily="34" charset="0"/>
            </a:endParaRPr>
          </a:p>
          <a:p>
            <a:pPr algn="just"/>
            <a:r>
              <a:rPr lang="en-US" sz="1200" b="1" dirty="0">
                <a:solidFill>
                  <a:srgbClr val="FF0000"/>
                </a:solidFill>
                <a:cs typeface="Calibri" panose="020F0502020204030204" pitchFamily="34" charset="0"/>
              </a:rPr>
              <a:t>Note</a:t>
            </a:r>
            <a:r>
              <a:rPr lang="en-US" sz="1200" dirty="0">
                <a:solidFill>
                  <a:srgbClr val="FF0000"/>
                </a:solidFill>
                <a:cs typeface="Calibri" panose="020F0502020204030204" pitchFamily="34" charset="0"/>
              </a:rPr>
              <a:t>: Please note the device only wakes up when the cooler Door is Closed for 15 seconds.</a:t>
            </a:r>
          </a:p>
        </p:txBody>
      </p:sp>
      <p:grpSp>
        <p:nvGrpSpPr>
          <p:cNvPr id="6" name="Group 5">
            <a:extLst>
              <a:ext uri="{FF2B5EF4-FFF2-40B4-BE49-F238E27FC236}">
                <a16:creationId xmlns:a16="http://schemas.microsoft.com/office/drawing/2014/main" id="{7FC5423D-D7C2-5501-14EC-2240C35FDB79}"/>
              </a:ext>
            </a:extLst>
          </p:cNvPr>
          <p:cNvGrpSpPr/>
          <p:nvPr/>
        </p:nvGrpSpPr>
        <p:grpSpPr>
          <a:xfrm>
            <a:off x="3824333" y="2171418"/>
            <a:ext cx="1794403" cy="3888822"/>
            <a:chOff x="3824333" y="1945280"/>
            <a:chExt cx="1794403" cy="3888822"/>
          </a:xfrm>
        </p:grpSpPr>
        <p:pic>
          <p:nvPicPr>
            <p:cNvPr id="3" name="Picture 2">
              <a:extLst>
                <a:ext uri="{FF2B5EF4-FFF2-40B4-BE49-F238E27FC236}">
                  <a16:creationId xmlns:a16="http://schemas.microsoft.com/office/drawing/2014/main" id="{C14B4732-ED2D-D3D4-06D8-6D3D36503670}"/>
                </a:ext>
              </a:extLst>
            </p:cNvPr>
            <p:cNvPicPr>
              <a:picLocks noChangeAspect="1"/>
            </p:cNvPicPr>
            <p:nvPr/>
          </p:nvPicPr>
          <p:blipFill>
            <a:blip r:embed="rId7"/>
            <a:srcRect/>
            <a:stretch/>
          </p:blipFill>
          <p:spPr>
            <a:xfrm>
              <a:off x="3824333" y="1945280"/>
              <a:ext cx="1794403" cy="3888822"/>
            </a:xfrm>
            <a:prstGeom prst="rect">
              <a:avLst/>
            </a:prstGeom>
            <a:ln w="28575">
              <a:solidFill>
                <a:srgbClr val="002060"/>
              </a:solidFill>
            </a:ln>
          </p:spPr>
        </p:pic>
        <p:sp>
          <p:nvSpPr>
            <p:cNvPr id="4" name="Rectangle 3">
              <a:extLst>
                <a:ext uri="{FF2B5EF4-FFF2-40B4-BE49-F238E27FC236}">
                  <a16:creationId xmlns:a16="http://schemas.microsoft.com/office/drawing/2014/main" id="{C0505152-6FAC-C43C-F472-494647ED323E}"/>
                </a:ext>
              </a:extLst>
            </p:cNvPr>
            <p:cNvSpPr/>
            <p:nvPr/>
          </p:nvSpPr>
          <p:spPr>
            <a:xfrm>
              <a:off x="5103768" y="4070900"/>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1482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A6D7-3A21-D69B-5015-1A955C10518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0ABA6E6-536D-811B-259F-83EE235FEEB6}"/>
              </a:ext>
            </a:extLst>
          </p:cNvPr>
          <p:cNvPicPr>
            <a:picLocks noChangeAspect="1"/>
          </p:cNvPicPr>
          <p:nvPr/>
        </p:nvPicPr>
        <p:blipFill>
          <a:blip r:embed="rId3"/>
          <a:stretch>
            <a:fillRect/>
          </a:stretch>
        </p:blipFill>
        <p:spPr>
          <a:xfrm>
            <a:off x="0" y="-1769"/>
            <a:ext cx="12192000" cy="6858000"/>
          </a:xfrm>
          <a:prstGeom prst="rect">
            <a:avLst/>
          </a:prstGeom>
        </p:spPr>
      </p:pic>
      <p:sp>
        <p:nvSpPr>
          <p:cNvPr id="11" name="TextBox 10">
            <a:extLst>
              <a:ext uri="{FF2B5EF4-FFF2-40B4-BE49-F238E27FC236}">
                <a16:creationId xmlns:a16="http://schemas.microsoft.com/office/drawing/2014/main" id="{219D5E1B-29BE-9D83-51DE-732145DCC5F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8" name="TextBox 7">
            <a:extLst>
              <a:ext uri="{FF2B5EF4-FFF2-40B4-BE49-F238E27FC236}">
                <a16:creationId xmlns:a16="http://schemas.microsoft.com/office/drawing/2014/main" id="{64799615-843F-7E48-44AF-94587448F2B5}"/>
              </a:ext>
            </a:extLst>
          </p:cNvPr>
          <p:cNvSpPr txBox="1"/>
          <p:nvPr/>
        </p:nvSpPr>
        <p:spPr>
          <a:xfrm>
            <a:off x="633044" y="325161"/>
            <a:ext cx="10644396" cy="307777"/>
          </a:xfrm>
          <a:prstGeom prst="rect">
            <a:avLst/>
          </a:prstGeom>
          <a:noFill/>
        </p:spPr>
        <p:txBody>
          <a:bodyPr wrap="square">
            <a:spAutoFit/>
          </a:bodyPr>
          <a:lstStyle/>
          <a:p>
            <a:r>
              <a:rPr lang="en-US" sz="1400" dirty="0">
                <a:solidFill>
                  <a:srgbClr val="002060"/>
                </a:solidFill>
              </a:rPr>
              <a:t>In case the gyro command is not getting a successful response, and it shows waiting or failed.</a:t>
            </a:r>
            <a:endParaRPr lang="en-US" sz="1600" dirty="0">
              <a:solidFill>
                <a:srgbClr val="002060"/>
              </a:solidFill>
            </a:endParaRPr>
          </a:p>
        </p:txBody>
      </p:sp>
      <p:sp>
        <p:nvSpPr>
          <p:cNvPr id="9" name="Rectangle 6">
            <a:extLst>
              <a:ext uri="{FF2B5EF4-FFF2-40B4-BE49-F238E27FC236}">
                <a16:creationId xmlns:a16="http://schemas.microsoft.com/office/drawing/2014/main" id="{AF9E1248-1CD9-5D1E-CC01-5C1D9ED65C59}"/>
              </a:ext>
            </a:extLst>
          </p:cNvPr>
          <p:cNvSpPr>
            <a:spLocks noChangeArrowheads="1"/>
          </p:cNvSpPr>
          <p:nvPr/>
        </p:nvSpPr>
        <p:spPr bwMode="auto">
          <a:xfrm>
            <a:off x="5368064" y="2347056"/>
            <a:ext cx="5910135" cy="738664"/>
          </a:xfrm>
          <a:prstGeom prst="rect">
            <a:avLst/>
          </a:prstGeom>
          <a:solidFill>
            <a:srgbClr val="002060"/>
          </a:solidFill>
          <a:ln>
            <a:solidFill>
              <a:srgbClr val="002060"/>
            </a:solidFill>
          </a:ln>
        </p:spPr>
        <p:txBody>
          <a:bodyPr wrap="square">
            <a:spAutoFit/>
          </a:bodyPr>
          <a:lstStyle/>
          <a:p>
            <a:pPr algn="just" defTabSz="457200"/>
            <a:r>
              <a:rPr lang="en-US" altLang="en-US" sz="1400" b="1" dirty="0">
                <a:solidFill>
                  <a:schemeClr val="bg1"/>
                </a:solidFill>
              </a:rPr>
              <a:t>Waiting</a:t>
            </a:r>
          </a:p>
          <a:p>
            <a:pPr algn="just" defTabSz="457200"/>
            <a:endParaRPr lang="en-US" altLang="en-US" sz="1400" b="1" dirty="0">
              <a:solidFill>
                <a:schemeClr val="bg1"/>
              </a:solidFill>
            </a:endParaRPr>
          </a:p>
          <a:p>
            <a:pPr algn="just" defTabSz="457200"/>
            <a:r>
              <a:rPr lang="en-US" altLang="en-US" sz="1400" dirty="0">
                <a:solidFill>
                  <a:schemeClr val="bg1"/>
                </a:solidFill>
              </a:rPr>
              <a:t>Users can wait for 1 min and if the pop-up </a:t>
            </a:r>
            <a:r>
              <a:rPr lang="en-150" altLang="en-US" sz="1400" dirty="0">
                <a:solidFill>
                  <a:schemeClr val="bg1"/>
                </a:solidFill>
              </a:rPr>
              <a:t>does not show </a:t>
            </a:r>
            <a:r>
              <a:rPr lang="en-US" altLang="en-US" sz="1400" dirty="0">
                <a:solidFill>
                  <a:schemeClr val="bg1"/>
                </a:solidFill>
              </a:rPr>
              <a:t>then try again.</a:t>
            </a:r>
          </a:p>
        </p:txBody>
      </p:sp>
      <p:sp>
        <p:nvSpPr>
          <p:cNvPr id="10" name="Rectangle 6">
            <a:extLst>
              <a:ext uri="{FF2B5EF4-FFF2-40B4-BE49-F238E27FC236}">
                <a16:creationId xmlns:a16="http://schemas.microsoft.com/office/drawing/2014/main" id="{AEF9E9B9-5053-CB09-255E-CE9E8B5188AA}"/>
              </a:ext>
            </a:extLst>
          </p:cNvPr>
          <p:cNvSpPr>
            <a:spLocks noChangeArrowheads="1"/>
          </p:cNvSpPr>
          <p:nvPr/>
        </p:nvSpPr>
        <p:spPr bwMode="auto">
          <a:xfrm>
            <a:off x="5368065" y="4642822"/>
            <a:ext cx="5910135" cy="738664"/>
          </a:xfrm>
          <a:prstGeom prst="rect">
            <a:avLst/>
          </a:prstGeom>
          <a:solidFill>
            <a:srgbClr val="002060"/>
          </a:solidFill>
          <a:ln>
            <a:solidFill>
              <a:srgbClr val="002060"/>
            </a:solidFill>
          </a:ln>
        </p:spPr>
        <p:txBody>
          <a:bodyPr wrap="square">
            <a:spAutoFit/>
          </a:bodyPr>
          <a:lstStyle/>
          <a:p>
            <a:pPr algn="just" defTabSz="457200"/>
            <a:r>
              <a:rPr lang="en-US" altLang="en-US" sz="1400" b="1" dirty="0">
                <a:solidFill>
                  <a:schemeClr val="bg1"/>
                </a:solidFill>
              </a:rPr>
              <a:t>Failed</a:t>
            </a:r>
          </a:p>
          <a:p>
            <a:pPr algn="just" defTabSz="457200"/>
            <a:endParaRPr lang="en-US" altLang="en-US" sz="1400" b="1" dirty="0">
              <a:solidFill>
                <a:schemeClr val="bg1"/>
              </a:solidFill>
            </a:endParaRPr>
          </a:p>
          <a:p>
            <a:pPr algn="just" defTabSz="457200"/>
            <a:r>
              <a:rPr lang="en-US" altLang="en-US" sz="1400" dirty="0">
                <a:solidFill>
                  <a:schemeClr val="bg1"/>
                </a:solidFill>
              </a:rPr>
              <a:t>Check the door status if it</a:t>
            </a:r>
            <a:r>
              <a:rPr lang="en-150" altLang="en-US" sz="1400" dirty="0">
                <a:solidFill>
                  <a:schemeClr val="bg1"/>
                </a:solidFill>
              </a:rPr>
              <a:t>’s</a:t>
            </a:r>
            <a:r>
              <a:rPr lang="en-US" altLang="en-US" sz="1400" dirty="0">
                <a:solidFill>
                  <a:schemeClr val="bg1"/>
                </a:solidFill>
              </a:rPr>
              <a:t> </a:t>
            </a:r>
            <a:r>
              <a:rPr lang="en-150" altLang="en-US" sz="1400" dirty="0">
                <a:solidFill>
                  <a:schemeClr val="bg1"/>
                </a:solidFill>
              </a:rPr>
              <a:t>“Open”</a:t>
            </a:r>
            <a:r>
              <a:rPr lang="en-US" altLang="en-US" sz="1400" dirty="0">
                <a:solidFill>
                  <a:schemeClr val="bg1"/>
                </a:solidFill>
              </a:rPr>
              <a:t> then </a:t>
            </a:r>
            <a:r>
              <a:rPr lang="en-150" altLang="en-US" sz="1400" dirty="0">
                <a:solidFill>
                  <a:schemeClr val="bg1"/>
                </a:solidFill>
              </a:rPr>
              <a:t>close the door </a:t>
            </a:r>
            <a:r>
              <a:rPr lang="en-US" altLang="en-US" sz="1400" dirty="0">
                <a:solidFill>
                  <a:schemeClr val="bg1"/>
                </a:solidFill>
              </a:rPr>
              <a:t>and Tap on the </a:t>
            </a:r>
            <a:r>
              <a:rPr lang="en-150" altLang="en-US" sz="1400" dirty="0">
                <a:solidFill>
                  <a:schemeClr val="bg1"/>
                </a:solidFill>
              </a:rPr>
              <a:t>“</a:t>
            </a:r>
            <a:r>
              <a:rPr lang="en-US" altLang="en-US" sz="1400" dirty="0">
                <a:solidFill>
                  <a:schemeClr val="bg1"/>
                </a:solidFill>
              </a:rPr>
              <a:t>R</a:t>
            </a:r>
            <a:r>
              <a:rPr lang="en-150" altLang="en-US" sz="1400" dirty="0">
                <a:solidFill>
                  <a:schemeClr val="bg1"/>
                </a:solidFill>
              </a:rPr>
              <a:t>etry”</a:t>
            </a:r>
            <a:r>
              <a:rPr lang="en-US" altLang="en-US" sz="1400" dirty="0">
                <a:solidFill>
                  <a:schemeClr val="bg1"/>
                </a:solidFill>
              </a:rPr>
              <a:t>.</a:t>
            </a:r>
          </a:p>
        </p:txBody>
      </p:sp>
      <p:grpSp>
        <p:nvGrpSpPr>
          <p:cNvPr id="12" name="Group 11">
            <a:extLst>
              <a:ext uri="{FF2B5EF4-FFF2-40B4-BE49-F238E27FC236}">
                <a16:creationId xmlns:a16="http://schemas.microsoft.com/office/drawing/2014/main" id="{78E37237-D723-CB49-A13E-DB1D235B1851}"/>
              </a:ext>
            </a:extLst>
          </p:cNvPr>
          <p:cNvGrpSpPr/>
          <p:nvPr/>
        </p:nvGrpSpPr>
        <p:grpSpPr>
          <a:xfrm>
            <a:off x="1887040" y="1851043"/>
            <a:ext cx="1794404" cy="3888826"/>
            <a:chOff x="1696715" y="1570418"/>
            <a:chExt cx="2091475" cy="4647725"/>
          </a:xfrm>
        </p:grpSpPr>
        <p:pic>
          <p:nvPicPr>
            <p:cNvPr id="13" name="Picture 12">
              <a:extLst>
                <a:ext uri="{FF2B5EF4-FFF2-40B4-BE49-F238E27FC236}">
                  <a16:creationId xmlns:a16="http://schemas.microsoft.com/office/drawing/2014/main" id="{57B70986-7B37-287F-C24E-9998F87078EC}"/>
                </a:ext>
              </a:extLst>
            </p:cNvPr>
            <p:cNvPicPr>
              <a:picLocks noChangeAspect="1"/>
            </p:cNvPicPr>
            <p:nvPr/>
          </p:nvPicPr>
          <p:blipFill>
            <a:blip r:embed="rId4"/>
            <a:srcRect/>
            <a:stretch/>
          </p:blipFill>
          <p:spPr>
            <a:xfrm>
              <a:off x="1696715" y="1570418"/>
              <a:ext cx="2091475" cy="4647725"/>
            </a:xfrm>
            <a:prstGeom prst="rect">
              <a:avLst/>
            </a:prstGeom>
            <a:ln w="28575">
              <a:solidFill>
                <a:srgbClr val="002060"/>
              </a:solidFill>
            </a:ln>
          </p:spPr>
        </p:pic>
        <p:sp>
          <p:nvSpPr>
            <p:cNvPr id="14" name="Rectangle 13">
              <a:extLst>
                <a:ext uri="{FF2B5EF4-FFF2-40B4-BE49-F238E27FC236}">
                  <a16:creationId xmlns:a16="http://schemas.microsoft.com/office/drawing/2014/main" id="{DD9D57FE-F2B0-4A01-A2CF-3F5B5CE67C1E}"/>
                </a:ext>
              </a:extLst>
            </p:cNvPr>
            <p:cNvSpPr/>
            <p:nvPr/>
          </p:nvSpPr>
          <p:spPr>
            <a:xfrm>
              <a:off x="3154502" y="4087907"/>
              <a:ext cx="402926" cy="21515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976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5" name="Title 1">
            <a:extLst>
              <a:ext uri="{FF2B5EF4-FFF2-40B4-BE49-F238E27FC236}">
                <a16:creationId xmlns:a16="http://schemas.microsoft.com/office/drawing/2014/main" id="{BB3F1AB6-9FAF-A3F6-E350-DC64C6CA0E6B}"/>
              </a:ext>
            </a:extLst>
          </p:cNvPr>
          <p:cNvSpPr>
            <a:spLocks noGrp="1"/>
          </p:cNvSpPr>
          <p:nvPr>
            <p:ph type="title"/>
          </p:nvPr>
        </p:nvSpPr>
        <p:spPr>
          <a:xfrm>
            <a:off x="493683" y="240668"/>
            <a:ext cx="11204635" cy="539915"/>
          </a:xfrm>
        </p:spPr>
        <p:txBody>
          <a:bodyPr>
            <a:noAutofit/>
          </a:bodyPr>
          <a:lstStyle/>
          <a:p>
            <a:pPr algn="ctr"/>
            <a:r>
              <a:rPr lang="en-MY" sz="3200" b="1" dirty="0">
                <a:solidFill>
                  <a:srgbClr val="002060"/>
                </a:solidFill>
                <a:latin typeface="+mn-lt"/>
                <a:cs typeface="Arial" panose="020B0604020202020204" pitchFamily="34" charset="0"/>
              </a:rPr>
              <a:t>APPLICATION FEATURES</a:t>
            </a:r>
          </a:p>
        </p:txBody>
      </p:sp>
      <p:sp>
        <p:nvSpPr>
          <p:cNvPr id="6" name="Text Box 3">
            <a:extLst>
              <a:ext uri="{FF2B5EF4-FFF2-40B4-BE49-F238E27FC236}">
                <a16:creationId xmlns:a16="http://schemas.microsoft.com/office/drawing/2014/main" id="{96B01940-FAE2-BA18-EFEC-3067E6F5D338}"/>
              </a:ext>
            </a:extLst>
          </p:cNvPr>
          <p:cNvSpPr txBox="1">
            <a:spLocks noChangeArrowheads="1"/>
          </p:cNvSpPr>
          <p:nvPr/>
        </p:nvSpPr>
        <p:spPr bwMode="auto">
          <a:xfrm>
            <a:off x="493682" y="977869"/>
            <a:ext cx="11204635" cy="3891065"/>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Association – </a:t>
            </a:r>
            <a:r>
              <a:rPr lang="en-US" dirty="0">
                <a:solidFill>
                  <a:srgbClr val="002060"/>
                </a:solidFill>
                <a:cs typeface="Arial" panose="020B0604020202020204" pitchFamily="34" charset="0"/>
              </a:rPr>
              <a:t>Associate the Smart Device and remove any existing association with the Cooler. </a:t>
            </a:r>
          </a:p>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Device Scanning and Configuration – </a:t>
            </a:r>
            <a:r>
              <a:rPr lang="en-US" dirty="0">
                <a:solidFill>
                  <a:srgbClr val="002060"/>
                </a:solidFill>
                <a:cs typeface="Arial" panose="020B0604020202020204" pitchFamily="34" charset="0"/>
              </a:rPr>
              <a:t>Check the device advertisement and configure settings as needed. </a:t>
            </a:r>
          </a:p>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DFU (Direct Firmware Update) – </a:t>
            </a:r>
            <a:r>
              <a:rPr lang="en-US" dirty="0">
                <a:solidFill>
                  <a:srgbClr val="002060"/>
                </a:solidFill>
                <a:cs typeface="Arial" panose="020B0604020202020204" pitchFamily="34" charset="0"/>
              </a:rPr>
              <a:t>Perform a direct firmware update for Smart Devices.</a:t>
            </a:r>
          </a:p>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Data Download and Upload – </a:t>
            </a:r>
            <a:r>
              <a:rPr lang="en-US" dirty="0">
                <a:solidFill>
                  <a:srgbClr val="002060"/>
                </a:solidFill>
                <a:cs typeface="Arial" panose="020B0604020202020204" pitchFamily="34" charset="0"/>
              </a:rPr>
              <a:t>Download data from and upload data to the Smart Devices. </a:t>
            </a:r>
          </a:p>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Debug Logs – </a:t>
            </a:r>
            <a:r>
              <a:rPr lang="en-US" dirty="0">
                <a:solidFill>
                  <a:srgbClr val="002060"/>
                </a:solidFill>
                <a:cs typeface="Arial" panose="020B0604020202020204" pitchFamily="34" charset="0"/>
              </a:rPr>
              <a:t>Enable application logging, collect data, and send the logs. </a:t>
            </a:r>
          </a:p>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Fix Faulty Devices – </a:t>
            </a:r>
            <a:r>
              <a:rPr lang="en-US" dirty="0">
                <a:solidFill>
                  <a:srgbClr val="002060"/>
                </a:solidFill>
                <a:cs typeface="Arial" panose="020B0604020202020204" pitchFamily="34" charset="0"/>
              </a:rPr>
              <a:t>Repair any faulty devices. </a:t>
            </a:r>
          </a:p>
          <a:p>
            <a:pPr marL="342891" indent="-342891">
              <a:lnSpc>
                <a:spcPct val="200000"/>
              </a:lnSpc>
              <a:buClr>
                <a:srgbClr val="002060"/>
              </a:buClr>
              <a:buFont typeface="Wingdings" panose="05000000000000000000" pitchFamily="2" charset="2"/>
              <a:buChar char="ü"/>
            </a:pPr>
            <a:r>
              <a:rPr lang="en-US" sz="1800" b="1" dirty="0">
                <a:solidFill>
                  <a:srgbClr val="002060"/>
                </a:solidFill>
                <a:cs typeface="Arial" panose="020B0604020202020204" pitchFamily="34" charset="0"/>
              </a:rPr>
              <a:t>Test and Verify – </a:t>
            </a:r>
            <a:r>
              <a:rPr lang="en-US" dirty="0">
                <a:solidFill>
                  <a:srgbClr val="002060"/>
                </a:solidFill>
                <a:cs typeface="Arial" panose="020B0604020202020204" pitchFamily="34" charset="0"/>
              </a:rPr>
              <a:t>Verify the functionality of the device after repairs. </a:t>
            </a:r>
            <a:endParaRPr lang="en-US" sz="1800" dirty="0">
              <a:solidFill>
                <a:srgbClr val="002060"/>
              </a:solidFill>
              <a:cs typeface="Arial" panose="020B0604020202020204" pitchFamily="34" charset="0"/>
            </a:endParaRPr>
          </a:p>
        </p:txBody>
      </p:sp>
    </p:spTree>
    <p:extLst>
      <p:ext uri="{BB962C8B-B14F-4D97-AF65-F5344CB8AC3E}">
        <p14:creationId xmlns:p14="http://schemas.microsoft.com/office/powerpoint/2010/main" val="39362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89B5-20E2-AE3B-CF33-C782C331C6E8}"/>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54AE8B5-513D-6F00-8BF3-4E099B16180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163F671-B615-FDFE-A47A-0066CCA49B6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rPr>
              <a:t>© 2025 Vision Group</a:t>
            </a:r>
          </a:p>
        </p:txBody>
      </p:sp>
      <p:sp>
        <p:nvSpPr>
          <p:cNvPr id="3" name="Title 1">
            <a:extLst>
              <a:ext uri="{FF2B5EF4-FFF2-40B4-BE49-F238E27FC236}">
                <a16:creationId xmlns:a16="http://schemas.microsoft.com/office/drawing/2014/main" id="{FDD7B5DF-4833-B165-9385-4E52789DEEC4}"/>
              </a:ext>
            </a:extLst>
          </p:cNvPr>
          <p:cNvSpPr>
            <a:spLocks noGrp="1"/>
          </p:cNvSpPr>
          <p:nvPr>
            <p:ph type="title"/>
          </p:nvPr>
        </p:nvSpPr>
        <p:spPr>
          <a:xfrm>
            <a:off x="471947" y="152179"/>
            <a:ext cx="11100621" cy="539915"/>
          </a:xfrm>
        </p:spPr>
        <p:txBody>
          <a:bodyPr>
            <a:normAutofit/>
          </a:bodyPr>
          <a:lstStyle/>
          <a:p>
            <a:pPr algn="ctr"/>
            <a:r>
              <a:rPr lang="en-MY" sz="3200" b="1" dirty="0">
                <a:solidFill>
                  <a:srgbClr val="002060"/>
                </a:solidFill>
              </a:rPr>
              <a:t>ASSOCIATION – SMART HUB</a:t>
            </a:r>
            <a:r>
              <a:rPr lang="en-MY" sz="3200" b="1" dirty="0">
                <a:solidFill>
                  <a:srgbClr val="002060"/>
                </a:solidFill>
                <a:latin typeface="Calibri (Body)"/>
              </a:rPr>
              <a:t> (SMART GATEWAY)</a:t>
            </a:r>
            <a:endParaRPr lang="en-MY" sz="3200" b="1" dirty="0">
              <a:solidFill>
                <a:srgbClr val="002060"/>
              </a:solidFill>
            </a:endParaRPr>
          </a:p>
        </p:txBody>
      </p:sp>
      <p:grpSp>
        <p:nvGrpSpPr>
          <p:cNvPr id="24" name="Group 23">
            <a:extLst>
              <a:ext uri="{FF2B5EF4-FFF2-40B4-BE49-F238E27FC236}">
                <a16:creationId xmlns:a16="http://schemas.microsoft.com/office/drawing/2014/main" id="{C799D3F4-997B-F871-9DEF-8235B15A9DD4}"/>
              </a:ext>
            </a:extLst>
          </p:cNvPr>
          <p:cNvGrpSpPr/>
          <p:nvPr/>
        </p:nvGrpSpPr>
        <p:grpSpPr>
          <a:xfrm>
            <a:off x="1152064" y="2130244"/>
            <a:ext cx="1848577" cy="3888826"/>
            <a:chOff x="1894840" y="2023393"/>
            <a:chExt cx="1848577" cy="3888826"/>
          </a:xfrm>
        </p:grpSpPr>
        <p:pic>
          <p:nvPicPr>
            <p:cNvPr id="7" name="Picture 6">
              <a:extLst>
                <a:ext uri="{FF2B5EF4-FFF2-40B4-BE49-F238E27FC236}">
                  <a16:creationId xmlns:a16="http://schemas.microsoft.com/office/drawing/2014/main" id="{9F8A1B31-BF49-E43F-82BB-A9DC3F45F242}"/>
                </a:ext>
              </a:extLst>
            </p:cNvPr>
            <p:cNvPicPr>
              <a:picLocks noChangeAspect="1"/>
            </p:cNvPicPr>
            <p:nvPr/>
          </p:nvPicPr>
          <p:blipFill>
            <a:blip r:embed="rId4"/>
            <a:srcRect/>
            <a:stretch/>
          </p:blipFill>
          <p:spPr>
            <a:xfrm>
              <a:off x="1949012" y="2023393"/>
              <a:ext cx="1794404" cy="3888826"/>
            </a:xfrm>
            <a:prstGeom prst="rect">
              <a:avLst/>
            </a:prstGeom>
            <a:ln w="28575">
              <a:solidFill>
                <a:srgbClr val="002060"/>
              </a:solidFill>
            </a:ln>
          </p:spPr>
        </p:pic>
        <p:sp>
          <p:nvSpPr>
            <p:cNvPr id="23" name="Rectangle 22">
              <a:extLst>
                <a:ext uri="{FF2B5EF4-FFF2-40B4-BE49-F238E27FC236}">
                  <a16:creationId xmlns:a16="http://schemas.microsoft.com/office/drawing/2014/main" id="{C731B04B-A8AF-7125-A330-3D61A564C282}"/>
                </a:ext>
              </a:extLst>
            </p:cNvPr>
            <p:cNvSpPr/>
            <p:nvPr/>
          </p:nvSpPr>
          <p:spPr>
            <a:xfrm>
              <a:off x="1894840" y="4313002"/>
              <a:ext cx="1848577" cy="18542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D39F3362-806F-02FF-20E5-E807CDE6CF10}"/>
              </a:ext>
            </a:extLst>
          </p:cNvPr>
          <p:cNvGrpSpPr/>
          <p:nvPr/>
        </p:nvGrpSpPr>
        <p:grpSpPr>
          <a:xfrm>
            <a:off x="3843504" y="2130244"/>
            <a:ext cx="1794404" cy="3888826"/>
            <a:chOff x="1949012" y="2023393"/>
            <a:chExt cx="1794404" cy="3888826"/>
          </a:xfrm>
        </p:grpSpPr>
        <p:pic>
          <p:nvPicPr>
            <p:cNvPr id="26" name="Picture 25">
              <a:extLst>
                <a:ext uri="{FF2B5EF4-FFF2-40B4-BE49-F238E27FC236}">
                  <a16:creationId xmlns:a16="http://schemas.microsoft.com/office/drawing/2014/main" id="{9BC884AF-6980-F964-315D-42F866A6DC5D}"/>
                </a:ext>
              </a:extLst>
            </p:cNvPr>
            <p:cNvPicPr>
              <a:picLocks noChangeAspect="1"/>
            </p:cNvPicPr>
            <p:nvPr/>
          </p:nvPicPr>
          <p:blipFill>
            <a:blip r:embed="rId5"/>
            <a:srcRect/>
            <a:stretch/>
          </p:blipFill>
          <p:spPr>
            <a:xfrm>
              <a:off x="1949012" y="2023393"/>
              <a:ext cx="1794404" cy="3888826"/>
            </a:xfrm>
            <a:prstGeom prst="rect">
              <a:avLst/>
            </a:prstGeom>
            <a:ln w="28575">
              <a:solidFill>
                <a:srgbClr val="002060"/>
              </a:solidFill>
            </a:ln>
          </p:spPr>
        </p:pic>
        <p:sp>
          <p:nvSpPr>
            <p:cNvPr id="27" name="Rectangle 26">
              <a:extLst>
                <a:ext uri="{FF2B5EF4-FFF2-40B4-BE49-F238E27FC236}">
                  <a16:creationId xmlns:a16="http://schemas.microsoft.com/office/drawing/2014/main" id="{E0720ED0-2137-B437-7FAB-49CC8FC27946}"/>
                </a:ext>
              </a:extLst>
            </p:cNvPr>
            <p:cNvSpPr/>
            <p:nvPr/>
          </p:nvSpPr>
          <p:spPr>
            <a:xfrm>
              <a:off x="2071514" y="2427423"/>
              <a:ext cx="767080" cy="6256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00A5BB16-5EE9-679E-F366-E7C9DEEFCEA7}"/>
              </a:ext>
            </a:extLst>
          </p:cNvPr>
          <p:cNvGrpSpPr/>
          <p:nvPr/>
        </p:nvGrpSpPr>
        <p:grpSpPr>
          <a:xfrm>
            <a:off x="6480771" y="2130245"/>
            <a:ext cx="1794404" cy="3888824"/>
            <a:chOff x="1949012" y="2023394"/>
            <a:chExt cx="1794404" cy="3888824"/>
          </a:xfrm>
        </p:grpSpPr>
        <p:pic>
          <p:nvPicPr>
            <p:cNvPr id="29" name="Picture 28">
              <a:extLst>
                <a:ext uri="{FF2B5EF4-FFF2-40B4-BE49-F238E27FC236}">
                  <a16:creationId xmlns:a16="http://schemas.microsoft.com/office/drawing/2014/main" id="{5E7D8384-07C9-3BDC-6A52-76F591AD8B47}"/>
                </a:ext>
              </a:extLst>
            </p:cNvPr>
            <p:cNvPicPr>
              <a:picLocks noChangeAspect="1"/>
            </p:cNvPicPr>
            <p:nvPr/>
          </p:nvPicPr>
          <p:blipFill>
            <a:blip r:embed="rId6"/>
            <a:srcRect/>
            <a:stretch/>
          </p:blipFill>
          <p:spPr>
            <a:xfrm>
              <a:off x="1949012" y="2023394"/>
              <a:ext cx="1794404" cy="3888824"/>
            </a:xfrm>
            <a:prstGeom prst="rect">
              <a:avLst/>
            </a:prstGeom>
            <a:ln w="28575">
              <a:solidFill>
                <a:srgbClr val="002060"/>
              </a:solidFill>
            </a:ln>
          </p:spPr>
        </p:pic>
        <p:sp>
          <p:nvSpPr>
            <p:cNvPr id="30" name="Rectangle 29">
              <a:extLst>
                <a:ext uri="{FF2B5EF4-FFF2-40B4-BE49-F238E27FC236}">
                  <a16:creationId xmlns:a16="http://schemas.microsoft.com/office/drawing/2014/main" id="{87FF9F36-C2A1-A626-509E-686BF5716924}"/>
                </a:ext>
              </a:extLst>
            </p:cNvPr>
            <p:cNvSpPr/>
            <p:nvPr/>
          </p:nvSpPr>
          <p:spPr>
            <a:xfrm>
              <a:off x="2025794" y="3693833"/>
              <a:ext cx="1640840" cy="121986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47CA3499-A7F0-5EEE-F491-8EA15D5F86A5}"/>
              </a:ext>
            </a:extLst>
          </p:cNvPr>
          <p:cNvSpPr txBox="1"/>
          <p:nvPr/>
        </p:nvSpPr>
        <p:spPr>
          <a:xfrm>
            <a:off x="471947" y="692094"/>
            <a:ext cx="11248106" cy="1200329"/>
          </a:xfrm>
          <a:prstGeom prst="rect">
            <a:avLst/>
          </a:prstGeom>
          <a:noFill/>
        </p:spPr>
        <p:txBody>
          <a:bodyPr wrap="square">
            <a:spAutoFit/>
          </a:bodyPr>
          <a:lstStyle/>
          <a:p>
            <a:pPr algn="just"/>
            <a:r>
              <a:rPr lang="en-US" sz="1200" dirty="0">
                <a:solidFill>
                  <a:srgbClr val="002060"/>
                </a:solidFill>
                <a:cs typeface="Calibri" panose="020F0502020204030204" pitchFamily="34" charset="0"/>
              </a:rPr>
              <a:t>1. </a:t>
            </a:r>
            <a:r>
              <a:rPr lang="en-US" sz="1200" b="1" dirty="0">
                <a:solidFill>
                  <a:srgbClr val="002060"/>
                </a:solidFill>
                <a:cs typeface="Calibri" panose="020F0502020204030204" pitchFamily="34" charset="0"/>
              </a:rPr>
              <a:t>Selecting Cooler -</a:t>
            </a:r>
            <a:r>
              <a:rPr lang="en-US" sz="1200" dirty="0">
                <a:solidFill>
                  <a:srgbClr val="002060"/>
                </a:solidFill>
                <a:cs typeface="Calibri" panose="020F0502020204030204" pitchFamily="34" charset="0"/>
              </a:rPr>
              <a:t> A new window will open, allowing the User to select the cooler for the outlet selected manually. Click on “Association” to choose the asset to install.</a:t>
            </a:r>
          </a:p>
          <a:p>
            <a:pPr algn="just"/>
            <a:endParaRPr lang="en-US" sz="1200" dirty="0">
              <a:solidFill>
                <a:srgbClr val="002060"/>
              </a:solidFill>
              <a:cs typeface="Calibri" panose="020F0502020204030204" pitchFamily="34" charset="0"/>
            </a:endParaRPr>
          </a:p>
          <a:p>
            <a:pPr algn="just"/>
            <a:r>
              <a:rPr lang="en-US" sz="1200" b="1" dirty="0">
                <a:solidFill>
                  <a:srgbClr val="002060"/>
                </a:solidFill>
                <a:cs typeface="Calibri" panose="020F0502020204030204" pitchFamily="34" charset="0"/>
              </a:rPr>
              <a:t>2. Selecting Smart Device type -</a:t>
            </a:r>
            <a:r>
              <a:rPr lang="en-US" sz="1200" dirty="0">
                <a:solidFill>
                  <a:srgbClr val="002060"/>
                </a:solidFill>
                <a:cs typeface="Calibri" panose="020F0502020204030204" pitchFamily="34" charset="0"/>
              </a:rPr>
              <a:t> A new window will open to ask for the selection of device types to be associated with. Click on “SMART HUB ” to associate the Smart HUB device. Now, Power on the Smart HUB device. </a:t>
            </a:r>
          </a:p>
          <a:p>
            <a:pPr algn="just"/>
            <a:endParaRPr lang="en-US" sz="1200" dirty="0">
              <a:solidFill>
                <a:srgbClr val="002060"/>
              </a:solidFill>
              <a:cs typeface="Calibri" panose="020F0502020204030204" pitchFamily="34" charset="0"/>
            </a:endParaRPr>
          </a:p>
          <a:p>
            <a:pPr algn="just"/>
            <a:r>
              <a:rPr lang="en-US" sz="1200" b="1" dirty="0">
                <a:solidFill>
                  <a:srgbClr val="C00000"/>
                </a:solidFill>
                <a:cs typeface="Calibri" panose="020F0502020204030204" pitchFamily="34" charset="0"/>
              </a:rPr>
              <a:t>Note: Please note that the gateway device is powered on at association time.</a:t>
            </a:r>
          </a:p>
        </p:txBody>
      </p:sp>
      <p:grpSp>
        <p:nvGrpSpPr>
          <p:cNvPr id="8" name="Group 7">
            <a:extLst>
              <a:ext uri="{FF2B5EF4-FFF2-40B4-BE49-F238E27FC236}">
                <a16:creationId xmlns:a16="http://schemas.microsoft.com/office/drawing/2014/main" id="{2E693151-5178-39FD-8389-BFAEF3053BCB}"/>
              </a:ext>
            </a:extLst>
          </p:cNvPr>
          <p:cNvGrpSpPr/>
          <p:nvPr/>
        </p:nvGrpSpPr>
        <p:grpSpPr>
          <a:xfrm>
            <a:off x="9148740" y="2135155"/>
            <a:ext cx="1794404" cy="3888824"/>
            <a:chOff x="8502755" y="2023394"/>
            <a:chExt cx="1794404" cy="3888824"/>
          </a:xfrm>
        </p:grpSpPr>
        <p:pic>
          <p:nvPicPr>
            <p:cNvPr id="9" name="Picture 8">
              <a:extLst>
                <a:ext uri="{FF2B5EF4-FFF2-40B4-BE49-F238E27FC236}">
                  <a16:creationId xmlns:a16="http://schemas.microsoft.com/office/drawing/2014/main" id="{84B84464-539B-1ADF-BF33-CE98F2274310}"/>
                </a:ext>
              </a:extLst>
            </p:cNvPr>
            <p:cNvPicPr>
              <a:picLocks noChangeAspect="1"/>
            </p:cNvPicPr>
            <p:nvPr/>
          </p:nvPicPr>
          <p:blipFill>
            <a:blip r:embed="rId7"/>
            <a:srcRect/>
            <a:stretch/>
          </p:blipFill>
          <p:spPr>
            <a:xfrm>
              <a:off x="8502755" y="2023394"/>
              <a:ext cx="1794404" cy="3888824"/>
            </a:xfrm>
            <a:prstGeom prst="rect">
              <a:avLst/>
            </a:prstGeom>
            <a:ln w="28575">
              <a:solidFill>
                <a:srgbClr val="002060"/>
              </a:solidFill>
            </a:ln>
          </p:spPr>
        </p:pic>
        <p:sp>
          <p:nvSpPr>
            <p:cNvPr id="10" name="Rectangle 9">
              <a:extLst>
                <a:ext uri="{FF2B5EF4-FFF2-40B4-BE49-F238E27FC236}">
                  <a16:creationId xmlns:a16="http://schemas.microsoft.com/office/drawing/2014/main" id="{8B95213E-FE73-8082-D8D0-6F8BC2C21F35}"/>
                </a:ext>
              </a:extLst>
            </p:cNvPr>
            <p:cNvSpPr/>
            <p:nvPr/>
          </p:nvSpPr>
          <p:spPr>
            <a:xfrm>
              <a:off x="9787185" y="412621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64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CDCF-088D-BEB5-4A2C-594EF0DD0ED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3B9B9D1-875F-538C-948A-87FC7A7667CD}"/>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29F0B65-70C8-5841-230B-F1BE1D163CF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grpSp>
        <p:nvGrpSpPr>
          <p:cNvPr id="19" name="Group 18">
            <a:extLst>
              <a:ext uri="{FF2B5EF4-FFF2-40B4-BE49-F238E27FC236}">
                <a16:creationId xmlns:a16="http://schemas.microsoft.com/office/drawing/2014/main" id="{0B0FA6C6-756D-2A9E-6F95-DC241334E638}"/>
              </a:ext>
            </a:extLst>
          </p:cNvPr>
          <p:cNvGrpSpPr/>
          <p:nvPr/>
        </p:nvGrpSpPr>
        <p:grpSpPr>
          <a:xfrm>
            <a:off x="2310738" y="1945281"/>
            <a:ext cx="1794404" cy="3888824"/>
            <a:chOff x="8502755" y="2023394"/>
            <a:chExt cx="1794404" cy="3888824"/>
          </a:xfrm>
        </p:grpSpPr>
        <p:pic>
          <p:nvPicPr>
            <p:cNvPr id="20" name="Picture 19">
              <a:extLst>
                <a:ext uri="{FF2B5EF4-FFF2-40B4-BE49-F238E27FC236}">
                  <a16:creationId xmlns:a16="http://schemas.microsoft.com/office/drawing/2014/main" id="{FE94992A-4EA3-20B3-87F8-2B082C93DE8C}"/>
                </a:ext>
              </a:extLst>
            </p:cNvPr>
            <p:cNvPicPr>
              <a:picLocks noChangeAspect="1"/>
            </p:cNvPicPr>
            <p:nvPr/>
          </p:nvPicPr>
          <p:blipFill>
            <a:blip r:embed="rId4"/>
            <a:srcRect/>
            <a:stretch/>
          </p:blipFill>
          <p:spPr>
            <a:xfrm>
              <a:off x="8502755" y="2023394"/>
              <a:ext cx="1794404" cy="3888824"/>
            </a:xfrm>
            <a:prstGeom prst="rect">
              <a:avLst/>
            </a:prstGeom>
            <a:ln w="28575">
              <a:solidFill>
                <a:srgbClr val="002060"/>
              </a:solidFill>
            </a:ln>
          </p:spPr>
        </p:pic>
        <p:sp>
          <p:nvSpPr>
            <p:cNvPr id="21" name="Rectangle 20">
              <a:extLst>
                <a:ext uri="{FF2B5EF4-FFF2-40B4-BE49-F238E27FC236}">
                  <a16:creationId xmlns:a16="http://schemas.microsoft.com/office/drawing/2014/main" id="{4C929B50-2E64-3E94-715D-C62094917392}"/>
                </a:ext>
              </a:extLst>
            </p:cNvPr>
            <p:cNvSpPr/>
            <p:nvPr/>
          </p:nvSpPr>
          <p:spPr>
            <a:xfrm>
              <a:off x="9822180" y="411986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36571225-4056-BC74-B6FC-CC67B3D685EF}"/>
              </a:ext>
            </a:extLst>
          </p:cNvPr>
          <p:cNvGrpSpPr/>
          <p:nvPr/>
        </p:nvGrpSpPr>
        <p:grpSpPr>
          <a:xfrm>
            <a:off x="8086858" y="1945281"/>
            <a:ext cx="1794404" cy="3888824"/>
            <a:chOff x="1949012" y="2023394"/>
            <a:chExt cx="1794404" cy="3888824"/>
          </a:xfrm>
        </p:grpSpPr>
        <p:pic>
          <p:nvPicPr>
            <p:cNvPr id="25" name="Picture 24">
              <a:extLst>
                <a:ext uri="{FF2B5EF4-FFF2-40B4-BE49-F238E27FC236}">
                  <a16:creationId xmlns:a16="http://schemas.microsoft.com/office/drawing/2014/main" id="{F6267407-4F2C-9774-16ED-0EE3F0D6F6F9}"/>
                </a:ext>
              </a:extLst>
            </p:cNvPr>
            <p:cNvPicPr>
              <a:picLocks noChangeAspect="1"/>
            </p:cNvPicPr>
            <p:nvPr/>
          </p:nvPicPr>
          <p:blipFill>
            <a:blip r:embed="rId5"/>
            <a:srcRect/>
            <a:stretch/>
          </p:blipFill>
          <p:spPr>
            <a:xfrm>
              <a:off x="1949012" y="2023394"/>
              <a:ext cx="1794404" cy="3888824"/>
            </a:xfrm>
            <a:prstGeom prst="rect">
              <a:avLst/>
            </a:prstGeom>
            <a:ln w="28575">
              <a:solidFill>
                <a:srgbClr val="002060"/>
              </a:solidFill>
            </a:ln>
          </p:spPr>
        </p:pic>
        <p:sp>
          <p:nvSpPr>
            <p:cNvPr id="26" name="Rectangle 25">
              <a:extLst>
                <a:ext uri="{FF2B5EF4-FFF2-40B4-BE49-F238E27FC236}">
                  <a16:creationId xmlns:a16="http://schemas.microsoft.com/office/drawing/2014/main" id="{9E0D2C42-E7B7-2507-6868-376EAB1F4CA4}"/>
                </a:ext>
              </a:extLst>
            </p:cNvPr>
            <p:cNvSpPr/>
            <p:nvPr/>
          </p:nvSpPr>
          <p:spPr>
            <a:xfrm>
              <a:off x="1949012" y="4099561"/>
              <a:ext cx="1794404" cy="1975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DEE5829E-75D9-71A0-0106-E7083F9DF8B4}"/>
              </a:ext>
            </a:extLst>
          </p:cNvPr>
          <p:cNvSpPr txBox="1"/>
          <p:nvPr/>
        </p:nvSpPr>
        <p:spPr>
          <a:xfrm>
            <a:off x="393208" y="333319"/>
            <a:ext cx="11405501" cy="461665"/>
          </a:xfrm>
          <a:prstGeom prst="rect">
            <a:avLst/>
          </a:prstGeom>
          <a:noFill/>
        </p:spPr>
        <p:txBody>
          <a:bodyPr wrap="square">
            <a:spAutoFit/>
          </a:bodyPr>
          <a:lstStyle/>
          <a:p>
            <a:pPr algn="just"/>
            <a:r>
              <a:rPr lang="en-US" sz="1200" b="1" dirty="0">
                <a:solidFill>
                  <a:srgbClr val="002060"/>
                </a:solidFill>
                <a:cs typeface="Calibri" panose="020F0502020204030204" pitchFamily="34" charset="0"/>
              </a:rPr>
              <a:t>3. Selecting the Device to do the association with - </a:t>
            </a:r>
            <a:r>
              <a:rPr lang="en-US" sz="1200" dirty="0">
                <a:solidFill>
                  <a:srgbClr val="002060"/>
                </a:solidFill>
                <a:cs typeface="Calibri" panose="020F0502020204030204" pitchFamily="34" charset="0"/>
              </a:rPr>
              <a:t>After identifying the device, select it to initiate the installation. The app will display a pop-up to confirm the association. Click "OK" to confirm. Once the process is complete, you will be returned to the Outlet Screen, where you will see that the Smart Hub is now associated with the Cooler.</a:t>
            </a:r>
          </a:p>
        </p:txBody>
      </p:sp>
    </p:spTree>
    <p:extLst>
      <p:ext uri="{BB962C8B-B14F-4D97-AF65-F5344CB8AC3E}">
        <p14:creationId xmlns:p14="http://schemas.microsoft.com/office/powerpoint/2010/main" val="152583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BC1D-0492-FC06-C8F5-6F5D2A333D85}"/>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3CCB080-26FB-06B0-4E5C-441976EE19E9}"/>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4C25307-E4A3-B17B-F21E-DFEED27BD1D4}"/>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BC728A4A-EE97-F5A5-1E75-18CAC649EDDA}"/>
              </a:ext>
            </a:extLst>
          </p:cNvPr>
          <p:cNvSpPr>
            <a:spLocks noGrp="1"/>
          </p:cNvSpPr>
          <p:nvPr>
            <p:ph type="title"/>
          </p:nvPr>
        </p:nvSpPr>
        <p:spPr>
          <a:xfrm>
            <a:off x="471947" y="152179"/>
            <a:ext cx="11218608" cy="539915"/>
          </a:xfrm>
        </p:spPr>
        <p:txBody>
          <a:bodyPr>
            <a:normAutofit/>
          </a:bodyPr>
          <a:lstStyle/>
          <a:p>
            <a:pPr algn="ctr"/>
            <a:r>
              <a:rPr lang="en-MY" sz="3200" b="1" dirty="0">
                <a:solidFill>
                  <a:srgbClr val="002060"/>
                </a:solidFill>
              </a:rPr>
              <a:t>CONFIGURATION - SET HEALTH INTERVAL </a:t>
            </a:r>
          </a:p>
        </p:txBody>
      </p:sp>
      <p:sp>
        <p:nvSpPr>
          <p:cNvPr id="6" name="TextBox 5">
            <a:extLst>
              <a:ext uri="{FF2B5EF4-FFF2-40B4-BE49-F238E27FC236}">
                <a16:creationId xmlns:a16="http://schemas.microsoft.com/office/drawing/2014/main" id="{41B95CEF-13EB-2E74-7E5B-C100E48F88AA}"/>
              </a:ext>
            </a:extLst>
          </p:cNvPr>
          <p:cNvSpPr txBox="1"/>
          <p:nvPr/>
        </p:nvSpPr>
        <p:spPr>
          <a:xfrm>
            <a:off x="7141869" y="2844419"/>
            <a:ext cx="4396520" cy="1569660"/>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b="0" dirty="0">
                <a:latin typeface="+mn-lt"/>
              </a:rPr>
              <a:t>After connecting to the device, the user can configure the following parameters: In the STATUS Parameters section, tap on "Heartbeat Interval (in Minutes).</a:t>
            </a:r>
          </a:p>
          <a:p>
            <a:pPr marL="0" indent="0">
              <a:buNone/>
            </a:pPr>
            <a:endParaRPr lang="en-US" sz="1200" b="0" dirty="0">
              <a:latin typeface="+mn-lt"/>
            </a:endParaRPr>
          </a:p>
          <a:p>
            <a:pPr>
              <a:buAutoNum type="alphaUcPeriod"/>
            </a:pPr>
            <a:r>
              <a:rPr lang="en-US" sz="1200" b="0" dirty="0">
                <a:latin typeface="+mn-lt"/>
              </a:rPr>
              <a:t>Enter the desired interval value and press the "Set" button.</a:t>
            </a:r>
          </a:p>
          <a:p>
            <a:pPr>
              <a:buAutoNum type="alphaUcPeriod"/>
            </a:pPr>
            <a:endParaRPr lang="en-US" sz="1200" b="0" dirty="0">
              <a:latin typeface="+mn-lt"/>
            </a:endParaRPr>
          </a:p>
          <a:p>
            <a:pPr>
              <a:buAutoNum type="alphaUcPeriod"/>
            </a:pPr>
            <a:r>
              <a:rPr lang="en-US" sz="1200" b="0" dirty="0">
                <a:latin typeface="+mn-lt"/>
              </a:rPr>
              <a:t>After changing the values, press the "SAVE" button at the bottom to save the settings on the device.</a:t>
            </a:r>
          </a:p>
        </p:txBody>
      </p:sp>
      <p:pic>
        <p:nvPicPr>
          <p:cNvPr id="8" name="Picture 7">
            <a:extLst>
              <a:ext uri="{FF2B5EF4-FFF2-40B4-BE49-F238E27FC236}">
                <a16:creationId xmlns:a16="http://schemas.microsoft.com/office/drawing/2014/main" id="{CD427056-7DC3-3E3B-4133-0BBC85705CD9}"/>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CAA91596-4DBB-F0F2-F1FF-393461EF9A39}"/>
              </a:ext>
            </a:extLst>
          </p:cNvPr>
          <p:cNvGrpSpPr/>
          <p:nvPr/>
        </p:nvGrpSpPr>
        <p:grpSpPr>
          <a:xfrm>
            <a:off x="653612" y="2023393"/>
            <a:ext cx="1794404" cy="3888826"/>
            <a:chOff x="653612" y="2023393"/>
            <a:chExt cx="1794404" cy="3888826"/>
          </a:xfrm>
        </p:grpSpPr>
        <p:pic>
          <p:nvPicPr>
            <p:cNvPr id="7" name="Picture 6">
              <a:extLst>
                <a:ext uri="{FF2B5EF4-FFF2-40B4-BE49-F238E27FC236}">
                  <a16:creationId xmlns:a16="http://schemas.microsoft.com/office/drawing/2014/main" id="{7CDE3D6D-FAAD-2C1F-8E77-07B1FE07578B}"/>
                </a:ext>
              </a:extLst>
            </p:cNvPr>
            <p:cNvPicPr>
              <a:picLocks noChangeAspect="1"/>
            </p:cNvPicPr>
            <p:nvPr/>
          </p:nvPicPr>
          <p:blipFill>
            <a:blip r:embed="rId5"/>
            <a:srcRect/>
            <a:stretch/>
          </p:blipFill>
          <p:spPr>
            <a:xfrm>
              <a:off x="653612" y="2023393"/>
              <a:ext cx="1794404" cy="3888826"/>
            </a:xfrm>
            <a:prstGeom prst="rect">
              <a:avLst/>
            </a:prstGeom>
            <a:ln w="28575">
              <a:solidFill>
                <a:srgbClr val="002060"/>
              </a:solidFill>
            </a:ln>
          </p:spPr>
        </p:pic>
        <p:sp>
          <p:nvSpPr>
            <p:cNvPr id="12" name="Rectangle 11">
              <a:extLst>
                <a:ext uri="{FF2B5EF4-FFF2-40B4-BE49-F238E27FC236}">
                  <a16:creationId xmlns:a16="http://schemas.microsoft.com/office/drawing/2014/main" id="{BDD896E7-B11C-7227-1747-98CB362DEF7A}"/>
                </a:ext>
              </a:extLst>
            </p:cNvPr>
            <p:cNvSpPr/>
            <p:nvPr/>
          </p:nvSpPr>
          <p:spPr>
            <a:xfrm>
              <a:off x="653612" y="4325370"/>
              <a:ext cx="1794404" cy="1710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B7E4CA24-5A4F-37D8-5BD4-CA4A541201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4325370"/>
              <a:ext cx="581977" cy="503870"/>
            </a:xfrm>
            <a:prstGeom prst="rect">
              <a:avLst/>
            </a:prstGeom>
          </p:spPr>
        </p:pic>
      </p:grpSp>
      <p:grpSp>
        <p:nvGrpSpPr>
          <p:cNvPr id="22" name="Group 21">
            <a:extLst>
              <a:ext uri="{FF2B5EF4-FFF2-40B4-BE49-F238E27FC236}">
                <a16:creationId xmlns:a16="http://schemas.microsoft.com/office/drawing/2014/main" id="{4DE4F674-9568-5E22-70D8-EB2862196C25}"/>
              </a:ext>
            </a:extLst>
          </p:cNvPr>
          <p:cNvGrpSpPr/>
          <p:nvPr/>
        </p:nvGrpSpPr>
        <p:grpSpPr>
          <a:xfrm>
            <a:off x="2775846" y="2023393"/>
            <a:ext cx="1965764" cy="3908849"/>
            <a:chOff x="2775846" y="2023393"/>
            <a:chExt cx="1965764" cy="3908849"/>
          </a:xfrm>
        </p:grpSpPr>
        <p:grpSp>
          <p:nvGrpSpPr>
            <p:cNvPr id="19" name="Group 18">
              <a:extLst>
                <a:ext uri="{FF2B5EF4-FFF2-40B4-BE49-F238E27FC236}">
                  <a16:creationId xmlns:a16="http://schemas.microsoft.com/office/drawing/2014/main" id="{DC481CF5-E30D-1544-A230-BB4015E5123A}"/>
                </a:ext>
              </a:extLst>
            </p:cNvPr>
            <p:cNvGrpSpPr/>
            <p:nvPr/>
          </p:nvGrpSpPr>
          <p:grpSpPr>
            <a:xfrm>
              <a:off x="2775846" y="2023393"/>
              <a:ext cx="1794404" cy="3888824"/>
              <a:chOff x="2775846" y="2023393"/>
              <a:chExt cx="1794404" cy="3888824"/>
            </a:xfrm>
          </p:grpSpPr>
          <p:pic>
            <p:nvPicPr>
              <p:cNvPr id="10" name="Picture 9">
                <a:extLst>
                  <a:ext uri="{FF2B5EF4-FFF2-40B4-BE49-F238E27FC236}">
                    <a16:creationId xmlns:a16="http://schemas.microsoft.com/office/drawing/2014/main" id="{B6CB57D9-E3A0-591B-673B-46654A7BE09C}"/>
                  </a:ext>
                </a:extLst>
              </p:cNvPr>
              <p:cNvPicPr>
                <a:picLocks noChangeAspect="1"/>
              </p:cNvPicPr>
              <p:nvPr/>
            </p:nvPicPr>
            <p:blipFill>
              <a:blip r:embed="rId8"/>
              <a:srcRect/>
              <a:stretch/>
            </p:blipFill>
            <p:spPr>
              <a:xfrm>
                <a:off x="2775846" y="2023393"/>
                <a:ext cx="1794404" cy="3888824"/>
              </a:xfrm>
              <a:prstGeom prst="rect">
                <a:avLst/>
              </a:prstGeom>
              <a:ln w="28575">
                <a:solidFill>
                  <a:srgbClr val="002060"/>
                </a:solidFill>
              </a:ln>
            </p:spPr>
          </p:pic>
          <p:sp>
            <p:nvSpPr>
              <p:cNvPr id="9" name="Rectangle 8">
                <a:extLst>
                  <a:ext uri="{FF2B5EF4-FFF2-40B4-BE49-F238E27FC236}">
                    <a16:creationId xmlns:a16="http://schemas.microsoft.com/office/drawing/2014/main" id="{1ECCFA9E-71D3-8F64-90F6-B876C4639E98}"/>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FC90C9-5CD6-5E66-9463-4E63D4721E16}"/>
                </a:ext>
              </a:extLst>
            </p:cNvPr>
            <p:cNvGrpSpPr/>
            <p:nvPr/>
          </p:nvGrpSpPr>
          <p:grpSpPr>
            <a:xfrm>
              <a:off x="4148369" y="4208197"/>
              <a:ext cx="593241" cy="1724045"/>
              <a:chOff x="3518449" y="1858937"/>
              <a:chExt cx="593241" cy="1724045"/>
            </a:xfrm>
          </p:grpSpPr>
          <p:sp>
            <p:nvSpPr>
              <p:cNvPr id="15" name="Rectangle 14">
                <a:extLst>
                  <a:ext uri="{FF2B5EF4-FFF2-40B4-BE49-F238E27FC236}">
                    <a16:creationId xmlns:a16="http://schemas.microsoft.com/office/drawing/2014/main" id="{C7A4138B-38CB-5BA8-13E9-04865B1981A2}"/>
                  </a:ext>
                </a:extLst>
              </p:cNvPr>
              <p:cNvSpPr/>
              <p:nvPr/>
            </p:nvSpPr>
            <p:spPr>
              <a:xfrm>
                <a:off x="3518449" y="327520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0342C96-4373-B66C-9B7D-727B1101B3A7}"/>
                  </a:ext>
                </a:extLst>
              </p:cNvPr>
              <p:cNvSpPr txBox="1"/>
              <p:nvPr/>
            </p:nvSpPr>
            <p:spPr>
              <a:xfrm>
                <a:off x="3518449" y="1858937"/>
                <a:ext cx="195858" cy="307777"/>
              </a:xfrm>
              <a:prstGeom prst="rect">
                <a:avLst/>
              </a:prstGeom>
              <a:noFill/>
            </p:spPr>
            <p:txBody>
              <a:bodyPr wrap="square" rtlCol="0">
                <a:spAutoFit/>
              </a:bodyPr>
              <a:lstStyle/>
              <a:p>
                <a:r>
                  <a:rPr lang="en-US" sz="1400" b="1" dirty="0">
                    <a:solidFill>
                      <a:srgbClr val="FFC000"/>
                    </a:solidFill>
                  </a:rPr>
                  <a:t>A</a:t>
                </a:r>
                <a:endParaRPr lang="en-IN" sz="1400" b="1" dirty="0">
                  <a:solidFill>
                    <a:srgbClr val="FFC000"/>
                  </a:solidFill>
                </a:endParaRPr>
              </a:p>
            </p:txBody>
          </p:sp>
          <p:sp>
            <p:nvSpPr>
              <p:cNvPr id="17" name="TextBox 16">
                <a:extLst>
                  <a:ext uri="{FF2B5EF4-FFF2-40B4-BE49-F238E27FC236}">
                    <a16:creationId xmlns:a16="http://schemas.microsoft.com/office/drawing/2014/main" id="{614C3BC8-AB3C-26CE-3EA1-786820F85D71}"/>
                  </a:ext>
                </a:extLst>
              </p:cNvPr>
              <p:cNvSpPr txBox="1"/>
              <p:nvPr/>
            </p:nvSpPr>
            <p:spPr>
              <a:xfrm>
                <a:off x="3904381" y="3275205"/>
                <a:ext cx="207309" cy="307777"/>
              </a:xfrm>
              <a:prstGeom prst="rect">
                <a:avLst/>
              </a:prstGeom>
              <a:noFill/>
            </p:spPr>
            <p:txBody>
              <a:bodyPr wrap="square" rtlCol="0">
                <a:spAutoFit/>
              </a:bodyPr>
              <a:lstStyle/>
              <a:p>
                <a:r>
                  <a:rPr lang="en-US" sz="1400" b="1" dirty="0">
                    <a:solidFill>
                      <a:srgbClr val="FFC000"/>
                    </a:solidFill>
                  </a:rPr>
                  <a:t>B</a:t>
                </a:r>
                <a:endParaRPr lang="en-IN" sz="1400" b="1" dirty="0">
                  <a:solidFill>
                    <a:srgbClr val="FFC000"/>
                  </a:solidFill>
                </a:endParaRPr>
              </a:p>
            </p:txBody>
          </p:sp>
        </p:grpSp>
      </p:grpSp>
    </p:spTree>
    <p:extLst>
      <p:ext uri="{BB962C8B-B14F-4D97-AF65-F5344CB8AC3E}">
        <p14:creationId xmlns:p14="http://schemas.microsoft.com/office/powerpoint/2010/main" val="43480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7FE5-7F1C-079F-A331-23D15590C85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EAD837A-1D4E-DA0A-F64F-5522FC0B7604}"/>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78B0355-C198-93E4-B580-972408643CE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D417F4C2-59E8-2098-84C3-E53A30B540EB}"/>
              </a:ext>
            </a:extLst>
          </p:cNvPr>
          <p:cNvSpPr>
            <a:spLocks noGrp="1"/>
          </p:cNvSpPr>
          <p:nvPr>
            <p:ph type="title"/>
          </p:nvPr>
        </p:nvSpPr>
        <p:spPr>
          <a:xfrm>
            <a:off x="471947" y="152179"/>
            <a:ext cx="11130118" cy="539915"/>
          </a:xfrm>
        </p:spPr>
        <p:txBody>
          <a:bodyPr>
            <a:normAutofit/>
          </a:bodyPr>
          <a:lstStyle/>
          <a:p>
            <a:pPr algn="ctr"/>
            <a:r>
              <a:rPr lang="en-US" sz="3200" b="1" dirty="0">
                <a:solidFill>
                  <a:srgbClr val="002060"/>
                </a:solidFill>
                <a:latin typeface="Avenir Black" panose="02000503020000020003" pitchFamily="2" charset="0"/>
              </a:rPr>
              <a:t>CONFIGURATION - SET CURRENT DATE TIME</a:t>
            </a:r>
          </a:p>
        </p:txBody>
      </p:sp>
      <p:sp>
        <p:nvSpPr>
          <p:cNvPr id="6" name="TextBox 5">
            <a:extLst>
              <a:ext uri="{FF2B5EF4-FFF2-40B4-BE49-F238E27FC236}">
                <a16:creationId xmlns:a16="http://schemas.microsoft.com/office/drawing/2014/main" id="{7C5CBC2B-9C5A-E7C7-0468-7975666366DE}"/>
              </a:ext>
            </a:extLst>
          </p:cNvPr>
          <p:cNvSpPr txBox="1"/>
          <p:nvPr/>
        </p:nvSpPr>
        <p:spPr>
          <a:xfrm>
            <a:off x="6687843" y="3368009"/>
            <a:ext cx="4724627" cy="830997"/>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b="0" dirty="0">
                <a:latin typeface="+mn-lt"/>
              </a:rPr>
              <a:t>After connecting with smart devices, tap on the Refresh button in STATUS &gt; “Current Time” row to set the current time in the device. </a:t>
            </a:r>
          </a:p>
          <a:p>
            <a:pPr marL="0" indent="0">
              <a:buNone/>
            </a:pPr>
            <a:endParaRPr lang="en-US" sz="1200" b="0" dirty="0">
              <a:latin typeface="+mn-lt"/>
            </a:endParaRPr>
          </a:p>
          <a:p>
            <a:pPr marL="0" indent="0">
              <a:buNone/>
            </a:pPr>
            <a:r>
              <a:rPr lang="en-US" sz="1200" b="0" dirty="0">
                <a:latin typeface="+mn-lt"/>
              </a:rPr>
              <a:t>After a Successful set, the clock time Pop-up message will show.</a:t>
            </a:r>
          </a:p>
        </p:txBody>
      </p:sp>
      <p:grpSp>
        <p:nvGrpSpPr>
          <p:cNvPr id="18" name="Group 17">
            <a:extLst>
              <a:ext uri="{FF2B5EF4-FFF2-40B4-BE49-F238E27FC236}">
                <a16:creationId xmlns:a16="http://schemas.microsoft.com/office/drawing/2014/main" id="{D48C4729-C8BF-8EDC-396B-6E0906CF4ADD}"/>
              </a:ext>
            </a:extLst>
          </p:cNvPr>
          <p:cNvGrpSpPr/>
          <p:nvPr/>
        </p:nvGrpSpPr>
        <p:grpSpPr>
          <a:xfrm>
            <a:off x="1107636" y="2008373"/>
            <a:ext cx="1950874" cy="3888826"/>
            <a:chOff x="653612" y="2023393"/>
            <a:chExt cx="1950874" cy="3888826"/>
          </a:xfrm>
        </p:grpSpPr>
        <p:pic>
          <p:nvPicPr>
            <p:cNvPr id="7" name="Picture 6">
              <a:extLst>
                <a:ext uri="{FF2B5EF4-FFF2-40B4-BE49-F238E27FC236}">
                  <a16:creationId xmlns:a16="http://schemas.microsoft.com/office/drawing/2014/main" id="{EF7D5E14-239E-FFB5-8E95-CB8FA4FDD84D}"/>
                </a:ext>
              </a:extLst>
            </p:cNvPr>
            <p:cNvPicPr>
              <a:picLocks noChangeAspect="1"/>
            </p:cNvPicPr>
            <p:nvPr/>
          </p:nvPicPr>
          <p:blipFill>
            <a:blip r:embed="rId4"/>
            <a:srcRect/>
            <a:stretch/>
          </p:blipFill>
          <p:spPr>
            <a:xfrm>
              <a:off x="653612" y="2023393"/>
              <a:ext cx="1794404" cy="3888826"/>
            </a:xfrm>
            <a:prstGeom prst="rect">
              <a:avLst/>
            </a:prstGeom>
            <a:ln w="28575">
              <a:solidFill>
                <a:srgbClr val="002060"/>
              </a:solidFill>
            </a:ln>
          </p:spPr>
        </p:pic>
        <p:sp>
          <p:nvSpPr>
            <p:cNvPr id="12" name="Rectangle 11">
              <a:extLst>
                <a:ext uri="{FF2B5EF4-FFF2-40B4-BE49-F238E27FC236}">
                  <a16:creationId xmlns:a16="http://schemas.microsoft.com/office/drawing/2014/main" id="{A9908E1C-77C0-90E5-897F-94950EC1607E}"/>
                </a:ext>
              </a:extLst>
            </p:cNvPr>
            <p:cNvSpPr/>
            <p:nvPr/>
          </p:nvSpPr>
          <p:spPr>
            <a:xfrm>
              <a:off x="653612" y="3343492"/>
              <a:ext cx="1794404"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310BCFE2-AC3B-1700-9DB0-EA22C8AF20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4961" y="3476442"/>
              <a:ext cx="339525" cy="293957"/>
            </a:xfrm>
            <a:prstGeom prst="rect">
              <a:avLst/>
            </a:prstGeom>
          </p:spPr>
        </p:pic>
      </p:grpSp>
      <p:grpSp>
        <p:nvGrpSpPr>
          <p:cNvPr id="4" name="Group 3">
            <a:extLst>
              <a:ext uri="{FF2B5EF4-FFF2-40B4-BE49-F238E27FC236}">
                <a16:creationId xmlns:a16="http://schemas.microsoft.com/office/drawing/2014/main" id="{DDD7A806-249F-4E43-EECD-CFD7DDC1DBCF}"/>
              </a:ext>
            </a:extLst>
          </p:cNvPr>
          <p:cNvGrpSpPr/>
          <p:nvPr/>
        </p:nvGrpSpPr>
        <p:grpSpPr>
          <a:xfrm>
            <a:off x="3975975" y="2008373"/>
            <a:ext cx="1794403" cy="3888824"/>
            <a:chOff x="2775846" y="2023393"/>
            <a:chExt cx="1794403" cy="3888824"/>
          </a:xfrm>
        </p:grpSpPr>
        <p:pic>
          <p:nvPicPr>
            <p:cNvPr id="10" name="Picture 9">
              <a:extLst>
                <a:ext uri="{FF2B5EF4-FFF2-40B4-BE49-F238E27FC236}">
                  <a16:creationId xmlns:a16="http://schemas.microsoft.com/office/drawing/2014/main" id="{5723F250-9628-9D33-FDC1-84A03A3B0C0B}"/>
                </a:ext>
              </a:extLst>
            </p:cNvPr>
            <p:cNvPicPr>
              <a:picLocks noChangeAspect="1"/>
            </p:cNvPicPr>
            <p:nvPr/>
          </p:nvPicPr>
          <p:blipFill>
            <a:blip r:embed="rId7"/>
            <a:srcRect/>
            <a:stretch/>
          </p:blipFill>
          <p:spPr>
            <a:xfrm>
              <a:off x="2775846" y="2023393"/>
              <a:ext cx="1794403" cy="3888824"/>
            </a:xfrm>
            <a:prstGeom prst="rect">
              <a:avLst/>
            </a:prstGeom>
            <a:ln w="28575">
              <a:solidFill>
                <a:srgbClr val="002060"/>
              </a:solidFill>
            </a:ln>
          </p:spPr>
        </p:pic>
        <p:sp>
          <p:nvSpPr>
            <p:cNvPr id="15" name="Rectangle 14">
              <a:extLst>
                <a:ext uri="{FF2B5EF4-FFF2-40B4-BE49-F238E27FC236}">
                  <a16:creationId xmlns:a16="http://schemas.microsoft.com/office/drawing/2014/main" id="{B210D89A-88C5-C4A4-0BE3-0B13472D3B4F}"/>
                </a:ext>
              </a:extLst>
            </p:cNvPr>
            <p:cNvSpPr/>
            <p:nvPr/>
          </p:nvSpPr>
          <p:spPr>
            <a:xfrm>
              <a:off x="2891790" y="5220605"/>
              <a:ext cx="1562099" cy="34580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935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B22D-6354-ACCB-70CC-6CC0A49C6B9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1D2201A-EFF1-F22D-FFBB-140D4DD0B7C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3854FED-3BC6-18E8-3665-88811DB011A0}"/>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6020A33A-D7B4-835B-3318-F41E30BADF2E}"/>
              </a:ext>
            </a:extLst>
          </p:cNvPr>
          <p:cNvSpPr>
            <a:spLocks noGrp="1"/>
          </p:cNvSpPr>
          <p:nvPr>
            <p:ph type="title"/>
          </p:nvPr>
        </p:nvSpPr>
        <p:spPr>
          <a:xfrm>
            <a:off x="471947" y="152179"/>
            <a:ext cx="11189111" cy="539915"/>
          </a:xfrm>
        </p:spPr>
        <p:txBody>
          <a:bodyPr>
            <a:normAutofit/>
          </a:bodyPr>
          <a:lstStyle/>
          <a:p>
            <a:pPr algn="ctr"/>
            <a:r>
              <a:rPr lang="en-MY" sz="3200" b="1" dirty="0">
                <a:solidFill>
                  <a:srgbClr val="002060"/>
                </a:solidFill>
              </a:rPr>
              <a:t>CONFIGURATION - SET IBEACON PARAMETERS</a:t>
            </a:r>
          </a:p>
        </p:txBody>
      </p:sp>
      <p:grpSp>
        <p:nvGrpSpPr>
          <p:cNvPr id="18" name="Group 17">
            <a:extLst>
              <a:ext uri="{FF2B5EF4-FFF2-40B4-BE49-F238E27FC236}">
                <a16:creationId xmlns:a16="http://schemas.microsoft.com/office/drawing/2014/main" id="{C72359FA-F89A-77BE-40E0-D855A28AAA11}"/>
              </a:ext>
            </a:extLst>
          </p:cNvPr>
          <p:cNvGrpSpPr/>
          <p:nvPr/>
        </p:nvGrpSpPr>
        <p:grpSpPr>
          <a:xfrm>
            <a:off x="1933546" y="2008372"/>
            <a:ext cx="1927728" cy="3888824"/>
            <a:chOff x="653612" y="2023394"/>
            <a:chExt cx="1927728" cy="3888824"/>
          </a:xfrm>
        </p:grpSpPr>
        <p:pic>
          <p:nvPicPr>
            <p:cNvPr id="7" name="Picture 6">
              <a:extLst>
                <a:ext uri="{FF2B5EF4-FFF2-40B4-BE49-F238E27FC236}">
                  <a16:creationId xmlns:a16="http://schemas.microsoft.com/office/drawing/2014/main" id="{BBA46EC1-B6FA-B25A-2EA5-7E7B02A13B69}"/>
                </a:ext>
              </a:extLst>
            </p:cNvPr>
            <p:cNvPicPr>
              <a:picLocks noChangeAspect="1"/>
            </p:cNvPicPr>
            <p:nvPr/>
          </p:nvPicPr>
          <p:blipFill>
            <a:blip r:embed="rId4"/>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82115F7C-FB61-2BB9-E1B5-480D9D571EED}"/>
                </a:ext>
              </a:extLst>
            </p:cNvPr>
            <p:cNvSpPr/>
            <p:nvPr/>
          </p:nvSpPr>
          <p:spPr>
            <a:xfrm>
              <a:off x="653612" y="2630965"/>
              <a:ext cx="1794404"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90A67530-C549-DBCC-6C37-FEE08AC88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1815" y="2816042"/>
              <a:ext cx="339525" cy="293957"/>
            </a:xfrm>
            <a:prstGeom prst="rect">
              <a:avLst/>
            </a:prstGeom>
          </p:spPr>
        </p:pic>
      </p:grpSp>
      <p:sp>
        <p:nvSpPr>
          <p:cNvPr id="5" name="TextBox 4">
            <a:extLst>
              <a:ext uri="{FF2B5EF4-FFF2-40B4-BE49-F238E27FC236}">
                <a16:creationId xmlns:a16="http://schemas.microsoft.com/office/drawing/2014/main" id="{9F020AF2-ECA2-47DB-9CC6-8A8CDEA7C248}"/>
              </a:ext>
            </a:extLst>
          </p:cNvPr>
          <p:cNvSpPr txBox="1"/>
          <p:nvPr/>
        </p:nvSpPr>
        <p:spPr>
          <a:xfrm>
            <a:off x="5388077" y="3352619"/>
            <a:ext cx="4870377" cy="138499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Enable/Disable iBeacon Frame</a:t>
            </a:r>
          </a:p>
          <a:p>
            <a:pPr marL="0" indent="0">
              <a:buNone/>
            </a:pPr>
            <a:endParaRPr lang="en-US" sz="1200" b="0" dirty="0">
              <a:latin typeface="+mn-lt"/>
            </a:endParaRPr>
          </a:p>
          <a:p>
            <a:pPr marL="0" indent="0">
              <a:buNone/>
            </a:pPr>
            <a:r>
              <a:rPr lang="en-US" sz="1200" b="0" dirty="0">
                <a:latin typeface="+mn-lt"/>
              </a:rPr>
              <a:t>Toggle button to enable the iBeacon row to enable or disable the iBeacon frame in the iBeacon Raw.</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spTree>
    <p:extLst>
      <p:ext uri="{BB962C8B-B14F-4D97-AF65-F5344CB8AC3E}">
        <p14:creationId xmlns:p14="http://schemas.microsoft.com/office/powerpoint/2010/main" val="363318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518F7-9380-7C39-4E24-22543117FF5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9FE06A8-1CBD-6A2F-ED6F-E65853358238}"/>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8F0EEE-0D8E-0B98-6740-A9A0AB099C3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6" name="TextBox 5">
            <a:extLst>
              <a:ext uri="{FF2B5EF4-FFF2-40B4-BE49-F238E27FC236}">
                <a16:creationId xmlns:a16="http://schemas.microsoft.com/office/drawing/2014/main" id="{E340428F-17B2-3058-0844-464C8B35C9FA}"/>
              </a:ext>
            </a:extLst>
          </p:cNvPr>
          <p:cNvSpPr txBox="1"/>
          <p:nvPr/>
        </p:nvSpPr>
        <p:spPr>
          <a:xfrm>
            <a:off x="7141868" y="2844419"/>
            <a:ext cx="4724627" cy="1754326"/>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Set UUID</a:t>
            </a:r>
          </a:p>
          <a:p>
            <a:pPr marL="0" indent="0">
              <a:buNone/>
            </a:pPr>
            <a:endParaRPr lang="en-US" sz="1200" b="0" dirty="0">
              <a:latin typeface="+mn-lt"/>
            </a:endParaRPr>
          </a:p>
          <a:p>
            <a:pPr marL="0" indent="0">
              <a:buNone/>
            </a:pPr>
            <a:r>
              <a:rPr lang="en-US" sz="1200" b="0" dirty="0">
                <a:latin typeface="+mn-lt"/>
              </a:rPr>
              <a:t>After connection, as shown in the figure, below the iBeacon bar touch on the UUID row.</a:t>
            </a:r>
          </a:p>
          <a:p>
            <a:pPr marL="0" indent="0">
              <a:buNone/>
            </a:pPr>
            <a:endParaRPr lang="en-US" sz="1200" b="0" dirty="0">
              <a:latin typeface="+mn-lt"/>
            </a:endParaRPr>
          </a:p>
          <a:p>
            <a:pPr marL="0" indent="0">
              <a:buNone/>
            </a:pPr>
            <a:r>
              <a:rPr lang="en-US" sz="1200" b="0" dirty="0">
                <a:latin typeface="+mn-lt"/>
              </a:rPr>
              <a:t>Enter a 16-byte UUID and press “Set”. </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pic>
        <p:nvPicPr>
          <p:cNvPr id="8" name="Picture 7">
            <a:extLst>
              <a:ext uri="{FF2B5EF4-FFF2-40B4-BE49-F238E27FC236}">
                <a16:creationId xmlns:a16="http://schemas.microsoft.com/office/drawing/2014/main" id="{84C2A60A-48F6-185D-A5C1-73194A32D9EE}"/>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B959740B-E360-9E84-EC5F-1241BAC73AE7}"/>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06773F2A-5D64-66EE-C7E4-B62C8AB0D127}"/>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17F376F1-4405-A33B-3482-40EF7B6241C2}"/>
                </a:ext>
              </a:extLst>
            </p:cNvPr>
            <p:cNvSpPr/>
            <p:nvPr/>
          </p:nvSpPr>
          <p:spPr>
            <a:xfrm>
              <a:off x="653612" y="2925130"/>
              <a:ext cx="1794404" cy="1710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38A7C614-4CE7-A8D5-9CEC-FCCC52B82D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2925130"/>
              <a:ext cx="581977" cy="503870"/>
            </a:xfrm>
            <a:prstGeom prst="rect">
              <a:avLst/>
            </a:prstGeom>
          </p:spPr>
        </p:pic>
      </p:grpSp>
      <p:grpSp>
        <p:nvGrpSpPr>
          <p:cNvPr id="22" name="Group 21">
            <a:extLst>
              <a:ext uri="{FF2B5EF4-FFF2-40B4-BE49-F238E27FC236}">
                <a16:creationId xmlns:a16="http://schemas.microsoft.com/office/drawing/2014/main" id="{CAF35A6E-ECB2-B9D5-2247-38A02105CFF5}"/>
              </a:ext>
            </a:extLst>
          </p:cNvPr>
          <p:cNvGrpSpPr/>
          <p:nvPr/>
        </p:nvGrpSpPr>
        <p:grpSpPr>
          <a:xfrm>
            <a:off x="2775846" y="2023393"/>
            <a:ext cx="1794403" cy="3888824"/>
            <a:chOff x="2775846" y="2023393"/>
            <a:chExt cx="1794403" cy="3888824"/>
          </a:xfrm>
        </p:grpSpPr>
        <p:grpSp>
          <p:nvGrpSpPr>
            <p:cNvPr id="19" name="Group 18">
              <a:extLst>
                <a:ext uri="{FF2B5EF4-FFF2-40B4-BE49-F238E27FC236}">
                  <a16:creationId xmlns:a16="http://schemas.microsoft.com/office/drawing/2014/main" id="{69E21367-D5E7-CD99-5AE2-3C3077A34CCE}"/>
                </a:ext>
              </a:extLst>
            </p:cNvPr>
            <p:cNvGrpSpPr/>
            <p:nvPr/>
          </p:nvGrpSpPr>
          <p:grpSpPr>
            <a:xfrm>
              <a:off x="2775846" y="2023393"/>
              <a:ext cx="1794403" cy="3888824"/>
              <a:chOff x="2775846" y="2023393"/>
              <a:chExt cx="1794403" cy="3888824"/>
            </a:xfrm>
          </p:grpSpPr>
          <p:pic>
            <p:nvPicPr>
              <p:cNvPr id="10" name="Picture 9">
                <a:extLst>
                  <a:ext uri="{FF2B5EF4-FFF2-40B4-BE49-F238E27FC236}">
                    <a16:creationId xmlns:a16="http://schemas.microsoft.com/office/drawing/2014/main" id="{5E003A9E-8AB8-BC12-5D4F-A756FFC3DCF0}"/>
                  </a:ext>
                </a:extLst>
              </p:cNvPr>
              <p:cNvPicPr>
                <a:picLocks noChangeAspect="1"/>
              </p:cNvPicPr>
              <p:nvPr/>
            </p:nvPicPr>
            <p:blipFill>
              <a:blip r:embed="rId8"/>
              <a:srcRect/>
              <a:stretch/>
            </p:blipFill>
            <p:spPr>
              <a:xfrm>
                <a:off x="2775846" y="2023393"/>
                <a:ext cx="1794403" cy="3888824"/>
              </a:xfrm>
              <a:prstGeom prst="rect">
                <a:avLst/>
              </a:prstGeom>
              <a:ln w="28575">
                <a:solidFill>
                  <a:srgbClr val="002060"/>
                </a:solidFill>
              </a:ln>
            </p:spPr>
          </p:pic>
          <p:sp>
            <p:nvSpPr>
              <p:cNvPr id="9" name="Rectangle 8">
                <a:extLst>
                  <a:ext uri="{FF2B5EF4-FFF2-40B4-BE49-F238E27FC236}">
                    <a16:creationId xmlns:a16="http://schemas.microsoft.com/office/drawing/2014/main" id="{0863E50B-CE4A-3DE1-658C-1CDA908D73BE}"/>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E429F99-6DEF-529D-40B1-BA24BF4CC147}"/>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438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6EC2-1D09-0A33-8DC3-4ADB405C6AD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10CE9DF-AD46-E915-5ED0-CECBBEEA6F9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B8A41BB-0DC9-AE59-AA1D-C46178C794A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6" name="TextBox 5">
            <a:extLst>
              <a:ext uri="{FF2B5EF4-FFF2-40B4-BE49-F238E27FC236}">
                <a16:creationId xmlns:a16="http://schemas.microsoft.com/office/drawing/2014/main" id="{CDF17D40-034B-0C60-2C48-B2496D845A43}"/>
              </a:ext>
            </a:extLst>
          </p:cNvPr>
          <p:cNvSpPr txBox="1"/>
          <p:nvPr/>
        </p:nvSpPr>
        <p:spPr>
          <a:xfrm>
            <a:off x="7141868" y="2844419"/>
            <a:ext cx="4724627" cy="1754326"/>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Set Major</a:t>
            </a:r>
          </a:p>
          <a:p>
            <a:pPr marL="0" indent="0">
              <a:buNone/>
            </a:pPr>
            <a:endParaRPr lang="en-US" sz="1200" b="0" dirty="0">
              <a:latin typeface="+mn-lt"/>
            </a:endParaRPr>
          </a:p>
          <a:p>
            <a:pPr marL="0" indent="0">
              <a:buNone/>
            </a:pPr>
            <a:r>
              <a:rPr lang="en-US" sz="1200" b="0" dirty="0">
                <a:latin typeface="+mn-lt"/>
              </a:rPr>
              <a:t>After connection, as shown in the figure, below the iBeacon bar, there is a row for Major. Click on any row and write the value as shown below. </a:t>
            </a:r>
          </a:p>
          <a:p>
            <a:pPr marL="0" indent="0">
              <a:buNone/>
            </a:pPr>
            <a:endParaRPr lang="en-US" sz="1200" b="0" dirty="0">
              <a:latin typeface="+mn-lt"/>
            </a:endParaRPr>
          </a:p>
          <a:p>
            <a:pPr marL="0" indent="0">
              <a:buNone/>
            </a:pPr>
            <a:r>
              <a:rPr lang="en-US" sz="1200" b="0" dirty="0">
                <a:latin typeface="+mn-lt"/>
              </a:rPr>
              <a:t>Enter the value and press “Set”. </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pic>
        <p:nvPicPr>
          <p:cNvPr id="8" name="Picture 7">
            <a:extLst>
              <a:ext uri="{FF2B5EF4-FFF2-40B4-BE49-F238E27FC236}">
                <a16:creationId xmlns:a16="http://schemas.microsoft.com/office/drawing/2014/main" id="{B2B3D866-5BB6-1E3F-3DCD-D0B221CA661D}"/>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47DED5F6-CB19-F94F-DBFB-B60CB574D09A}"/>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71D823B3-EBDB-A334-12F0-4D3043312905}"/>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A48B4321-764F-C015-9C11-ACC961D49379}"/>
                </a:ext>
              </a:extLst>
            </p:cNvPr>
            <p:cNvSpPr/>
            <p:nvPr/>
          </p:nvSpPr>
          <p:spPr>
            <a:xfrm>
              <a:off x="653612" y="3163890"/>
              <a:ext cx="1794404" cy="1710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CE392F57-95E4-6973-9D0C-63F44C1B92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3163890"/>
              <a:ext cx="581977" cy="503870"/>
            </a:xfrm>
            <a:prstGeom prst="rect">
              <a:avLst/>
            </a:prstGeom>
          </p:spPr>
        </p:pic>
      </p:grpSp>
      <p:grpSp>
        <p:nvGrpSpPr>
          <p:cNvPr id="22" name="Group 21">
            <a:extLst>
              <a:ext uri="{FF2B5EF4-FFF2-40B4-BE49-F238E27FC236}">
                <a16:creationId xmlns:a16="http://schemas.microsoft.com/office/drawing/2014/main" id="{77BE8B97-BA1C-BF82-31E5-58966D8BBCDD}"/>
              </a:ext>
            </a:extLst>
          </p:cNvPr>
          <p:cNvGrpSpPr/>
          <p:nvPr/>
        </p:nvGrpSpPr>
        <p:grpSpPr>
          <a:xfrm>
            <a:off x="2775846" y="2023394"/>
            <a:ext cx="1794403" cy="3888822"/>
            <a:chOff x="2775846" y="2023394"/>
            <a:chExt cx="1794403" cy="3888822"/>
          </a:xfrm>
        </p:grpSpPr>
        <p:grpSp>
          <p:nvGrpSpPr>
            <p:cNvPr id="19" name="Group 18">
              <a:extLst>
                <a:ext uri="{FF2B5EF4-FFF2-40B4-BE49-F238E27FC236}">
                  <a16:creationId xmlns:a16="http://schemas.microsoft.com/office/drawing/2014/main" id="{A74BBC18-577B-12F4-9112-6B95E4C490CD}"/>
                </a:ext>
              </a:extLst>
            </p:cNvPr>
            <p:cNvGrpSpPr/>
            <p:nvPr/>
          </p:nvGrpSpPr>
          <p:grpSpPr>
            <a:xfrm>
              <a:off x="2775846" y="2023394"/>
              <a:ext cx="1794403" cy="3888822"/>
              <a:chOff x="2775846" y="2023394"/>
              <a:chExt cx="1794403" cy="3888822"/>
            </a:xfrm>
          </p:grpSpPr>
          <p:pic>
            <p:nvPicPr>
              <p:cNvPr id="10" name="Picture 9">
                <a:extLst>
                  <a:ext uri="{FF2B5EF4-FFF2-40B4-BE49-F238E27FC236}">
                    <a16:creationId xmlns:a16="http://schemas.microsoft.com/office/drawing/2014/main" id="{4CE896A1-F80D-A3EB-5B75-D2A1308049C5}"/>
                  </a:ext>
                </a:extLst>
              </p:cNvPr>
              <p:cNvPicPr>
                <a:picLocks noChangeAspect="1"/>
              </p:cNvPicPr>
              <p:nvPr/>
            </p:nvPicPr>
            <p:blipFill>
              <a:blip r:embed="rId8"/>
              <a:srcRect/>
              <a:stretch/>
            </p:blipFill>
            <p:spPr>
              <a:xfrm>
                <a:off x="2775846" y="2023394"/>
                <a:ext cx="1794403" cy="3888822"/>
              </a:xfrm>
              <a:prstGeom prst="rect">
                <a:avLst/>
              </a:prstGeom>
              <a:ln w="28575">
                <a:solidFill>
                  <a:srgbClr val="002060"/>
                </a:solidFill>
              </a:ln>
            </p:spPr>
          </p:pic>
          <p:sp>
            <p:nvSpPr>
              <p:cNvPr id="9" name="Rectangle 8">
                <a:extLst>
                  <a:ext uri="{FF2B5EF4-FFF2-40B4-BE49-F238E27FC236}">
                    <a16:creationId xmlns:a16="http://schemas.microsoft.com/office/drawing/2014/main" id="{43D47D45-DB92-55A3-4493-983080C2D36F}"/>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686C665C-06B8-EE27-61D4-0B59B0CF58E3}"/>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933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4EE5-103D-18F7-7294-706F561B4B1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28A0CCBF-3931-9424-B959-A855F691988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B1DE1FE-C514-44B1-0759-9BD9108E200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6" name="TextBox 5">
            <a:extLst>
              <a:ext uri="{FF2B5EF4-FFF2-40B4-BE49-F238E27FC236}">
                <a16:creationId xmlns:a16="http://schemas.microsoft.com/office/drawing/2014/main" id="{F74A8BFA-890C-32BA-A0F4-A36AEED23269}"/>
              </a:ext>
            </a:extLst>
          </p:cNvPr>
          <p:cNvSpPr txBox="1"/>
          <p:nvPr/>
        </p:nvSpPr>
        <p:spPr>
          <a:xfrm>
            <a:off x="7141868" y="2844419"/>
            <a:ext cx="4724627" cy="1754326"/>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Set Minor</a:t>
            </a:r>
          </a:p>
          <a:p>
            <a:pPr marL="0" indent="0">
              <a:buNone/>
            </a:pPr>
            <a:endParaRPr lang="en-US" sz="1200" b="0" dirty="0">
              <a:latin typeface="+mn-lt"/>
            </a:endParaRPr>
          </a:p>
          <a:p>
            <a:pPr marL="0" indent="0">
              <a:buNone/>
            </a:pPr>
            <a:r>
              <a:rPr lang="en-US" sz="1200" b="0" dirty="0">
                <a:latin typeface="+mn-lt"/>
              </a:rPr>
              <a:t>After connection, as shown in the figure, below the iBeacon bar, there is a row for Minor. Click on any row and write the value as shown below. </a:t>
            </a:r>
          </a:p>
          <a:p>
            <a:pPr marL="0" indent="0">
              <a:buNone/>
            </a:pPr>
            <a:endParaRPr lang="en-US" sz="1200" b="0" dirty="0">
              <a:latin typeface="+mn-lt"/>
            </a:endParaRPr>
          </a:p>
          <a:p>
            <a:pPr marL="0" indent="0">
              <a:buNone/>
            </a:pPr>
            <a:r>
              <a:rPr lang="en-US" sz="1200" b="0" dirty="0">
                <a:latin typeface="+mn-lt"/>
              </a:rPr>
              <a:t>Enter the value and press “Set”. </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pic>
        <p:nvPicPr>
          <p:cNvPr id="8" name="Picture 7">
            <a:extLst>
              <a:ext uri="{FF2B5EF4-FFF2-40B4-BE49-F238E27FC236}">
                <a16:creationId xmlns:a16="http://schemas.microsoft.com/office/drawing/2014/main" id="{CCBD8440-32A0-A5F3-4EDD-063F0375F01E}"/>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EC0E2CDE-1FB8-C60A-7D8B-1358DF40B51C}"/>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5BB531B5-04F9-F4C2-69C0-A923217B046F}"/>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7AFDFBE2-4B01-81AE-A63F-4459A92418FA}"/>
                </a:ext>
              </a:extLst>
            </p:cNvPr>
            <p:cNvSpPr/>
            <p:nvPr/>
          </p:nvSpPr>
          <p:spPr>
            <a:xfrm>
              <a:off x="653612" y="3400425"/>
              <a:ext cx="1794404" cy="19958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8F88DE9C-8105-008C-35E8-8817C0C6F0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3344808"/>
              <a:ext cx="581977" cy="588062"/>
            </a:xfrm>
            <a:prstGeom prst="rect">
              <a:avLst/>
            </a:prstGeom>
          </p:spPr>
        </p:pic>
      </p:grpSp>
      <p:grpSp>
        <p:nvGrpSpPr>
          <p:cNvPr id="22" name="Group 21">
            <a:extLst>
              <a:ext uri="{FF2B5EF4-FFF2-40B4-BE49-F238E27FC236}">
                <a16:creationId xmlns:a16="http://schemas.microsoft.com/office/drawing/2014/main" id="{FB62930B-1635-EB56-A96A-87FF57DC7CC5}"/>
              </a:ext>
            </a:extLst>
          </p:cNvPr>
          <p:cNvGrpSpPr/>
          <p:nvPr/>
        </p:nvGrpSpPr>
        <p:grpSpPr>
          <a:xfrm>
            <a:off x="2775846" y="2023394"/>
            <a:ext cx="1794402" cy="3888822"/>
            <a:chOff x="2775846" y="2023394"/>
            <a:chExt cx="1794402" cy="3888822"/>
          </a:xfrm>
        </p:grpSpPr>
        <p:grpSp>
          <p:nvGrpSpPr>
            <p:cNvPr id="19" name="Group 18">
              <a:extLst>
                <a:ext uri="{FF2B5EF4-FFF2-40B4-BE49-F238E27FC236}">
                  <a16:creationId xmlns:a16="http://schemas.microsoft.com/office/drawing/2014/main" id="{791DE83B-BB6F-93FC-32B4-AF35D7FD8E23}"/>
                </a:ext>
              </a:extLst>
            </p:cNvPr>
            <p:cNvGrpSpPr/>
            <p:nvPr/>
          </p:nvGrpSpPr>
          <p:grpSpPr>
            <a:xfrm>
              <a:off x="2775846" y="2023394"/>
              <a:ext cx="1794402" cy="3888822"/>
              <a:chOff x="2775846" y="2023394"/>
              <a:chExt cx="1794402" cy="3888822"/>
            </a:xfrm>
          </p:grpSpPr>
          <p:pic>
            <p:nvPicPr>
              <p:cNvPr id="10" name="Picture 9">
                <a:extLst>
                  <a:ext uri="{FF2B5EF4-FFF2-40B4-BE49-F238E27FC236}">
                    <a16:creationId xmlns:a16="http://schemas.microsoft.com/office/drawing/2014/main" id="{7CD801DB-3DD0-1CB0-81B1-DBD9D9E0A93B}"/>
                  </a:ext>
                </a:extLst>
              </p:cNvPr>
              <p:cNvPicPr>
                <a:picLocks noChangeAspect="1"/>
              </p:cNvPicPr>
              <p:nvPr/>
            </p:nvPicPr>
            <p:blipFill>
              <a:blip r:embed="rId8"/>
              <a:srcRect/>
              <a:stretch/>
            </p:blipFill>
            <p:spPr>
              <a:xfrm>
                <a:off x="2775846" y="2023394"/>
                <a:ext cx="1794402" cy="3888822"/>
              </a:xfrm>
              <a:prstGeom prst="rect">
                <a:avLst/>
              </a:prstGeom>
              <a:ln w="28575">
                <a:solidFill>
                  <a:srgbClr val="002060"/>
                </a:solidFill>
              </a:ln>
            </p:spPr>
          </p:pic>
          <p:sp>
            <p:nvSpPr>
              <p:cNvPr id="9" name="Rectangle 8">
                <a:extLst>
                  <a:ext uri="{FF2B5EF4-FFF2-40B4-BE49-F238E27FC236}">
                    <a16:creationId xmlns:a16="http://schemas.microsoft.com/office/drawing/2014/main" id="{614D0807-D1D6-F2D0-9B25-B5D9196BE62E}"/>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C6EDFAE9-9F59-0B51-B919-3F27B348DB2F}"/>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7878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DFF4-F596-8736-B1DE-23A94ECAD70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C70517BA-3ECF-E41A-E53C-5DE7A2DF0BA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B978F33-B470-E805-3E6B-2E006908C52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6" name="TextBox 5">
            <a:extLst>
              <a:ext uri="{FF2B5EF4-FFF2-40B4-BE49-F238E27FC236}">
                <a16:creationId xmlns:a16="http://schemas.microsoft.com/office/drawing/2014/main" id="{A022AD04-3BEE-4540-DDD4-704FCDE7A955}"/>
              </a:ext>
            </a:extLst>
          </p:cNvPr>
          <p:cNvSpPr txBox="1"/>
          <p:nvPr/>
        </p:nvSpPr>
        <p:spPr>
          <a:xfrm>
            <a:off x="7141869" y="2844419"/>
            <a:ext cx="4396520" cy="1938992"/>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Set RSSI</a:t>
            </a:r>
          </a:p>
          <a:p>
            <a:pPr marL="0" indent="0">
              <a:buNone/>
            </a:pPr>
            <a:endParaRPr lang="en-US" sz="1200" b="0" dirty="0">
              <a:latin typeface="+mn-lt"/>
            </a:endParaRPr>
          </a:p>
          <a:p>
            <a:pPr marL="0" indent="0">
              <a:buNone/>
            </a:pPr>
            <a:r>
              <a:rPr lang="en-US" sz="1200" b="0" dirty="0">
                <a:latin typeface="+mn-lt"/>
              </a:rPr>
              <a:t>After connection, as shown in the figure, below the iBeacon bar, there is a row for RSSI. Click on any row and write the value as shown below. </a:t>
            </a:r>
          </a:p>
          <a:p>
            <a:pPr marL="0" indent="0">
              <a:buNone/>
            </a:pPr>
            <a:endParaRPr lang="en-US" sz="1200" b="0" dirty="0">
              <a:latin typeface="+mn-lt"/>
            </a:endParaRPr>
          </a:p>
          <a:p>
            <a:pPr marL="0" indent="0">
              <a:buNone/>
            </a:pPr>
            <a:r>
              <a:rPr lang="en-US" sz="1200" b="0" dirty="0">
                <a:latin typeface="+mn-lt"/>
              </a:rPr>
              <a:t>Enter the value and press “Set”. </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pic>
        <p:nvPicPr>
          <p:cNvPr id="8" name="Picture 7">
            <a:extLst>
              <a:ext uri="{FF2B5EF4-FFF2-40B4-BE49-F238E27FC236}">
                <a16:creationId xmlns:a16="http://schemas.microsoft.com/office/drawing/2014/main" id="{D262F702-AEF1-058E-31BD-C4C5CBEF1898}"/>
              </a:ext>
            </a:extLst>
          </p:cNvPr>
          <p:cNvPicPr>
            <a:picLocks noChangeAspect="1"/>
          </p:cNvPicPr>
          <p:nvPr/>
        </p:nvPicPr>
        <p:blipFill>
          <a:blip r:embed="rId4"/>
          <a:srcRect/>
          <a:stretch/>
        </p:blipFill>
        <p:spPr>
          <a:xfrm>
            <a:off x="4958857" y="2023867"/>
            <a:ext cx="1794404" cy="3887875"/>
          </a:xfrm>
          <a:prstGeom prst="rect">
            <a:avLst/>
          </a:prstGeom>
          <a:ln w="28575">
            <a:solidFill>
              <a:srgbClr val="002060"/>
            </a:solidFill>
          </a:ln>
        </p:spPr>
      </p:pic>
      <p:grpSp>
        <p:nvGrpSpPr>
          <p:cNvPr id="18" name="Group 17">
            <a:extLst>
              <a:ext uri="{FF2B5EF4-FFF2-40B4-BE49-F238E27FC236}">
                <a16:creationId xmlns:a16="http://schemas.microsoft.com/office/drawing/2014/main" id="{5E90C8D1-882B-5FE5-AE40-2B6F4AD8BF48}"/>
              </a:ext>
            </a:extLst>
          </p:cNvPr>
          <p:cNvGrpSpPr/>
          <p:nvPr/>
        </p:nvGrpSpPr>
        <p:grpSpPr>
          <a:xfrm>
            <a:off x="653612" y="2023394"/>
            <a:ext cx="1794404" cy="3888824"/>
            <a:chOff x="653612" y="2023394"/>
            <a:chExt cx="1794404" cy="3888824"/>
          </a:xfrm>
        </p:grpSpPr>
        <p:pic>
          <p:nvPicPr>
            <p:cNvPr id="7" name="Picture 6">
              <a:extLst>
                <a:ext uri="{FF2B5EF4-FFF2-40B4-BE49-F238E27FC236}">
                  <a16:creationId xmlns:a16="http://schemas.microsoft.com/office/drawing/2014/main" id="{50C72A44-3EA1-1B1D-5D96-EEE3E09707B4}"/>
                </a:ext>
              </a:extLst>
            </p:cNvPr>
            <p:cNvPicPr>
              <a:picLocks noChangeAspect="1"/>
            </p:cNvPicPr>
            <p:nvPr/>
          </p:nvPicPr>
          <p:blipFill>
            <a:blip r:embed="rId5"/>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CE9B652C-5F05-C8A1-035A-B08996A1ADA1}"/>
                </a:ext>
              </a:extLst>
            </p:cNvPr>
            <p:cNvSpPr/>
            <p:nvPr/>
          </p:nvSpPr>
          <p:spPr>
            <a:xfrm>
              <a:off x="653612" y="3625977"/>
              <a:ext cx="1794404" cy="19958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F65EA139-0149-6B3C-7224-2A964CE1CC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0771" y="3570360"/>
              <a:ext cx="581977" cy="588062"/>
            </a:xfrm>
            <a:prstGeom prst="rect">
              <a:avLst/>
            </a:prstGeom>
          </p:spPr>
        </p:pic>
      </p:grpSp>
      <p:grpSp>
        <p:nvGrpSpPr>
          <p:cNvPr id="22" name="Group 21">
            <a:extLst>
              <a:ext uri="{FF2B5EF4-FFF2-40B4-BE49-F238E27FC236}">
                <a16:creationId xmlns:a16="http://schemas.microsoft.com/office/drawing/2014/main" id="{986A7EF3-EF94-6D76-FBA6-8D4D631842AB}"/>
              </a:ext>
            </a:extLst>
          </p:cNvPr>
          <p:cNvGrpSpPr/>
          <p:nvPr/>
        </p:nvGrpSpPr>
        <p:grpSpPr>
          <a:xfrm>
            <a:off x="2775846" y="2023395"/>
            <a:ext cx="1794402" cy="3888820"/>
            <a:chOff x="2775846" y="2023395"/>
            <a:chExt cx="1794402" cy="3888820"/>
          </a:xfrm>
        </p:grpSpPr>
        <p:grpSp>
          <p:nvGrpSpPr>
            <p:cNvPr id="19" name="Group 18">
              <a:extLst>
                <a:ext uri="{FF2B5EF4-FFF2-40B4-BE49-F238E27FC236}">
                  <a16:creationId xmlns:a16="http://schemas.microsoft.com/office/drawing/2014/main" id="{682A8924-B1FD-E3DB-AB64-FA33811B76A1}"/>
                </a:ext>
              </a:extLst>
            </p:cNvPr>
            <p:cNvGrpSpPr/>
            <p:nvPr/>
          </p:nvGrpSpPr>
          <p:grpSpPr>
            <a:xfrm>
              <a:off x="2775846" y="2023395"/>
              <a:ext cx="1794402" cy="3888820"/>
              <a:chOff x="2775846" y="2023395"/>
              <a:chExt cx="1794402" cy="3888820"/>
            </a:xfrm>
          </p:grpSpPr>
          <p:pic>
            <p:nvPicPr>
              <p:cNvPr id="10" name="Picture 9">
                <a:extLst>
                  <a:ext uri="{FF2B5EF4-FFF2-40B4-BE49-F238E27FC236}">
                    <a16:creationId xmlns:a16="http://schemas.microsoft.com/office/drawing/2014/main" id="{4F3BEEA3-C123-C8F2-3590-38532A69C02D}"/>
                  </a:ext>
                </a:extLst>
              </p:cNvPr>
              <p:cNvPicPr>
                <a:picLocks noChangeAspect="1"/>
              </p:cNvPicPr>
              <p:nvPr/>
            </p:nvPicPr>
            <p:blipFill>
              <a:blip r:embed="rId8"/>
              <a:srcRect/>
              <a:stretch/>
            </p:blipFill>
            <p:spPr>
              <a:xfrm>
                <a:off x="2775846" y="2023395"/>
                <a:ext cx="1794402" cy="3888820"/>
              </a:xfrm>
              <a:prstGeom prst="rect">
                <a:avLst/>
              </a:prstGeom>
              <a:ln w="28575">
                <a:solidFill>
                  <a:srgbClr val="002060"/>
                </a:solidFill>
              </a:ln>
            </p:spPr>
          </p:pic>
          <p:sp>
            <p:nvSpPr>
              <p:cNvPr id="9" name="Rectangle 8">
                <a:extLst>
                  <a:ext uri="{FF2B5EF4-FFF2-40B4-BE49-F238E27FC236}">
                    <a16:creationId xmlns:a16="http://schemas.microsoft.com/office/drawing/2014/main" id="{1B0A9FDF-2B4D-64CF-A7DD-FC4651C5E76A}"/>
                  </a:ext>
                </a:extLst>
              </p:cNvPr>
              <p:cNvSpPr/>
              <p:nvPr/>
            </p:nvSpPr>
            <p:spPr>
              <a:xfrm>
                <a:off x="3921421" y="4275414"/>
                <a:ext cx="260054" cy="1733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665A92F4-4CFC-1782-4824-3339B1EFAF52}"/>
                </a:ext>
              </a:extLst>
            </p:cNvPr>
            <p:cNvSpPr/>
            <p:nvPr/>
          </p:nvSpPr>
          <p:spPr>
            <a:xfrm>
              <a:off x="4148369" y="5624465"/>
              <a:ext cx="286471" cy="2228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751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0279-72B9-6B9C-0662-C00D7BB4356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7D2CBE5-B472-8D44-E47A-C01DCAF7B464}"/>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8438AEE-6DEC-A24F-A116-0F82C529E63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B661BF04-8BA6-65A8-5594-1F8E2C4BAABE}"/>
              </a:ext>
            </a:extLst>
          </p:cNvPr>
          <p:cNvSpPr>
            <a:spLocks noGrp="1"/>
          </p:cNvSpPr>
          <p:nvPr>
            <p:ph type="title"/>
          </p:nvPr>
        </p:nvSpPr>
        <p:spPr>
          <a:xfrm>
            <a:off x="471947" y="152179"/>
            <a:ext cx="11277601" cy="539915"/>
          </a:xfrm>
        </p:spPr>
        <p:txBody>
          <a:bodyPr>
            <a:normAutofit/>
          </a:bodyPr>
          <a:lstStyle/>
          <a:p>
            <a:pPr algn="ctr"/>
            <a:r>
              <a:rPr lang="en-MY" sz="3200" b="1" dirty="0">
                <a:solidFill>
                  <a:srgbClr val="002060"/>
                </a:solidFill>
              </a:rPr>
              <a:t>CONFIGURATION - ENERGY SAVING MODE</a:t>
            </a:r>
          </a:p>
        </p:txBody>
      </p:sp>
      <p:sp>
        <p:nvSpPr>
          <p:cNvPr id="6" name="TextBox 5">
            <a:extLst>
              <a:ext uri="{FF2B5EF4-FFF2-40B4-BE49-F238E27FC236}">
                <a16:creationId xmlns:a16="http://schemas.microsoft.com/office/drawing/2014/main" id="{ABC1958C-78C8-8009-8EBC-EA532669D4D2}"/>
              </a:ext>
            </a:extLst>
          </p:cNvPr>
          <p:cNvSpPr txBox="1"/>
          <p:nvPr/>
        </p:nvSpPr>
        <p:spPr>
          <a:xfrm>
            <a:off x="6687843" y="2937122"/>
            <a:ext cx="4724627" cy="1569660"/>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Set Energy saving mode</a:t>
            </a:r>
          </a:p>
          <a:p>
            <a:pPr marL="0" indent="0">
              <a:buNone/>
            </a:pPr>
            <a:endParaRPr lang="en-US" sz="1200" b="0" dirty="0">
              <a:latin typeface="+mn-lt"/>
            </a:endParaRPr>
          </a:p>
          <a:p>
            <a:pPr marL="0" indent="0">
              <a:buNone/>
            </a:pPr>
            <a:r>
              <a:rPr lang="en-US" sz="1200" b="0" dirty="0">
                <a:latin typeface="+mn-lt"/>
              </a:rPr>
              <a:t>Users can set the time duration for saving the power by changing the advertisement interval and it transmits power for that user need to touch on the row Energy Saving Start/End time.</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grpSp>
        <p:nvGrpSpPr>
          <p:cNvPr id="18" name="Group 17">
            <a:extLst>
              <a:ext uri="{FF2B5EF4-FFF2-40B4-BE49-F238E27FC236}">
                <a16:creationId xmlns:a16="http://schemas.microsoft.com/office/drawing/2014/main" id="{AFB0C848-E8B0-958D-D80B-B09D103F255E}"/>
              </a:ext>
            </a:extLst>
          </p:cNvPr>
          <p:cNvGrpSpPr/>
          <p:nvPr/>
        </p:nvGrpSpPr>
        <p:grpSpPr>
          <a:xfrm>
            <a:off x="1107636" y="2008374"/>
            <a:ext cx="1950874" cy="3888824"/>
            <a:chOff x="653612" y="2023394"/>
            <a:chExt cx="1950874" cy="3888824"/>
          </a:xfrm>
        </p:grpSpPr>
        <p:pic>
          <p:nvPicPr>
            <p:cNvPr id="7" name="Picture 6">
              <a:extLst>
                <a:ext uri="{FF2B5EF4-FFF2-40B4-BE49-F238E27FC236}">
                  <a16:creationId xmlns:a16="http://schemas.microsoft.com/office/drawing/2014/main" id="{EEEA7730-18F0-E61B-0C47-5FF055CD6994}"/>
                </a:ext>
              </a:extLst>
            </p:cNvPr>
            <p:cNvPicPr>
              <a:picLocks noChangeAspect="1"/>
            </p:cNvPicPr>
            <p:nvPr/>
          </p:nvPicPr>
          <p:blipFill>
            <a:blip r:embed="rId4"/>
            <a:srcRect/>
            <a:stretch/>
          </p:blipFill>
          <p:spPr>
            <a:xfrm>
              <a:off x="653612" y="2023394"/>
              <a:ext cx="1794404" cy="3888824"/>
            </a:xfrm>
            <a:prstGeom prst="rect">
              <a:avLst/>
            </a:prstGeom>
            <a:ln w="28575">
              <a:solidFill>
                <a:srgbClr val="002060"/>
              </a:solidFill>
            </a:ln>
          </p:spPr>
        </p:pic>
        <p:sp>
          <p:nvSpPr>
            <p:cNvPr id="12" name="Rectangle 11">
              <a:extLst>
                <a:ext uri="{FF2B5EF4-FFF2-40B4-BE49-F238E27FC236}">
                  <a16:creationId xmlns:a16="http://schemas.microsoft.com/office/drawing/2014/main" id="{1DC0062F-FC28-21D1-A367-5135DB2D44DB}"/>
                </a:ext>
              </a:extLst>
            </p:cNvPr>
            <p:cNvSpPr/>
            <p:nvPr/>
          </p:nvSpPr>
          <p:spPr>
            <a:xfrm>
              <a:off x="653612" y="2657692"/>
              <a:ext cx="1794404"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7E807B4F-9A16-6FFF-3F14-9D8C5D8947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4961" y="2790642"/>
              <a:ext cx="339525" cy="293957"/>
            </a:xfrm>
            <a:prstGeom prst="rect">
              <a:avLst/>
            </a:prstGeom>
          </p:spPr>
        </p:pic>
      </p:grpSp>
      <p:grpSp>
        <p:nvGrpSpPr>
          <p:cNvPr id="4" name="Group 3">
            <a:extLst>
              <a:ext uri="{FF2B5EF4-FFF2-40B4-BE49-F238E27FC236}">
                <a16:creationId xmlns:a16="http://schemas.microsoft.com/office/drawing/2014/main" id="{FD913451-E4F4-18EF-6CCA-D57633D2FBEC}"/>
              </a:ext>
            </a:extLst>
          </p:cNvPr>
          <p:cNvGrpSpPr/>
          <p:nvPr/>
        </p:nvGrpSpPr>
        <p:grpSpPr>
          <a:xfrm>
            <a:off x="3975975" y="2008374"/>
            <a:ext cx="1794403" cy="3888822"/>
            <a:chOff x="2775846" y="2023394"/>
            <a:chExt cx="1794403" cy="3888822"/>
          </a:xfrm>
        </p:grpSpPr>
        <p:pic>
          <p:nvPicPr>
            <p:cNvPr id="10" name="Picture 9">
              <a:extLst>
                <a:ext uri="{FF2B5EF4-FFF2-40B4-BE49-F238E27FC236}">
                  <a16:creationId xmlns:a16="http://schemas.microsoft.com/office/drawing/2014/main" id="{264A4A2B-84B9-621D-412D-E6A14D9C991F}"/>
                </a:ext>
              </a:extLst>
            </p:cNvPr>
            <p:cNvPicPr>
              <a:picLocks noChangeAspect="1"/>
            </p:cNvPicPr>
            <p:nvPr/>
          </p:nvPicPr>
          <p:blipFill>
            <a:blip r:embed="rId7"/>
            <a:srcRect/>
            <a:stretch/>
          </p:blipFill>
          <p:spPr>
            <a:xfrm>
              <a:off x="2775846" y="2023394"/>
              <a:ext cx="1794403" cy="3888822"/>
            </a:xfrm>
            <a:prstGeom prst="rect">
              <a:avLst/>
            </a:prstGeom>
            <a:ln w="28575">
              <a:solidFill>
                <a:srgbClr val="002060"/>
              </a:solidFill>
            </a:ln>
          </p:spPr>
        </p:pic>
        <p:sp>
          <p:nvSpPr>
            <p:cNvPr id="15" name="Rectangle 14">
              <a:extLst>
                <a:ext uri="{FF2B5EF4-FFF2-40B4-BE49-F238E27FC236}">
                  <a16:creationId xmlns:a16="http://schemas.microsoft.com/office/drawing/2014/main" id="{FDA3DA5B-584E-50F2-F061-A5190657981E}"/>
                </a:ext>
              </a:extLst>
            </p:cNvPr>
            <p:cNvSpPr/>
            <p:nvPr/>
          </p:nvSpPr>
          <p:spPr>
            <a:xfrm>
              <a:off x="3846215" y="4238405"/>
              <a:ext cx="424815" cy="1733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5353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231937" y="152179"/>
            <a:ext cx="11728126" cy="539915"/>
          </a:xfrm>
        </p:spPr>
        <p:txBody>
          <a:bodyPr>
            <a:normAutofit fontScale="90000"/>
          </a:bodyPr>
          <a:lstStyle/>
          <a:p>
            <a:pPr algn="ctr"/>
            <a:r>
              <a:rPr lang="en-MY" sz="3600" b="1" dirty="0">
                <a:solidFill>
                  <a:srgbClr val="002060"/>
                </a:solidFill>
              </a:rPr>
              <a:t>APPLICATION INSTALLATION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231937" y="692094"/>
            <a:ext cx="11728126" cy="1038383"/>
          </a:xfrm>
        </p:spPr>
        <p:txBody>
          <a:bodyPr>
            <a:normAutofit/>
          </a:bodyPr>
          <a:lstStyle/>
          <a:p>
            <a:pPr marL="0" indent="0">
              <a:buNone/>
            </a:pPr>
            <a:r>
              <a:rPr lang="en-US" sz="1400" b="1" dirty="0">
                <a:solidFill>
                  <a:srgbClr val="002060"/>
                </a:solidFill>
              </a:rPr>
              <a:t>Please follow these instructions: </a:t>
            </a:r>
            <a:r>
              <a:rPr lang="en-US" sz="1400" dirty="0">
                <a:solidFill>
                  <a:srgbClr val="002060"/>
                </a:solidFill>
              </a:rPr>
              <a:t>Open the Play Store on an Android device. Search for the “SMART COOLER INSTALLATION” application and install it. </a:t>
            </a:r>
          </a:p>
          <a:p>
            <a:pPr marL="0" indent="0">
              <a:buNone/>
            </a:pPr>
            <a:r>
              <a:rPr lang="en-US" sz="1400" b="1" dirty="0">
                <a:solidFill>
                  <a:srgbClr val="C00000"/>
                </a:solidFill>
              </a:rPr>
              <a:t>Removing the previous version of the application before installing the new one is preferable.</a:t>
            </a:r>
          </a:p>
        </p:txBody>
      </p:sp>
      <p:pic>
        <p:nvPicPr>
          <p:cNvPr id="7" name="Picture 6">
            <a:extLst>
              <a:ext uri="{FF2B5EF4-FFF2-40B4-BE49-F238E27FC236}">
                <a16:creationId xmlns:a16="http://schemas.microsoft.com/office/drawing/2014/main" id="{994092D7-AB8D-D3C9-913A-06CA371FC9A2}"/>
              </a:ext>
            </a:extLst>
          </p:cNvPr>
          <p:cNvPicPr>
            <a:picLocks noChangeAspect="1"/>
          </p:cNvPicPr>
          <p:nvPr/>
        </p:nvPicPr>
        <p:blipFill>
          <a:blip r:embed="rId4"/>
          <a:srcRect/>
          <a:stretch/>
        </p:blipFill>
        <p:spPr>
          <a:xfrm>
            <a:off x="1711511" y="2083925"/>
            <a:ext cx="1900698" cy="3888828"/>
          </a:xfrm>
          <a:prstGeom prst="rect">
            <a:avLst/>
          </a:prstGeom>
          <a:ln w="28575">
            <a:solidFill>
              <a:srgbClr val="002060"/>
            </a:solidFill>
          </a:ln>
        </p:spPr>
      </p:pic>
      <p:pic>
        <p:nvPicPr>
          <p:cNvPr id="8" name="Picture 7">
            <a:extLst>
              <a:ext uri="{FF2B5EF4-FFF2-40B4-BE49-F238E27FC236}">
                <a16:creationId xmlns:a16="http://schemas.microsoft.com/office/drawing/2014/main" id="{46FF50C8-9813-70C9-DA12-0B3114707C01}"/>
              </a:ext>
            </a:extLst>
          </p:cNvPr>
          <p:cNvPicPr>
            <a:picLocks noChangeAspect="1"/>
          </p:cNvPicPr>
          <p:nvPr/>
        </p:nvPicPr>
        <p:blipFill>
          <a:blip r:embed="rId5"/>
          <a:srcRect/>
          <a:stretch/>
        </p:blipFill>
        <p:spPr>
          <a:xfrm>
            <a:off x="8632718" y="2083925"/>
            <a:ext cx="1794843" cy="3888828"/>
          </a:xfrm>
          <a:prstGeom prst="rect">
            <a:avLst/>
          </a:prstGeom>
          <a:ln w="28575">
            <a:solidFill>
              <a:srgbClr val="002060"/>
            </a:solidFill>
          </a:ln>
        </p:spPr>
      </p:pic>
      <p:pic>
        <p:nvPicPr>
          <p:cNvPr id="3" name="Picture 2">
            <a:extLst>
              <a:ext uri="{FF2B5EF4-FFF2-40B4-BE49-F238E27FC236}">
                <a16:creationId xmlns:a16="http://schemas.microsoft.com/office/drawing/2014/main" id="{A22C6D15-8B1C-EC3E-E2CA-6AA0C0387EFB}"/>
              </a:ext>
            </a:extLst>
          </p:cNvPr>
          <p:cNvPicPr>
            <a:picLocks noChangeAspect="1"/>
          </p:cNvPicPr>
          <p:nvPr/>
        </p:nvPicPr>
        <p:blipFill>
          <a:blip r:embed="rId6"/>
          <a:srcRect/>
          <a:stretch/>
        </p:blipFill>
        <p:spPr>
          <a:xfrm>
            <a:off x="5145651" y="2083926"/>
            <a:ext cx="1900697" cy="3888828"/>
          </a:xfrm>
          <a:prstGeom prst="rect">
            <a:avLst/>
          </a:prstGeom>
          <a:ln w="28575">
            <a:solidFill>
              <a:srgbClr val="002060"/>
            </a:solidFill>
          </a:ln>
        </p:spPr>
      </p:pic>
    </p:spTree>
    <p:extLst>
      <p:ext uri="{BB962C8B-B14F-4D97-AF65-F5344CB8AC3E}">
        <p14:creationId xmlns:p14="http://schemas.microsoft.com/office/powerpoint/2010/main" val="931492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5E646-B6CF-84B4-D462-E2343118255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78B8737-9CF1-CF00-6199-03C071CE404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63C97EA-9D15-3173-C79B-FBB77D777580}"/>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grpSp>
        <p:nvGrpSpPr>
          <p:cNvPr id="18" name="Group 17">
            <a:extLst>
              <a:ext uri="{FF2B5EF4-FFF2-40B4-BE49-F238E27FC236}">
                <a16:creationId xmlns:a16="http://schemas.microsoft.com/office/drawing/2014/main" id="{A413A317-FC05-25CF-E61E-4BC9EA2B4003}"/>
              </a:ext>
            </a:extLst>
          </p:cNvPr>
          <p:cNvGrpSpPr/>
          <p:nvPr/>
        </p:nvGrpSpPr>
        <p:grpSpPr>
          <a:xfrm>
            <a:off x="1933546" y="2008372"/>
            <a:ext cx="1936542" cy="3888824"/>
            <a:chOff x="653612" y="2023394"/>
            <a:chExt cx="1936542" cy="3888824"/>
          </a:xfrm>
        </p:grpSpPr>
        <p:pic>
          <p:nvPicPr>
            <p:cNvPr id="7" name="Picture 6">
              <a:extLst>
                <a:ext uri="{FF2B5EF4-FFF2-40B4-BE49-F238E27FC236}">
                  <a16:creationId xmlns:a16="http://schemas.microsoft.com/office/drawing/2014/main" id="{B23E1FE6-62F7-6AE0-5C06-B10323A6A29B}"/>
                </a:ext>
              </a:extLst>
            </p:cNvPr>
            <p:cNvPicPr>
              <a:picLocks noChangeAspect="1"/>
            </p:cNvPicPr>
            <p:nvPr/>
          </p:nvPicPr>
          <p:blipFill>
            <a:blip r:embed="rId4"/>
            <a:srcRect/>
            <a:stretch/>
          </p:blipFill>
          <p:spPr>
            <a:xfrm>
              <a:off x="653612" y="2023394"/>
              <a:ext cx="1794403" cy="3888824"/>
            </a:xfrm>
            <a:prstGeom prst="rect">
              <a:avLst/>
            </a:prstGeom>
            <a:ln w="28575">
              <a:solidFill>
                <a:srgbClr val="002060"/>
              </a:solidFill>
            </a:ln>
          </p:spPr>
        </p:pic>
        <p:sp>
          <p:nvSpPr>
            <p:cNvPr id="12" name="Rectangle 11">
              <a:extLst>
                <a:ext uri="{FF2B5EF4-FFF2-40B4-BE49-F238E27FC236}">
                  <a16:creationId xmlns:a16="http://schemas.microsoft.com/office/drawing/2014/main" id="{E727C839-6C5C-E589-928A-672F17C52668}"/>
                </a:ext>
              </a:extLst>
            </p:cNvPr>
            <p:cNvSpPr/>
            <p:nvPr/>
          </p:nvSpPr>
          <p:spPr>
            <a:xfrm>
              <a:off x="1648050" y="2394745"/>
              <a:ext cx="821055" cy="2379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Double Tap Gesture with solid fill">
              <a:extLst>
                <a:ext uri="{FF2B5EF4-FFF2-40B4-BE49-F238E27FC236}">
                  <a16:creationId xmlns:a16="http://schemas.microsoft.com/office/drawing/2014/main" id="{4EC9E0BE-AB03-EA58-4F97-308A8CA43F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7001" y="2579822"/>
              <a:ext cx="343153" cy="293957"/>
            </a:xfrm>
            <a:prstGeom prst="rect">
              <a:avLst/>
            </a:prstGeom>
          </p:spPr>
        </p:pic>
      </p:grpSp>
      <p:sp>
        <p:nvSpPr>
          <p:cNvPr id="5" name="TextBox 4">
            <a:extLst>
              <a:ext uri="{FF2B5EF4-FFF2-40B4-BE49-F238E27FC236}">
                <a16:creationId xmlns:a16="http://schemas.microsoft.com/office/drawing/2014/main" id="{3301561E-F840-5193-846E-6308AB304D9B}"/>
              </a:ext>
            </a:extLst>
          </p:cNvPr>
          <p:cNvSpPr txBox="1"/>
          <p:nvPr/>
        </p:nvSpPr>
        <p:spPr>
          <a:xfrm>
            <a:off x="5339299" y="3152565"/>
            <a:ext cx="6097772" cy="1200329"/>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latin typeface="+mn-lt"/>
              </a:rPr>
              <a:t>Disable Energy Saving Mode</a:t>
            </a:r>
          </a:p>
          <a:p>
            <a:pPr marL="0" indent="0">
              <a:buNone/>
            </a:pPr>
            <a:endParaRPr lang="en-US" sz="1200" b="0" dirty="0">
              <a:latin typeface="+mn-lt"/>
            </a:endParaRPr>
          </a:p>
          <a:p>
            <a:pPr marL="0" indent="0">
              <a:buNone/>
            </a:pPr>
            <a:r>
              <a:rPr lang="en-US" sz="1200" b="0" dirty="0">
                <a:latin typeface="+mn-lt"/>
              </a:rPr>
              <a:t>Users can disable the energy-saving mode by tapping on the “Disable Energy Saving” as shown in the image.</a:t>
            </a:r>
          </a:p>
          <a:p>
            <a:pPr marL="0" indent="0">
              <a:buNone/>
            </a:pPr>
            <a:endParaRPr lang="en-US" sz="1200" b="0" dirty="0">
              <a:latin typeface="+mn-lt"/>
            </a:endParaRPr>
          </a:p>
          <a:p>
            <a:pPr marL="0" indent="0">
              <a:buNone/>
            </a:pPr>
            <a:r>
              <a:rPr lang="en-US" sz="1200" b="0" dirty="0">
                <a:latin typeface="+mn-lt"/>
              </a:rPr>
              <a:t>After changing the values, press the SAVE button at the bottom to save it on the device.</a:t>
            </a:r>
          </a:p>
        </p:txBody>
      </p:sp>
    </p:spTree>
    <p:extLst>
      <p:ext uri="{BB962C8B-B14F-4D97-AF65-F5344CB8AC3E}">
        <p14:creationId xmlns:p14="http://schemas.microsoft.com/office/powerpoint/2010/main" val="841758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CCEB-E39A-1ECF-00FD-A29D0B1D884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6DF7420-0FBB-22EB-2454-577AD62256E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9744976-3C0E-4190-2E09-E0202A5F1610}"/>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44A6E848-628C-043C-E733-A16EDAA88B92}"/>
              </a:ext>
            </a:extLst>
          </p:cNvPr>
          <p:cNvSpPr>
            <a:spLocks noGrp="1"/>
          </p:cNvSpPr>
          <p:nvPr>
            <p:ph type="title"/>
          </p:nvPr>
        </p:nvSpPr>
        <p:spPr>
          <a:xfrm>
            <a:off x="471947" y="152179"/>
            <a:ext cx="11189111" cy="539915"/>
          </a:xfrm>
        </p:spPr>
        <p:txBody>
          <a:bodyPr>
            <a:normAutofit/>
          </a:bodyPr>
          <a:lstStyle/>
          <a:p>
            <a:pPr algn="ctr"/>
            <a:r>
              <a:rPr lang="en-MY" sz="3200" b="1" dirty="0">
                <a:solidFill>
                  <a:srgbClr val="002060"/>
                </a:solidFill>
              </a:rPr>
              <a:t>CONFIGURATION – DFU(DIRECT FIRMWARE UPDATE)</a:t>
            </a:r>
          </a:p>
        </p:txBody>
      </p:sp>
      <p:sp>
        <p:nvSpPr>
          <p:cNvPr id="54" name="TextBox 53">
            <a:extLst>
              <a:ext uri="{FF2B5EF4-FFF2-40B4-BE49-F238E27FC236}">
                <a16:creationId xmlns:a16="http://schemas.microsoft.com/office/drawing/2014/main" id="{EBDE37D7-6B05-FD11-87C9-819982DB0A19}"/>
              </a:ext>
            </a:extLst>
          </p:cNvPr>
          <p:cNvSpPr txBox="1"/>
          <p:nvPr/>
        </p:nvSpPr>
        <p:spPr>
          <a:xfrm>
            <a:off x="478577" y="734091"/>
            <a:ext cx="11234846" cy="885371"/>
          </a:xfrm>
          <a:prstGeom prst="rect">
            <a:avLst/>
          </a:prstGeom>
          <a:noFill/>
        </p:spPr>
        <p:txBody>
          <a:bodyPr wrap="square">
            <a:spAutoFit/>
          </a:bodyPr>
          <a:lstStyle/>
          <a:p>
            <a:pPr algn="just">
              <a:lnSpc>
                <a:spcPct val="90000"/>
              </a:lnSpc>
              <a:spcBef>
                <a:spcPts val="1000"/>
              </a:spcBef>
            </a:pPr>
            <a:r>
              <a:rPr lang="en-US" sz="1200" b="1" dirty="0">
                <a:solidFill>
                  <a:srgbClr val="002060"/>
                </a:solidFill>
              </a:rPr>
              <a:t>DFU</a:t>
            </a:r>
            <a:r>
              <a:rPr lang="en-US" sz="1200" dirty="0">
                <a:solidFill>
                  <a:srgbClr val="002060"/>
                </a:solidFill>
              </a:rPr>
              <a:t> - To perform a Direct Firmware Update (DFU) on the Smart device, click the Update DFU Button as illustrated in the image. If the device already has the latest firmware, the DFU flag will not be displayed.</a:t>
            </a:r>
          </a:p>
          <a:p>
            <a:pPr algn="just">
              <a:lnSpc>
                <a:spcPct val="90000"/>
              </a:lnSpc>
              <a:spcBef>
                <a:spcPts val="1000"/>
              </a:spcBef>
            </a:pPr>
            <a:r>
              <a:rPr lang="en-US" sz="1200" dirty="0">
                <a:solidFill>
                  <a:srgbClr val="002060"/>
                </a:solidFill>
              </a:rPr>
              <a:t>After completing the DFU update, the user will see the DFU Upgrade Process. Once the DFU process is successfully finished, the user can check the upgraded firmware version of the smart device.</a:t>
            </a:r>
          </a:p>
        </p:txBody>
      </p:sp>
      <p:grpSp>
        <p:nvGrpSpPr>
          <p:cNvPr id="102" name="Group 101">
            <a:extLst>
              <a:ext uri="{FF2B5EF4-FFF2-40B4-BE49-F238E27FC236}">
                <a16:creationId xmlns:a16="http://schemas.microsoft.com/office/drawing/2014/main" id="{C3785855-28CC-9F07-B459-62DBAFC56567}"/>
              </a:ext>
            </a:extLst>
          </p:cNvPr>
          <p:cNvGrpSpPr/>
          <p:nvPr/>
        </p:nvGrpSpPr>
        <p:grpSpPr>
          <a:xfrm>
            <a:off x="1256502" y="1987977"/>
            <a:ext cx="1794403" cy="3888824"/>
            <a:chOff x="1256502" y="1987977"/>
            <a:chExt cx="1794403" cy="3888824"/>
          </a:xfrm>
        </p:grpSpPr>
        <p:pic>
          <p:nvPicPr>
            <p:cNvPr id="89" name="Picture 88">
              <a:extLst>
                <a:ext uri="{FF2B5EF4-FFF2-40B4-BE49-F238E27FC236}">
                  <a16:creationId xmlns:a16="http://schemas.microsoft.com/office/drawing/2014/main" id="{D960925C-111B-EA45-C7B9-86BAC3DB6819}"/>
                </a:ext>
              </a:extLst>
            </p:cNvPr>
            <p:cNvPicPr>
              <a:picLocks noChangeAspect="1"/>
            </p:cNvPicPr>
            <p:nvPr/>
          </p:nvPicPr>
          <p:blipFill>
            <a:blip r:embed="rId4"/>
            <a:srcRect/>
            <a:stretch/>
          </p:blipFill>
          <p:spPr>
            <a:xfrm>
              <a:off x="1256502" y="1987977"/>
              <a:ext cx="1794403" cy="3888824"/>
            </a:xfrm>
            <a:prstGeom prst="rect">
              <a:avLst/>
            </a:prstGeom>
            <a:ln w="28575">
              <a:solidFill>
                <a:srgbClr val="002060"/>
              </a:solidFill>
            </a:ln>
          </p:spPr>
        </p:pic>
        <p:grpSp>
          <p:nvGrpSpPr>
            <p:cNvPr id="93" name="Group 92">
              <a:extLst>
                <a:ext uri="{FF2B5EF4-FFF2-40B4-BE49-F238E27FC236}">
                  <a16:creationId xmlns:a16="http://schemas.microsoft.com/office/drawing/2014/main" id="{9819D0E0-2DFB-678A-3D18-437C361B85AC}"/>
                </a:ext>
              </a:extLst>
            </p:cNvPr>
            <p:cNvGrpSpPr/>
            <p:nvPr/>
          </p:nvGrpSpPr>
          <p:grpSpPr>
            <a:xfrm>
              <a:off x="2270759" y="2806146"/>
              <a:ext cx="577851" cy="430559"/>
              <a:chOff x="1803400" y="2368550"/>
              <a:chExt cx="577851" cy="509299"/>
            </a:xfrm>
          </p:grpSpPr>
          <p:sp>
            <p:nvSpPr>
              <p:cNvPr id="94" name="Rectangle 93">
                <a:extLst>
                  <a:ext uri="{FF2B5EF4-FFF2-40B4-BE49-F238E27FC236}">
                    <a16:creationId xmlns:a16="http://schemas.microsoft.com/office/drawing/2014/main" id="{F1A7B5E4-4D19-7D26-A50F-71392830C7DC}"/>
                  </a:ext>
                </a:extLst>
              </p:cNvPr>
              <p:cNvSpPr/>
              <p:nvPr/>
            </p:nvSpPr>
            <p:spPr>
              <a:xfrm flipV="1">
                <a:off x="1803400" y="2368550"/>
                <a:ext cx="577851" cy="3492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Graphic 94" descr="Double Tap Gesture with solid fill">
                <a:extLst>
                  <a:ext uri="{FF2B5EF4-FFF2-40B4-BE49-F238E27FC236}">
                    <a16:creationId xmlns:a16="http://schemas.microsoft.com/office/drawing/2014/main" id="{29CB3CD0-E164-80A9-F430-F0A5153EA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1422" y="2557751"/>
                <a:ext cx="320098" cy="320098"/>
              </a:xfrm>
              <a:prstGeom prst="rect">
                <a:avLst/>
              </a:prstGeom>
            </p:spPr>
          </p:pic>
        </p:grpSp>
      </p:grpSp>
      <p:grpSp>
        <p:nvGrpSpPr>
          <p:cNvPr id="101" name="Group 100">
            <a:extLst>
              <a:ext uri="{FF2B5EF4-FFF2-40B4-BE49-F238E27FC236}">
                <a16:creationId xmlns:a16="http://schemas.microsoft.com/office/drawing/2014/main" id="{53E0D441-B8D6-1613-F291-9C151842B2D3}"/>
              </a:ext>
            </a:extLst>
          </p:cNvPr>
          <p:cNvGrpSpPr/>
          <p:nvPr/>
        </p:nvGrpSpPr>
        <p:grpSpPr>
          <a:xfrm>
            <a:off x="3839132" y="1987977"/>
            <a:ext cx="1794403" cy="3888824"/>
            <a:chOff x="3839132" y="1987977"/>
            <a:chExt cx="1794403" cy="3888824"/>
          </a:xfrm>
        </p:grpSpPr>
        <p:pic>
          <p:nvPicPr>
            <p:cNvPr id="90" name="Picture 89">
              <a:extLst>
                <a:ext uri="{FF2B5EF4-FFF2-40B4-BE49-F238E27FC236}">
                  <a16:creationId xmlns:a16="http://schemas.microsoft.com/office/drawing/2014/main" id="{3F2E5660-E81C-E8A2-63EA-840948A61B8A}"/>
                </a:ext>
              </a:extLst>
            </p:cNvPr>
            <p:cNvPicPr>
              <a:picLocks noChangeAspect="1"/>
            </p:cNvPicPr>
            <p:nvPr/>
          </p:nvPicPr>
          <p:blipFill>
            <a:blip r:embed="rId7"/>
            <a:srcRect/>
            <a:stretch/>
          </p:blipFill>
          <p:spPr>
            <a:xfrm>
              <a:off x="3839132" y="1987977"/>
              <a:ext cx="1794403" cy="3888824"/>
            </a:xfrm>
            <a:prstGeom prst="rect">
              <a:avLst/>
            </a:prstGeom>
            <a:ln w="28575">
              <a:solidFill>
                <a:srgbClr val="002060"/>
              </a:solidFill>
            </a:ln>
          </p:spPr>
        </p:pic>
        <p:sp>
          <p:nvSpPr>
            <p:cNvPr id="96" name="Rectangle 95">
              <a:extLst>
                <a:ext uri="{FF2B5EF4-FFF2-40B4-BE49-F238E27FC236}">
                  <a16:creationId xmlns:a16="http://schemas.microsoft.com/office/drawing/2014/main" id="{90656ABE-A791-9DDA-5E4F-844216532A78}"/>
                </a:ext>
              </a:extLst>
            </p:cNvPr>
            <p:cNvSpPr/>
            <p:nvPr/>
          </p:nvSpPr>
          <p:spPr>
            <a:xfrm flipV="1">
              <a:off x="4026642" y="3759200"/>
              <a:ext cx="1437694" cy="4216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DE0EF8B4-DF92-D8D7-ABB4-0199089546B7}"/>
              </a:ext>
            </a:extLst>
          </p:cNvPr>
          <p:cNvGrpSpPr/>
          <p:nvPr/>
        </p:nvGrpSpPr>
        <p:grpSpPr>
          <a:xfrm>
            <a:off x="6558464" y="1987977"/>
            <a:ext cx="1794403" cy="3888824"/>
            <a:chOff x="6558464" y="1987977"/>
            <a:chExt cx="1794403" cy="3888824"/>
          </a:xfrm>
        </p:grpSpPr>
        <p:pic>
          <p:nvPicPr>
            <p:cNvPr id="91" name="Picture 90">
              <a:extLst>
                <a:ext uri="{FF2B5EF4-FFF2-40B4-BE49-F238E27FC236}">
                  <a16:creationId xmlns:a16="http://schemas.microsoft.com/office/drawing/2014/main" id="{0825C9DD-B6CD-C5A2-62B8-061F7A2124C6}"/>
                </a:ext>
              </a:extLst>
            </p:cNvPr>
            <p:cNvPicPr>
              <a:picLocks noChangeAspect="1"/>
            </p:cNvPicPr>
            <p:nvPr/>
          </p:nvPicPr>
          <p:blipFill>
            <a:blip r:embed="rId8"/>
            <a:srcRect/>
            <a:stretch/>
          </p:blipFill>
          <p:spPr>
            <a:xfrm>
              <a:off x="6558464" y="1987977"/>
              <a:ext cx="1794403" cy="3888824"/>
            </a:xfrm>
            <a:prstGeom prst="rect">
              <a:avLst/>
            </a:prstGeom>
            <a:ln w="28575">
              <a:solidFill>
                <a:srgbClr val="002060"/>
              </a:solidFill>
            </a:ln>
          </p:spPr>
        </p:pic>
        <p:sp>
          <p:nvSpPr>
            <p:cNvPr id="97" name="Rectangle 96">
              <a:extLst>
                <a:ext uri="{FF2B5EF4-FFF2-40B4-BE49-F238E27FC236}">
                  <a16:creationId xmlns:a16="http://schemas.microsoft.com/office/drawing/2014/main" id="{A9D976D3-6C95-33FD-F757-549B93B7C9EB}"/>
                </a:ext>
              </a:extLst>
            </p:cNvPr>
            <p:cNvSpPr/>
            <p:nvPr/>
          </p:nvSpPr>
          <p:spPr>
            <a:xfrm flipV="1">
              <a:off x="6720839" y="3759200"/>
              <a:ext cx="1463041" cy="4216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88053E0D-BEE7-E4E3-6513-F8C91A47BBB6}"/>
              </a:ext>
            </a:extLst>
          </p:cNvPr>
          <p:cNvGrpSpPr/>
          <p:nvPr/>
        </p:nvGrpSpPr>
        <p:grpSpPr>
          <a:xfrm>
            <a:off x="9141094" y="1987977"/>
            <a:ext cx="1794403" cy="3888824"/>
            <a:chOff x="9141094" y="1987977"/>
            <a:chExt cx="1794403" cy="3888824"/>
          </a:xfrm>
        </p:grpSpPr>
        <p:pic>
          <p:nvPicPr>
            <p:cNvPr id="92" name="Picture 91">
              <a:extLst>
                <a:ext uri="{FF2B5EF4-FFF2-40B4-BE49-F238E27FC236}">
                  <a16:creationId xmlns:a16="http://schemas.microsoft.com/office/drawing/2014/main" id="{A7E07BFE-4012-3031-1107-32BDFDF05362}"/>
                </a:ext>
              </a:extLst>
            </p:cNvPr>
            <p:cNvPicPr>
              <a:picLocks noChangeAspect="1"/>
            </p:cNvPicPr>
            <p:nvPr/>
          </p:nvPicPr>
          <p:blipFill>
            <a:blip r:embed="rId9"/>
            <a:srcRect/>
            <a:stretch/>
          </p:blipFill>
          <p:spPr>
            <a:xfrm>
              <a:off x="9141094" y="1987977"/>
              <a:ext cx="1794403" cy="3888824"/>
            </a:xfrm>
            <a:prstGeom prst="rect">
              <a:avLst/>
            </a:prstGeom>
            <a:ln w="28575">
              <a:solidFill>
                <a:srgbClr val="002060"/>
              </a:solidFill>
            </a:ln>
          </p:spPr>
        </p:pic>
        <p:sp>
          <p:nvSpPr>
            <p:cNvPr id="98" name="Rectangle 97">
              <a:extLst>
                <a:ext uri="{FF2B5EF4-FFF2-40B4-BE49-F238E27FC236}">
                  <a16:creationId xmlns:a16="http://schemas.microsoft.com/office/drawing/2014/main" id="{08C01E9E-4C5F-06D8-C1D8-09CE001387C2}"/>
                </a:ext>
              </a:extLst>
            </p:cNvPr>
            <p:cNvSpPr/>
            <p:nvPr/>
          </p:nvSpPr>
          <p:spPr>
            <a:xfrm flipV="1">
              <a:off x="10708640" y="2872738"/>
              <a:ext cx="226857" cy="1676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08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0A2F-9AE5-6E28-8BAF-74D744566F3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1AC6794-85B3-E8EC-D27D-F00B275B4F2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2861F59C-30FD-C4B5-E5E7-2E1B0C3176FD}"/>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D7216AD8-C8E2-E5A8-3B22-2611C7C8C006}"/>
              </a:ext>
            </a:extLst>
          </p:cNvPr>
          <p:cNvSpPr>
            <a:spLocks noGrp="1"/>
          </p:cNvSpPr>
          <p:nvPr>
            <p:ph type="title"/>
          </p:nvPr>
        </p:nvSpPr>
        <p:spPr>
          <a:xfrm>
            <a:off x="471947" y="152179"/>
            <a:ext cx="11248105" cy="539915"/>
          </a:xfrm>
        </p:spPr>
        <p:txBody>
          <a:bodyPr>
            <a:normAutofit/>
          </a:bodyPr>
          <a:lstStyle/>
          <a:p>
            <a:pPr algn="ctr"/>
            <a:r>
              <a:rPr lang="en-MY" sz="3200" b="1" dirty="0">
                <a:solidFill>
                  <a:srgbClr val="002060"/>
                </a:solidFill>
                <a:latin typeface="Avenir Black" panose="02000503020000020003" pitchFamily="2" charset="0"/>
              </a:rPr>
              <a:t>VH PROCESS (VIRTUAL HUB SCREEN PROCESS) </a:t>
            </a:r>
          </a:p>
        </p:txBody>
      </p:sp>
      <p:pic>
        <p:nvPicPr>
          <p:cNvPr id="10" name="Picture 9">
            <a:extLst>
              <a:ext uri="{FF2B5EF4-FFF2-40B4-BE49-F238E27FC236}">
                <a16:creationId xmlns:a16="http://schemas.microsoft.com/office/drawing/2014/main" id="{F0C6A8DB-37B2-799A-EADE-B5D0B6C203D9}"/>
              </a:ext>
            </a:extLst>
          </p:cNvPr>
          <p:cNvPicPr>
            <a:picLocks noChangeAspect="1"/>
          </p:cNvPicPr>
          <p:nvPr/>
        </p:nvPicPr>
        <p:blipFill>
          <a:blip r:embed="rId4"/>
          <a:srcRect/>
          <a:stretch/>
        </p:blipFill>
        <p:spPr>
          <a:xfrm>
            <a:off x="3713203" y="2023868"/>
            <a:ext cx="1794404" cy="3887875"/>
          </a:xfrm>
          <a:prstGeom prst="rect">
            <a:avLst/>
          </a:prstGeom>
          <a:ln w="28575">
            <a:solidFill>
              <a:srgbClr val="002060"/>
            </a:solidFill>
          </a:ln>
        </p:spPr>
      </p:pic>
      <p:cxnSp>
        <p:nvCxnSpPr>
          <p:cNvPr id="9" name="Straight Arrow Connector 8">
            <a:extLst>
              <a:ext uri="{FF2B5EF4-FFF2-40B4-BE49-F238E27FC236}">
                <a16:creationId xmlns:a16="http://schemas.microsoft.com/office/drawing/2014/main" id="{2AC2E990-E127-228F-04C6-17382D81DDAC}"/>
              </a:ext>
            </a:extLst>
          </p:cNvPr>
          <p:cNvCxnSpPr>
            <a:cxnSpLocks/>
            <a:stCxn id="7" idx="3"/>
            <a:endCxn id="10" idx="1"/>
          </p:cNvCxnSpPr>
          <p:nvPr/>
        </p:nvCxnSpPr>
        <p:spPr>
          <a:xfrm>
            <a:off x="3010952" y="3967806"/>
            <a:ext cx="702251"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35E258-1AF5-1AAC-5DAE-495A9933FA1E}"/>
              </a:ext>
            </a:extLst>
          </p:cNvPr>
          <p:cNvSpPr txBox="1"/>
          <p:nvPr/>
        </p:nvSpPr>
        <p:spPr>
          <a:xfrm>
            <a:off x="6089909" y="2880315"/>
            <a:ext cx="2602944" cy="894732"/>
          </a:xfrm>
          <a:prstGeom prst="rect">
            <a:avLst/>
          </a:prstGeom>
          <a:solidFill>
            <a:srgbClr val="002060"/>
          </a:solidFill>
        </p:spPr>
        <p:txBody>
          <a:bodyPr wrap="square" rtlCol="0">
            <a:spAutoFit/>
          </a:bodyPr>
          <a:lstStyle/>
          <a:p>
            <a:pPr algn="just">
              <a:lnSpc>
                <a:spcPct val="150000"/>
              </a:lnSpc>
            </a:pPr>
            <a:r>
              <a:rPr lang="en-US" sz="1200" b="1" dirty="0">
                <a:solidFill>
                  <a:schemeClr val="bg1"/>
                </a:solidFill>
              </a:rPr>
              <a:t>Select the Hamburger Menu(3 Dots/Options Menu) and then Select VH to access the VH Settings.</a:t>
            </a:r>
          </a:p>
        </p:txBody>
      </p:sp>
      <p:sp>
        <p:nvSpPr>
          <p:cNvPr id="15" name="TextBox 14">
            <a:extLst>
              <a:ext uri="{FF2B5EF4-FFF2-40B4-BE49-F238E27FC236}">
                <a16:creationId xmlns:a16="http://schemas.microsoft.com/office/drawing/2014/main" id="{D275A090-F221-B3A7-4C41-44980CC90703}"/>
              </a:ext>
            </a:extLst>
          </p:cNvPr>
          <p:cNvSpPr txBox="1"/>
          <p:nvPr/>
        </p:nvSpPr>
        <p:spPr>
          <a:xfrm>
            <a:off x="6097934" y="4242571"/>
            <a:ext cx="2594919" cy="1448730"/>
          </a:xfrm>
          <a:prstGeom prst="rect">
            <a:avLst/>
          </a:prstGeom>
          <a:solidFill>
            <a:srgbClr val="002060"/>
          </a:solidFill>
        </p:spPr>
        <p:txBody>
          <a:bodyPr wrap="square" rtlCol="0">
            <a:spAutoFit/>
          </a:bodyPr>
          <a:lstStyle/>
          <a:p>
            <a:pPr algn="just">
              <a:lnSpc>
                <a:spcPct val="150000"/>
              </a:lnSpc>
            </a:pPr>
            <a:r>
              <a:rPr lang="en-US" sz="1200" b="1" dirty="0">
                <a:solidFill>
                  <a:schemeClr val="bg1"/>
                </a:solidFill>
              </a:rPr>
              <a:t>Run as Service must be checked to activate the VH.</a:t>
            </a:r>
          </a:p>
          <a:p>
            <a:pPr algn="just">
              <a:lnSpc>
                <a:spcPct val="150000"/>
              </a:lnSpc>
            </a:pPr>
            <a:endParaRPr lang="en-US" sz="1200" b="1" dirty="0">
              <a:solidFill>
                <a:schemeClr val="bg1"/>
              </a:solidFill>
            </a:endParaRPr>
          </a:p>
          <a:p>
            <a:pPr algn="just">
              <a:lnSpc>
                <a:spcPct val="150000"/>
              </a:lnSpc>
            </a:pPr>
            <a:r>
              <a:rPr lang="en-US" sz="1200" b="1" dirty="0">
                <a:solidFill>
                  <a:schemeClr val="bg1"/>
                </a:solidFill>
              </a:rPr>
              <a:t>After checking any one of the above, select “APPLY” to commit the settings.</a:t>
            </a:r>
          </a:p>
        </p:txBody>
      </p:sp>
      <p:cxnSp>
        <p:nvCxnSpPr>
          <p:cNvPr id="21" name="Connector: Elbow 20">
            <a:extLst>
              <a:ext uri="{FF2B5EF4-FFF2-40B4-BE49-F238E27FC236}">
                <a16:creationId xmlns:a16="http://schemas.microsoft.com/office/drawing/2014/main" id="{1C119943-0C2F-6184-DEA3-C4A3EAAFD426}"/>
              </a:ext>
            </a:extLst>
          </p:cNvPr>
          <p:cNvCxnSpPr>
            <a:cxnSpLocks/>
            <a:stCxn id="37" idx="3"/>
            <a:endCxn id="14" idx="1"/>
          </p:cNvCxnSpPr>
          <p:nvPr/>
        </p:nvCxnSpPr>
        <p:spPr>
          <a:xfrm>
            <a:off x="5431155" y="2289482"/>
            <a:ext cx="658754" cy="1038199"/>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6115A94-91B2-A1D5-20B1-56B3A0FF9D19}"/>
              </a:ext>
            </a:extLst>
          </p:cNvPr>
          <p:cNvCxnSpPr>
            <a:cxnSpLocks/>
            <a:stCxn id="15" idx="3"/>
            <a:endCxn id="41" idx="1"/>
          </p:cNvCxnSpPr>
          <p:nvPr/>
        </p:nvCxnSpPr>
        <p:spPr>
          <a:xfrm flipV="1">
            <a:off x="8692853" y="2794679"/>
            <a:ext cx="488195" cy="2172257"/>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6B804A0-891B-21F2-5C28-2376B126B172}"/>
              </a:ext>
            </a:extLst>
          </p:cNvPr>
          <p:cNvGrpSpPr/>
          <p:nvPr/>
        </p:nvGrpSpPr>
        <p:grpSpPr>
          <a:xfrm>
            <a:off x="1216547" y="2023867"/>
            <a:ext cx="1794405" cy="3887877"/>
            <a:chOff x="653612" y="2023867"/>
            <a:chExt cx="1794405" cy="3887877"/>
          </a:xfrm>
        </p:grpSpPr>
        <p:pic>
          <p:nvPicPr>
            <p:cNvPr id="7" name="Picture 6">
              <a:extLst>
                <a:ext uri="{FF2B5EF4-FFF2-40B4-BE49-F238E27FC236}">
                  <a16:creationId xmlns:a16="http://schemas.microsoft.com/office/drawing/2014/main" id="{4F49341F-FB34-7C9C-F234-0C277CCF167E}"/>
                </a:ext>
              </a:extLst>
            </p:cNvPr>
            <p:cNvPicPr>
              <a:picLocks noChangeAspect="1"/>
            </p:cNvPicPr>
            <p:nvPr/>
          </p:nvPicPr>
          <p:blipFill>
            <a:blip r:embed="rId5"/>
            <a:srcRect/>
            <a:stretch/>
          </p:blipFill>
          <p:spPr>
            <a:xfrm>
              <a:off x="653612" y="2023867"/>
              <a:ext cx="1794405" cy="3887877"/>
            </a:xfrm>
            <a:prstGeom prst="rect">
              <a:avLst/>
            </a:prstGeom>
            <a:ln w="28575">
              <a:solidFill>
                <a:srgbClr val="002060"/>
              </a:solidFill>
            </a:ln>
          </p:spPr>
        </p:pic>
        <p:sp>
          <p:nvSpPr>
            <p:cNvPr id="35" name="Rectangle 34">
              <a:extLst>
                <a:ext uri="{FF2B5EF4-FFF2-40B4-BE49-F238E27FC236}">
                  <a16:creationId xmlns:a16="http://schemas.microsoft.com/office/drawing/2014/main" id="{0FEF882C-CC1A-EEF7-0A72-3009FB281445}"/>
                </a:ext>
              </a:extLst>
            </p:cNvPr>
            <p:cNvSpPr/>
            <p:nvPr/>
          </p:nvSpPr>
          <p:spPr>
            <a:xfrm>
              <a:off x="2235291" y="2182643"/>
              <a:ext cx="212726"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70E2FE9E-63CB-636D-F13A-D9C401806F68}"/>
              </a:ext>
            </a:extLst>
          </p:cNvPr>
          <p:cNvSpPr/>
          <p:nvPr/>
        </p:nvSpPr>
        <p:spPr>
          <a:xfrm>
            <a:off x="4531994" y="2212954"/>
            <a:ext cx="899161" cy="15305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092B4AD9-2D5F-1E4C-0E5F-1B48BD4A1827}"/>
              </a:ext>
            </a:extLst>
          </p:cNvPr>
          <p:cNvGrpSpPr/>
          <p:nvPr/>
        </p:nvGrpSpPr>
        <p:grpSpPr>
          <a:xfrm>
            <a:off x="9181048" y="2023395"/>
            <a:ext cx="1794405" cy="3888824"/>
            <a:chOff x="9181048" y="2023395"/>
            <a:chExt cx="1794405" cy="3888824"/>
          </a:xfrm>
        </p:grpSpPr>
        <p:pic>
          <p:nvPicPr>
            <p:cNvPr id="40" name="Picture 39">
              <a:extLst>
                <a:ext uri="{FF2B5EF4-FFF2-40B4-BE49-F238E27FC236}">
                  <a16:creationId xmlns:a16="http://schemas.microsoft.com/office/drawing/2014/main" id="{5D8EEB59-6C6C-C128-E94A-6B049BAE08D2}"/>
                </a:ext>
              </a:extLst>
            </p:cNvPr>
            <p:cNvPicPr>
              <a:picLocks noChangeAspect="1"/>
            </p:cNvPicPr>
            <p:nvPr/>
          </p:nvPicPr>
          <p:blipFill>
            <a:blip r:embed="rId6"/>
            <a:srcRect/>
            <a:stretch/>
          </p:blipFill>
          <p:spPr>
            <a:xfrm>
              <a:off x="9181049" y="2023395"/>
              <a:ext cx="1794404" cy="3888824"/>
            </a:xfrm>
            <a:prstGeom prst="rect">
              <a:avLst/>
            </a:prstGeom>
            <a:ln w="28575">
              <a:solidFill>
                <a:srgbClr val="002060"/>
              </a:solidFill>
            </a:ln>
          </p:spPr>
        </p:pic>
        <p:sp>
          <p:nvSpPr>
            <p:cNvPr id="41" name="Rectangle 40">
              <a:extLst>
                <a:ext uri="{FF2B5EF4-FFF2-40B4-BE49-F238E27FC236}">
                  <a16:creationId xmlns:a16="http://schemas.microsoft.com/office/drawing/2014/main" id="{D37E96F9-48C2-A511-7BEF-CBB98C374C28}"/>
                </a:ext>
              </a:extLst>
            </p:cNvPr>
            <p:cNvSpPr/>
            <p:nvPr/>
          </p:nvSpPr>
          <p:spPr>
            <a:xfrm>
              <a:off x="9181048" y="2715489"/>
              <a:ext cx="801239" cy="15837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572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A2A2-C6F5-060F-CA5E-4798E334F1B5}"/>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EC55A3A-5896-1F31-FE0B-497BD5E78259}"/>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B13D7788-BA02-F50B-B9D6-52C785C57B18}"/>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79DDEC2A-5CED-C563-103E-9254F8637D40}"/>
              </a:ext>
            </a:extLst>
          </p:cNvPr>
          <p:cNvSpPr>
            <a:spLocks noGrp="1"/>
          </p:cNvSpPr>
          <p:nvPr>
            <p:ph type="title"/>
          </p:nvPr>
        </p:nvSpPr>
        <p:spPr>
          <a:xfrm>
            <a:off x="471947" y="152179"/>
            <a:ext cx="11170123" cy="539915"/>
          </a:xfrm>
        </p:spPr>
        <p:txBody>
          <a:bodyPr>
            <a:normAutofit/>
          </a:bodyPr>
          <a:lstStyle/>
          <a:p>
            <a:pPr algn="ctr"/>
            <a:r>
              <a:rPr lang="en-MY" sz="3200" b="1" dirty="0">
                <a:solidFill>
                  <a:srgbClr val="002060"/>
                </a:solidFill>
                <a:latin typeface="Calibri (Body)"/>
              </a:rPr>
              <a:t>VIRTUAL HUB – SETTINGS/OPTION FOR VH SERVICES</a:t>
            </a:r>
          </a:p>
        </p:txBody>
      </p:sp>
      <p:sp>
        <p:nvSpPr>
          <p:cNvPr id="4" name="TextBox 3">
            <a:extLst>
              <a:ext uri="{FF2B5EF4-FFF2-40B4-BE49-F238E27FC236}">
                <a16:creationId xmlns:a16="http://schemas.microsoft.com/office/drawing/2014/main" id="{4BBB9AA6-C577-0C25-36AD-5FB57548B5EE}"/>
              </a:ext>
            </a:extLst>
          </p:cNvPr>
          <p:cNvSpPr txBox="1"/>
          <p:nvPr/>
        </p:nvSpPr>
        <p:spPr>
          <a:xfrm>
            <a:off x="4912242" y="2540361"/>
            <a:ext cx="6729828" cy="2523768"/>
          </a:xfrm>
          <a:prstGeom prst="rect">
            <a:avLst/>
          </a:prstGeom>
          <a:solidFill>
            <a:srgbClr val="002060"/>
          </a:solidFill>
        </p:spPr>
        <p:txBody>
          <a:bodyPr wrap="square" rtlCol="0">
            <a:spAutoFit/>
          </a:bodyPr>
          <a:lstStyle>
            <a:defPPr>
              <a:defRPr lang="en-US"/>
            </a:defPPr>
            <a:lvl1pPr marL="342900" indent="-342900">
              <a:buAutoNum type="arabicPeriod"/>
              <a:defRPr sz="1600" b="1">
                <a:solidFill>
                  <a:schemeClr val="bg1"/>
                </a:solidFill>
                <a:latin typeface="+mj-lt"/>
              </a:defRPr>
            </a:lvl1pPr>
          </a:lstStyle>
          <a:p>
            <a:pPr algn="just"/>
            <a:r>
              <a:rPr lang="en-US" sz="1400" dirty="0">
                <a:latin typeface="+mn-lt"/>
              </a:rPr>
              <a:t>Service Frequency: </a:t>
            </a:r>
            <a:r>
              <a:rPr lang="en-US" sz="1400" b="0" dirty="0">
                <a:latin typeface="+mn-lt"/>
              </a:rPr>
              <a:t>This is the delay between consecutive VH sessions.</a:t>
            </a:r>
          </a:p>
          <a:p>
            <a:pPr algn="just"/>
            <a:endParaRPr lang="en-US" sz="1400" b="0" dirty="0">
              <a:latin typeface="+mn-lt"/>
            </a:endParaRPr>
          </a:p>
          <a:p>
            <a:pPr algn="just"/>
            <a:r>
              <a:rPr lang="en-US" sz="1400" dirty="0">
                <a:latin typeface="+mn-lt"/>
              </a:rPr>
              <a:t>Run as Service: </a:t>
            </a:r>
            <a:r>
              <a:rPr lang="en-US" sz="1400" b="0" dirty="0">
                <a:latin typeface="+mn-lt"/>
              </a:rPr>
              <a:t>Check this option if the VH must run.</a:t>
            </a:r>
          </a:p>
          <a:p>
            <a:pPr algn="just"/>
            <a:endParaRPr lang="en-US" sz="1400" b="0" dirty="0">
              <a:latin typeface="+mn-lt"/>
            </a:endParaRPr>
          </a:p>
          <a:p>
            <a:pPr algn="just"/>
            <a:r>
              <a:rPr lang="en-US" sz="1400" dirty="0">
                <a:latin typeface="+mn-lt"/>
              </a:rPr>
              <a:t>Connection Retry Option: </a:t>
            </a:r>
            <a:r>
              <a:rPr lang="en-IN" sz="1400" b="0" dirty="0">
                <a:latin typeface="+mn-lt"/>
              </a:rPr>
              <a:t>If the Smart Device or Wellington does not connect in one try, then it is used.</a:t>
            </a:r>
            <a:endParaRPr lang="en-US" sz="1400" b="0" dirty="0">
              <a:latin typeface="+mn-lt"/>
            </a:endParaRPr>
          </a:p>
          <a:p>
            <a:pPr algn="just"/>
            <a:endParaRPr lang="en-US" sz="1400" b="0" dirty="0">
              <a:latin typeface="+mn-lt"/>
            </a:endParaRPr>
          </a:p>
          <a:p>
            <a:pPr algn="just"/>
            <a:r>
              <a:rPr lang="en-US" sz="1400" dirty="0">
                <a:latin typeface="+mn-lt"/>
              </a:rPr>
              <a:t>Use GPS Service: </a:t>
            </a:r>
            <a:r>
              <a:rPr lang="en-US" sz="1400" b="0" dirty="0">
                <a:latin typeface="+mn-lt"/>
              </a:rPr>
              <a:t>Check this option if the GPS service must be used to capture the location of the user.</a:t>
            </a:r>
          </a:p>
          <a:p>
            <a:pPr algn="just"/>
            <a:endParaRPr lang="en-US" sz="1400" b="0" dirty="0">
              <a:latin typeface="+mn-lt"/>
            </a:endParaRPr>
          </a:p>
          <a:p>
            <a:pPr algn="just"/>
            <a:r>
              <a:rPr lang="en-US" sz="1400" dirty="0">
                <a:latin typeface="+mn-lt"/>
              </a:rPr>
              <a:t>Working Hours: </a:t>
            </a:r>
            <a:r>
              <a:rPr lang="en-IN" sz="1400" b="0" dirty="0">
                <a:latin typeface="+mn-lt"/>
              </a:rPr>
              <a:t>VH will work during defined working hours.</a:t>
            </a:r>
            <a:endParaRPr lang="en-US" sz="1400" b="0" dirty="0">
              <a:latin typeface="+mn-lt"/>
            </a:endParaRPr>
          </a:p>
        </p:txBody>
      </p:sp>
      <p:grpSp>
        <p:nvGrpSpPr>
          <p:cNvPr id="26" name="Group 25">
            <a:extLst>
              <a:ext uri="{FF2B5EF4-FFF2-40B4-BE49-F238E27FC236}">
                <a16:creationId xmlns:a16="http://schemas.microsoft.com/office/drawing/2014/main" id="{FAF51BB3-881D-2622-F10B-5BC46C5A57FE}"/>
              </a:ext>
            </a:extLst>
          </p:cNvPr>
          <p:cNvGrpSpPr/>
          <p:nvPr/>
        </p:nvGrpSpPr>
        <p:grpSpPr>
          <a:xfrm>
            <a:off x="1303102" y="1987977"/>
            <a:ext cx="2611744" cy="3888824"/>
            <a:chOff x="1303102" y="1987977"/>
            <a:chExt cx="2611744" cy="3888824"/>
          </a:xfrm>
        </p:grpSpPr>
        <p:pic>
          <p:nvPicPr>
            <p:cNvPr id="23" name="Picture 22">
              <a:extLst>
                <a:ext uri="{FF2B5EF4-FFF2-40B4-BE49-F238E27FC236}">
                  <a16:creationId xmlns:a16="http://schemas.microsoft.com/office/drawing/2014/main" id="{0E9CA27D-9CED-C978-16BC-3F3B302CCF1B}"/>
                </a:ext>
              </a:extLst>
            </p:cNvPr>
            <p:cNvPicPr>
              <a:picLocks noChangeAspect="1"/>
            </p:cNvPicPr>
            <p:nvPr/>
          </p:nvPicPr>
          <p:blipFill>
            <a:blip r:embed="rId4"/>
            <a:srcRect/>
            <a:stretch/>
          </p:blipFill>
          <p:spPr>
            <a:xfrm>
              <a:off x="1704360" y="1987977"/>
              <a:ext cx="1794404" cy="3888824"/>
            </a:xfrm>
            <a:prstGeom prst="rect">
              <a:avLst/>
            </a:prstGeom>
            <a:ln w="28575">
              <a:solidFill>
                <a:srgbClr val="002060"/>
              </a:solidFill>
            </a:ln>
          </p:spPr>
        </p:pic>
        <p:sp>
          <p:nvSpPr>
            <p:cNvPr id="6" name="Teardrop 5">
              <a:extLst>
                <a:ext uri="{FF2B5EF4-FFF2-40B4-BE49-F238E27FC236}">
                  <a16:creationId xmlns:a16="http://schemas.microsoft.com/office/drawing/2014/main" id="{34E0C227-6E31-4E77-615F-3FA56A90FE6C}"/>
                </a:ext>
              </a:extLst>
            </p:cNvPr>
            <p:cNvSpPr/>
            <p:nvPr/>
          </p:nvSpPr>
          <p:spPr>
            <a:xfrm>
              <a:off x="1303102" y="244154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8" name="Teardrop 7">
              <a:extLst>
                <a:ext uri="{FF2B5EF4-FFF2-40B4-BE49-F238E27FC236}">
                  <a16:creationId xmlns:a16="http://schemas.microsoft.com/office/drawing/2014/main" id="{14F939A8-3C48-0336-A158-97678D471BE8}"/>
                </a:ext>
              </a:extLst>
            </p:cNvPr>
            <p:cNvSpPr/>
            <p:nvPr/>
          </p:nvSpPr>
          <p:spPr>
            <a:xfrm>
              <a:off x="1303103" y="3802245"/>
              <a:ext cx="401257" cy="367873"/>
            </a:xfrm>
            <a:prstGeom prst="teardrop">
              <a:avLst/>
            </a:prstGeom>
            <a:solidFill>
              <a:srgbClr val="002060"/>
            </a:solidFill>
          </p:spPr>
          <p:txBody>
            <a:bodyPr wrap="square" rtlCol="0">
              <a:spAutoFit/>
            </a:bodyPr>
            <a:lstStyle/>
            <a:p>
              <a:r>
                <a:rPr lang="en-US" sz="1100" b="1" dirty="0">
                  <a:solidFill>
                    <a:schemeClr val="bg1"/>
                  </a:solidFill>
                  <a:latin typeface="+mj-lt"/>
                </a:rPr>
                <a:t>5</a:t>
              </a:r>
            </a:p>
          </p:txBody>
        </p:sp>
        <p:sp>
          <p:nvSpPr>
            <p:cNvPr id="12" name="Teardrop 11">
              <a:extLst>
                <a:ext uri="{FF2B5EF4-FFF2-40B4-BE49-F238E27FC236}">
                  <a16:creationId xmlns:a16="http://schemas.microsoft.com/office/drawing/2014/main" id="{3862007E-102C-EBF8-CE5D-768E67556691}"/>
                </a:ext>
              </a:extLst>
            </p:cNvPr>
            <p:cNvSpPr/>
            <p:nvPr/>
          </p:nvSpPr>
          <p:spPr>
            <a:xfrm>
              <a:off x="1303102" y="2895111"/>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sp>
          <p:nvSpPr>
            <p:cNvPr id="16" name="Teardrop 15">
              <a:extLst>
                <a:ext uri="{FF2B5EF4-FFF2-40B4-BE49-F238E27FC236}">
                  <a16:creationId xmlns:a16="http://schemas.microsoft.com/office/drawing/2014/main" id="{CD73EEC6-6602-F600-C6AE-D46F78AED4B7}"/>
                </a:ext>
              </a:extLst>
            </p:cNvPr>
            <p:cNvSpPr/>
            <p:nvPr/>
          </p:nvSpPr>
          <p:spPr>
            <a:xfrm flipH="1">
              <a:off x="3513588" y="2732638"/>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7" name="Right Brace 16">
              <a:extLst>
                <a:ext uri="{FF2B5EF4-FFF2-40B4-BE49-F238E27FC236}">
                  <a16:creationId xmlns:a16="http://schemas.microsoft.com/office/drawing/2014/main" id="{5116BF39-9558-17E7-B147-2E5ECA81074F}"/>
                </a:ext>
              </a:extLst>
            </p:cNvPr>
            <p:cNvSpPr/>
            <p:nvPr/>
          </p:nvSpPr>
          <p:spPr>
            <a:xfrm>
              <a:off x="2688110" y="3407173"/>
              <a:ext cx="810654" cy="367873"/>
            </a:xfrm>
            <a:prstGeom prst="rightBrace">
              <a:avLst>
                <a:gd name="adj1" fmla="val 0"/>
                <a:gd name="adj2" fmla="val 46995"/>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8" name="Teardrop 17">
              <a:extLst>
                <a:ext uri="{FF2B5EF4-FFF2-40B4-BE49-F238E27FC236}">
                  <a16:creationId xmlns:a16="http://schemas.microsoft.com/office/drawing/2014/main" id="{2F684BB7-2128-E07E-340C-0B08CAEEE41C}"/>
                </a:ext>
              </a:extLst>
            </p:cNvPr>
            <p:cNvSpPr/>
            <p:nvPr/>
          </p:nvSpPr>
          <p:spPr>
            <a:xfrm flipH="1">
              <a:off x="3513588" y="3564516"/>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cxnSp>
          <p:nvCxnSpPr>
            <p:cNvPr id="20" name="Straight Arrow Connector 19">
              <a:extLst>
                <a:ext uri="{FF2B5EF4-FFF2-40B4-BE49-F238E27FC236}">
                  <a16:creationId xmlns:a16="http://schemas.microsoft.com/office/drawing/2014/main" id="{14576747-337C-B956-A641-5B45EEC2E264}"/>
                </a:ext>
              </a:extLst>
            </p:cNvPr>
            <p:cNvCxnSpPr>
              <a:cxnSpLocks/>
            </p:cNvCxnSpPr>
            <p:nvPr/>
          </p:nvCxnSpPr>
          <p:spPr>
            <a:xfrm flipH="1">
              <a:off x="2345271" y="2763931"/>
              <a:ext cx="1168317"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4183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D4AE-389E-6D6A-E26E-76C57386486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D31F30B-60D7-B373-E29F-FDAD7310BD1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7438E71-E53C-F8F2-A9A2-D242CE09198E}"/>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25ACFD11-C041-1E69-2E2A-D23081D306C1}"/>
              </a:ext>
            </a:extLst>
          </p:cNvPr>
          <p:cNvSpPr>
            <a:spLocks noGrp="1"/>
          </p:cNvSpPr>
          <p:nvPr>
            <p:ph type="title"/>
          </p:nvPr>
        </p:nvSpPr>
        <p:spPr>
          <a:xfrm>
            <a:off x="471947" y="152179"/>
            <a:ext cx="11238272" cy="539915"/>
          </a:xfrm>
        </p:spPr>
        <p:txBody>
          <a:bodyPr>
            <a:normAutofit/>
          </a:bodyPr>
          <a:lstStyle/>
          <a:p>
            <a:pPr algn="ctr"/>
            <a:r>
              <a:rPr lang="en-MY" sz="3200" b="1" dirty="0">
                <a:solidFill>
                  <a:srgbClr val="002060"/>
                </a:solidFill>
                <a:latin typeface="Calibri (Body)"/>
              </a:rPr>
              <a:t>VIRTUAL HUB - NOTIFICATION SETTINGS</a:t>
            </a:r>
          </a:p>
        </p:txBody>
      </p:sp>
      <p:sp>
        <p:nvSpPr>
          <p:cNvPr id="4" name="TextBox 3">
            <a:extLst>
              <a:ext uri="{FF2B5EF4-FFF2-40B4-BE49-F238E27FC236}">
                <a16:creationId xmlns:a16="http://schemas.microsoft.com/office/drawing/2014/main" id="{B69960A4-1248-5B48-A074-73E00C6C3B59}"/>
              </a:ext>
            </a:extLst>
          </p:cNvPr>
          <p:cNvSpPr txBox="1"/>
          <p:nvPr/>
        </p:nvSpPr>
        <p:spPr>
          <a:xfrm>
            <a:off x="4547612" y="2993670"/>
            <a:ext cx="6729828" cy="1877437"/>
          </a:xfrm>
          <a:prstGeom prst="rect">
            <a:avLst/>
          </a:prstGeom>
          <a:solidFill>
            <a:srgbClr val="002060"/>
          </a:solidFill>
        </p:spPr>
        <p:txBody>
          <a:bodyPr wrap="square" rtlCol="0">
            <a:spAutoFit/>
          </a:bodyPr>
          <a:lstStyle>
            <a:defPPr>
              <a:defRPr lang="en-US"/>
            </a:defPPr>
            <a:lvl1pPr marL="342900" indent="-342900">
              <a:buAutoNum type="arabicPeriod"/>
              <a:defRPr sz="1600" b="1">
                <a:solidFill>
                  <a:schemeClr val="bg1"/>
                </a:solidFill>
                <a:latin typeface="+mj-lt"/>
              </a:defRPr>
            </a:lvl1pPr>
          </a:lstStyle>
          <a:p>
            <a:pPr algn="just"/>
            <a:r>
              <a:rPr lang="en-US" sz="1400" dirty="0">
                <a:latin typeface="+mn-lt"/>
              </a:rPr>
              <a:t>Enable Vibration – </a:t>
            </a:r>
            <a:r>
              <a:rPr lang="en-US" sz="1400" b="0" dirty="0">
                <a:latin typeface="+mn-lt"/>
              </a:rPr>
              <a:t>If this option is enabled, the user gets notified by vibration once the data download is complete.</a:t>
            </a:r>
          </a:p>
          <a:p>
            <a:pPr algn="just"/>
            <a:endParaRPr lang="en-US" sz="1400" b="0" dirty="0">
              <a:latin typeface="+mn-lt"/>
            </a:endParaRPr>
          </a:p>
          <a:p>
            <a:pPr algn="just"/>
            <a:r>
              <a:rPr lang="en-US" sz="1400" dirty="0">
                <a:latin typeface="+mn-lt"/>
              </a:rPr>
              <a:t>Enable Notification Sound– </a:t>
            </a:r>
            <a:r>
              <a:rPr lang="en-US" sz="1400" b="0" dirty="0">
                <a:latin typeface="+mn-lt"/>
              </a:rPr>
              <a:t>If this option is enabled, the user gets notified by a sound once the data download is complete.</a:t>
            </a:r>
          </a:p>
          <a:p>
            <a:pPr algn="just"/>
            <a:endParaRPr lang="en-US" sz="1400" dirty="0">
              <a:latin typeface="+mn-lt"/>
            </a:endParaRPr>
          </a:p>
          <a:p>
            <a:pPr marL="0" indent="0" algn="just">
              <a:buNone/>
            </a:pPr>
            <a:r>
              <a:rPr lang="en-US" sz="1400" dirty="0">
                <a:latin typeface="+mn-lt"/>
              </a:rPr>
              <a:t>Notification enables the person collecting the data to identify the data download completion without checking the device manually.</a:t>
            </a:r>
          </a:p>
        </p:txBody>
      </p:sp>
      <p:grpSp>
        <p:nvGrpSpPr>
          <p:cNvPr id="26" name="Group 25">
            <a:extLst>
              <a:ext uri="{FF2B5EF4-FFF2-40B4-BE49-F238E27FC236}">
                <a16:creationId xmlns:a16="http://schemas.microsoft.com/office/drawing/2014/main" id="{F5941C6E-18C5-3245-D8AE-EA30CC9B94B9}"/>
              </a:ext>
            </a:extLst>
          </p:cNvPr>
          <p:cNvGrpSpPr/>
          <p:nvPr/>
        </p:nvGrpSpPr>
        <p:grpSpPr>
          <a:xfrm>
            <a:off x="1288278" y="1987977"/>
            <a:ext cx="2626568" cy="3888824"/>
            <a:chOff x="1288278" y="1987977"/>
            <a:chExt cx="2626568" cy="3888824"/>
          </a:xfrm>
        </p:grpSpPr>
        <p:pic>
          <p:nvPicPr>
            <p:cNvPr id="23" name="Picture 22">
              <a:extLst>
                <a:ext uri="{FF2B5EF4-FFF2-40B4-BE49-F238E27FC236}">
                  <a16:creationId xmlns:a16="http://schemas.microsoft.com/office/drawing/2014/main" id="{6E597319-5345-9AED-E1C3-F1E45B8A4CA1}"/>
                </a:ext>
              </a:extLst>
            </p:cNvPr>
            <p:cNvPicPr>
              <a:picLocks noChangeAspect="1"/>
            </p:cNvPicPr>
            <p:nvPr/>
          </p:nvPicPr>
          <p:blipFill>
            <a:blip r:embed="rId4"/>
            <a:srcRect/>
            <a:stretch/>
          </p:blipFill>
          <p:spPr>
            <a:xfrm>
              <a:off x="1704360" y="1987977"/>
              <a:ext cx="1794404" cy="3888824"/>
            </a:xfrm>
            <a:prstGeom prst="rect">
              <a:avLst/>
            </a:prstGeom>
            <a:ln w="28575">
              <a:solidFill>
                <a:srgbClr val="002060"/>
              </a:solidFill>
            </a:ln>
          </p:spPr>
        </p:pic>
        <p:sp>
          <p:nvSpPr>
            <p:cNvPr id="6" name="Teardrop 5">
              <a:extLst>
                <a:ext uri="{FF2B5EF4-FFF2-40B4-BE49-F238E27FC236}">
                  <a16:creationId xmlns:a16="http://schemas.microsoft.com/office/drawing/2014/main" id="{C1E6673D-A628-B530-FB8E-52D054A97BA7}"/>
                </a:ext>
              </a:extLst>
            </p:cNvPr>
            <p:cNvSpPr/>
            <p:nvPr/>
          </p:nvSpPr>
          <p:spPr>
            <a:xfrm>
              <a:off x="1288278" y="318322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9" name="Teardrop 8">
              <a:extLst>
                <a:ext uri="{FF2B5EF4-FFF2-40B4-BE49-F238E27FC236}">
                  <a16:creationId xmlns:a16="http://schemas.microsoft.com/office/drawing/2014/main" id="{5F2C24E0-C443-484E-37F4-FBDF12B945E7}"/>
                </a:ext>
              </a:extLst>
            </p:cNvPr>
            <p:cNvSpPr/>
            <p:nvPr/>
          </p:nvSpPr>
          <p:spPr>
            <a:xfrm flipH="1">
              <a:off x="3513588" y="337797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grpSp>
    </p:spTree>
    <p:extLst>
      <p:ext uri="{BB962C8B-B14F-4D97-AF65-F5344CB8AC3E}">
        <p14:creationId xmlns:p14="http://schemas.microsoft.com/office/powerpoint/2010/main" val="3139133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DF4D-B1AC-0C9A-9EBE-4216ED998DD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F5EBC31-F0F3-FFD6-3C5C-0B7D40F1135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8A75FEA-1C00-1B9E-BB55-C30897CD7EA9}"/>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B1B7D899-9AB1-9B8D-860A-4B308C3EF086}"/>
              </a:ext>
            </a:extLst>
          </p:cNvPr>
          <p:cNvSpPr>
            <a:spLocks noGrp="1"/>
          </p:cNvSpPr>
          <p:nvPr>
            <p:ph type="title"/>
          </p:nvPr>
        </p:nvSpPr>
        <p:spPr>
          <a:xfrm>
            <a:off x="471947" y="152179"/>
            <a:ext cx="11277601" cy="539915"/>
          </a:xfrm>
        </p:spPr>
        <p:txBody>
          <a:bodyPr>
            <a:normAutofit/>
          </a:bodyPr>
          <a:lstStyle/>
          <a:p>
            <a:pPr algn="ctr"/>
            <a:r>
              <a:rPr lang="en-US" sz="3200" b="1" dirty="0">
                <a:solidFill>
                  <a:srgbClr val="002060"/>
                </a:solidFill>
                <a:latin typeface="Avenir Black" panose="02000503020000020003" pitchFamily="2" charset="0"/>
              </a:rPr>
              <a:t>VH SCREEN – DATA DOWNLOAD ACCESS</a:t>
            </a:r>
          </a:p>
        </p:txBody>
      </p:sp>
      <p:sp>
        <p:nvSpPr>
          <p:cNvPr id="5" name="TextBox 4">
            <a:extLst>
              <a:ext uri="{FF2B5EF4-FFF2-40B4-BE49-F238E27FC236}">
                <a16:creationId xmlns:a16="http://schemas.microsoft.com/office/drawing/2014/main" id="{BB0CD32D-24DA-22F6-AE83-A8E3A183036C}"/>
              </a:ext>
            </a:extLst>
          </p:cNvPr>
          <p:cNvSpPr txBox="1"/>
          <p:nvPr/>
        </p:nvSpPr>
        <p:spPr>
          <a:xfrm>
            <a:off x="5526420" y="4922306"/>
            <a:ext cx="5576553" cy="523220"/>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400" dirty="0">
                <a:latin typeface="Calibri (Body)"/>
              </a:rPr>
              <a:t>Select here to access the virtual hub screen. All virtual hub activities can be monitored on this screen.</a:t>
            </a:r>
          </a:p>
        </p:txBody>
      </p:sp>
      <p:sp>
        <p:nvSpPr>
          <p:cNvPr id="7" name="TextBox 6">
            <a:extLst>
              <a:ext uri="{FF2B5EF4-FFF2-40B4-BE49-F238E27FC236}">
                <a16:creationId xmlns:a16="http://schemas.microsoft.com/office/drawing/2014/main" id="{319FF908-8BBA-E525-B8D6-DB88A6159C13}"/>
              </a:ext>
            </a:extLst>
          </p:cNvPr>
          <p:cNvSpPr txBox="1"/>
          <p:nvPr/>
        </p:nvSpPr>
        <p:spPr>
          <a:xfrm>
            <a:off x="5526420" y="2555257"/>
            <a:ext cx="5576553" cy="307777"/>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IN" sz="1400" dirty="0">
                <a:latin typeface="Calibri (Body)"/>
              </a:rPr>
              <a:t>Application data downloading from Smart Device’s and Upload.</a:t>
            </a:r>
            <a:endParaRPr lang="en-US" sz="1400" dirty="0">
              <a:latin typeface="Calibri (Body)"/>
            </a:endParaRPr>
          </a:p>
        </p:txBody>
      </p:sp>
      <p:cxnSp>
        <p:nvCxnSpPr>
          <p:cNvPr id="8" name="Straight Arrow Connector 7">
            <a:extLst>
              <a:ext uri="{FF2B5EF4-FFF2-40B4-BE49-F238E27FC236}">
                <a16:creationId xmlns:a16="http://schemas.microsoft.com/office/drawing/2014/main" id="{8AB407BA-EB9A-420A-6CBE-766DE292C2CA}"/>
              </a:ext>
            </a:extLst>
          </p:cNvPr>
          <p:cNvCxnSpPr>
            <a:cxnSpLocks/>
            <a:stCxn id="7" idx="1"/>
          </p:cNvCxnSpPr>
          <p:nvPr/>
        </p:nvCxnSpPr>
        <p:spPr>
          <a:xfrm flipH="1">
            <a:off x="2795183" y="2709146"/>
            <a:ext cx="2731237" cy="15388"/>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6ADD8F80-01AE-DFEC-72BD-EC3A9CD5B490}"/>
              </a:ext>
            </a:extLst>
          </p:cNvPr>
          <p:cNvCxnSpPr>
            <a:cxnSpLocks/>
            <a:stCxn id="12" idx="3"/>
            <a:endCxn id="5" idx="1"/>
          </p:cNvCxnSpPr>
          <p:nvPr/>
        </p:nvCxnSpPr>
        <p:spPr>
          <a:xfrm flipV="1">
            <a:off x="3040381" y="5183916"/>
            <a:ext cx="2486039" cy="390188"/>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077177-51A0-616E-D4C7-99F3CEB46BC9}"/>
              </a:ext>
            </a:extLst>
          </p:cNvPr>
          <p:cNvGrpSpPr/>
          <p:nvPr/>
        </p:nvGrpSpPr>
        <p:grpSpPr>
          <a:xfrm>
            <a:off x="1704360" y="1988452"/>
            <a:ext cx="1794403" cy="3887873"/>
            <a:chOff x="1704360" y="1988452"/>
            <a:chExt cx="1794403" cy="3887873"/>
          </a:xfrm>
        </p:grpSpPr>
        <p:pic>
          <p:nvPicPr>
            <p:cNvPr id="23" name="Picture 22">
              <a:extLst>
                <a:ext uri="{FF2B5EF4-FFF2-40B4-BE49-F238E27FC236}">
                  <a16:creationId xmlns:a16="http://schemas.microsoft.com/office/drawing/2014/main" id="{C9C1F514-69FD-A3F0-1A41-F9CAEEE2F75E}"/>
                </a:ext>
              </a:extLst>
            </p:cNvPr>
            <p:cNvPicPr>
              <a:picLocks noChangeAspect="1"/>
            </p:cNvPicPr>
            <p:nvPr/>
          </p:nvPicPr>
          <p:blipFill>
            <a:blip r:embed="rId4"/>
            <a:srcRect/>
            <a:stretch/>
          </p:blipFill>
          <p:spPr>
            <a:xfrm>
              <a:off x="1704360" y="1988452"/>
              <a:ext cx="1794403" cy="3887873"/>
            </a:xfrm>
            <a:prstGeom prst="rect">
              <a:avLst/>
            </a:prstGeom>
            <a:ln w="28575">
              <a:solidFill>
                <a:srgbClr val="002060"/>
              </a:solidFill>
            </a:ln>
          </p:spPr>
        </p:pic>
        <p:sp>
          <p:nvSpPr>
            <p:cNvPr id="12" name="Rectangle 11">
              <a:extLst>
                <a:ext uri="{FF2B5EF4-FFF2-40B4-BE49-F238E27FC236}">
                  <a16:creationId xmlns:a16="http://schemas.microsoft.com/office/drawing/2014/main" id="{088BC36D-63EE-7B45-A263-65E85A67B2CF}"/>
                </a:ext>
              </a:extLst>
            </p:cNvPr>
            <p:cNvSpPr/>
            <p:nvPr/>
          </p:nvSpPr>
          <p:spPr>
            <a:xfrm>
              <a:off x="2636520" y="5372248"/>
              <a:ext cx="403861" cy="4037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867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AD10F-255B-FABC-744C-6A672DD335B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62339A7-2B4B-0B9F-B764-72C365B089AE}"/>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65D8CF7-B138-317C-E4EE-229C3185C92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4B9E59CD-7A50-A8E3-96AB-C5806C422C3E}"/>
              </a:ext>
            </a:extLst>
          </p:cNvPr>
          <p:cNvSpPr>
            <a:spLocks noGrp="1"/>
          </p:cNvSpPr>
          <p:nvPr>
            <p:ph type="title"/>
          </p:nvPr>
        </p:nvSpPr>
        <p:spPr>
          <a:xfrm>
            <a:off x="471947" y="152179"/>
            <a:ext cx="11189111" cy="539915"/>
          </a:xfrm>
        </p:spPr>
        <p:txBody>
          <a:bodyPr>
            <a:normAutofit/>
          </a:bodyPr>
          <a:lstStyle/>
          <a:p>
            <a:pPr algn="ctr"/>
            <a:r>
              <a:rPr lang="en-US" sz="3200" b="1" dirty="0">
                <a:solidFill>
                  <a:srgbClr val="002060"/>
                </a:solidFill>
              </a:rPr>
              <a:t>VH SCREEN - COMPONENTS</a:t>
            </a:r>
          </a:p>
        </p:txBody>
      </p:sp>
      <p:grpSp>
        <p:nvGrpSpPr>
          <p:cNvPr id="20" name="Group 19">
            <a:extLst>
              <a:ext uri="{FF2B5EF4-FFF2-40B4-BE49-F238E27FC236}">
                <a16:creationId xmlns:a16="http://schemas.microsoft.com/office/drawing/2014/main" id="{D07F285F-FA34-CC35-C749-0E841C3ACF9C}"/>
              </a:ext>
            </a:extLst>
          </p:cNvPr>
          <p:cNvGrpSpPr/>
          <p:nvPr/>
        </p:nvGrpSpPr>
        <p:grpSpPr>
          <a:xfrm>
            <a:off x="1682114" y="1988452"/>
            <a:ext cx="1843405" cy="3887873"/>
            <a:chOff x="1682114" y="1988452"/>
            <a:chExt cx="1843405" cy="3887873"/>
          </a:xfrm>
        </p:grpSpPr>
        <p:pic>
          <p:nvPicPr>
            <p:cNvPr id="23" name="Picture 22">
              <a:extLst>
                <a:ext uri="{FF2B5EF4-FFF2-40B4-BE49-F238E27FC236}">
                  <a16:creationId xmlns:a16="http://schemas.microsoft.com/office/drawing/2014/main" id="{D63863BA-5F15-CED2-8860-DCE8ECFC26E1}"/>
                </a:ext>
              </a:extLst>
            </p:cNvPr>
            <p:cNvPicPr>
              <a:picLocks noChangeAspect="1"/>
            </p:cNvPicPr>
            <p:nvPr/>
          </p:nvPicPr>
          <p:blipFill>
            <a:blip r:embed="rId4"/>
            <a:srcRect/>
            <a:stretch/>
          </p:blipFill>
          <p:spPr>
            <a:xfrm>
              <a:off x="1704360" y="1988452"/>
              <a:ext cx="1794403" cy="3887873"/>
            </a:xfrm>
            <a:prstGeom prst="rect">
              <a:avLst/>
            </a:prstGeom>
            <a:ln w="28575">
              <a:solidFill>
                <a:srgbClr val="002060"/>
              </a:solidFill>
            </a:ln>
          </p:spPr>
        </p:pic>
        <p:sp>
          <p:nvSpPr>
            <p:cNvPr id="12" name="Rectangle 11">
              <a:extLst>
                <a:ext uri="{FF2B5EF4-FFF2-40B4-BE49-F238E27FC236}">
                  <a16:creationId xmlns:a16="http://schemas.microsoft.com/office/drawing/2014/main" id="{490BC9E9-F3EB-485F-972E-4E7ECEEAE37E}"/>
                </a:ext>
              </a:extLst>
            </p:cNvPr>
            <p:cNvSpPr/>
            <p:nvPr/>
          </p:nvSpPr>
          <p:spPr>
            <a:xfrm>
              <a:off x="1682114" y="5216926"/>
              <a:ext cx="1843405" cy="2008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09400A-E780-9518-AEC1-4D72B537FA3F}"/>
                </a:ext>
              </a:extLst>
            </p:cNvPr>
            <p:cNvSpPr/>
            <p:nvPr/>
          </p:nvSpPr>
          <p:spPr>
            <a:xfrm>
              <a:off x="1682114" y="2383938"/>
              <a:ext cx="1843405" cy="104506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C7A69912-5C52-FC80-C65C-7D89919FF6D5}"/>
              </a:ext>
            </a:extLst>
          </p:cNvPr>
          <p:cNvSpPr txBox="1"/>
          <p:nvPr/>
        </p:nvSpPr>
        <p:spPr>
          <a:xfrm>
            <a:off x="4965173" y="5175099"/>
            <a:ext cx="5760416" cy="276999"/>
          </a:xfrm>
          <a:prstGeom prst="rect">
            <a:avLst/>
          </a:prstGeom>
          <a:solidFill>
            <a:srgbClr val="002060"/>
          </a:solidFill>
        </p:spPr>
        <p:txBody>
          <a:bodyPr wrap="square" rtlCol="0">
            <a:spAutoFit/>
          </a:bodyPr>
          <a:lstStyle>
            <a:defPPr>
              <a:defRPr lang="en-US"/>
            </a:defPPr>
            <a:lvl1pPr algn="just">
              <a:defRPr sz="1600" b="1">
                <a:solidFill>
                  <a:schemeClr val="bg1"/>
                </a:solidFill>
                <a:latin typeface="+mj-lt"/>
              </a:defRPr>
            </a:lvl1pPr>
          </a:lstStyle>
          <a:p>
            <a:r>
              <a:rPr lang="en-US" sz="1200" b="0" dirty="0">
                <a:latin typeface="Avenir Book" panose="02000503020000020003"/>
              </a:rPr>
              <a:t>Sync now can be selected to force a manual sync using the virtual hub</a:t>
            </a:r>
          </a:p>
        </p:txBody>
      </p:sp>
      <p:sp>
        <p:nvSpPr>
          <p:cNvPr id="9" name="TextBox 8">
            <a:extLst>
              <a:ext uri="{FF2B5EF4-FFF2-40B4-BE49-F238E27FC236}">
                <a16:creationId xmlns:a16="http://schemas.microsoft.com/office/drawing/2014/main" id="{E0C4642A-19E6-4384-0C75-DC33BD13CDA6}"/>
              </a:ext>
            </a:extLst>
          </p:cNvPr>
          <p:cNvSpPr txBox="1"/>
          <p:nvPr/>
        </p:nvSpPr>
        <p:spPr>
          <a:xfrm>
            <a:off x="4978551" y="2672142"/>
            <a:ext cx="5760416" cy="461665"/>
          </a:xfrm>
          <a:prstGeom prst="rect">
            <a:avLst/>
          </a:prstGeom>
          <a:solidFill>
            <a:srgbClr val="002060"/>
          </a:solidFill>
        </p:spPr>
        <p:txBody>
          <a:bodyPr wrap="square" rtlCol="0">
            <a:spAutoFit/>
          </a:bodyPr>
          <a:lstStyle/>
          <a:p>
            <a:pPr algn="just"/>
            <a:r>
              <a:rPr lang="en-US" sz="1200" dirty="0">
                <a:solidFill>
                  <a:schemeClr val="bg1"/>
                </a:solidFill>
              </a:rPr>
              <a:t>This screen shows the connected devices, and you can monitor the VH data download and upload activities here.</a:t>
            </a:r>
          </a:p>
        </p:txBody>
      </p:sp>
      <p:cxnSp>
        <p:nvCxnSpPr>
          <p:cNvPr id="13" name="Straight Arrow Connector 12">
            <a:extLst>
              <a:ext uri="{FF2B5EF4-FFF2-40B4-BE49-F238E27FC236}">
                <a16:creationId xmlns:a16="http://schemas.microsoft.com/office/drawing/2014/main" id="{5BE3766E-A5C7-D9CA-8F98-B1BCD40591B8}"/>
              </a:ext>
            </a:extLst>
          </p:cNvPr>
          <p:cNvCxnSpPr>
            <a:cxnSpLocks/>
            <a:stCxn id="12" idx="3"/>
            <a:endCxn id="6" idx="1"/>
          </p:cNvCxnSpPr>
          <p:nvPr/>
        </p:nvCxnSpPr>
        <p:spPr>
          <a:xfrm flipV="1">
            <a:off x="3525519" y="5313599"/>
            <a:ext cx="1439654" cy="3774"/>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9B560A-DC03-33B2-8E2F-7A3901EC1659}"/>
              </a:ext>
            </a:extLst>
          </p:cNvPr>
          <p:cNvCxnSpPr>
            <a:cxnSpLocks/>
            <a:stCxn id="4" idx="3"/>
            <a:endCxn id="9" idx="1"/>
          </p:cNvCxnSpPr>
          <p:nvPr/>
        </p:nvCxnSpPr>
        <p:spPr>
          <a:xfrm flipV="1">
            <a:off x="3525519" y="2902975"/>
            <a:ext cx="1453032" cy="3494"/>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084FB0-FA41-3231-EC8F-6EB08E983C85}"/>
              </a:ext>
            </a:extLst>
          </p:cNvPr>
          <p:cNvSpPr txBox="1"/>
          <p:nvPr/>
        </p:nvSpPr>
        <p:spPr>
          <a:xfrm>
            <a:off x="4965172" y="3573171"/>
            <a:ext cx="5760417" cy="830997"/>
          </a:xfrm>
          <a:prstGeom prst="rect">
            <a:avLst/>
          </a:prstGeom>
          <a:solidFill>
            <a:srgbClr val="002060"/>
          </a:solidFill>
        </p:spPr>
        <p:txBody>
          <a:bodyPr wrap="square" rtlCol="0">
            <a:spAutoFit/>
          </a:bodyPr>
          <a:lstStyle>
            <a:defPPr>
              <a:defRPr lang="en-US"/>
            </a:defPPr>
            <a:lvl1pPr algn="just">
              <a:defRPr sz="1600" b="1">
                <a:solidFill>
                  <a:schemeClr val="bg1"/>
                </a:solidFill>
                <a:latin typeface="+mj-lt"/>
              </a:defRPr>
            </a:lvl1pPr>
          </a:lstStyle>
          <a:p>
            <a:r>
              <a:rPr lang="en-US" sz="1200" b="0" dirty="0">
                <a:latin typeface="+mn-lt"/>
              </a:rPr>
              <a:t>When the phone application retrieves all the data from the device, it will display the message "Data Downloaded and Clock Set." After successfully reading data from all devices, the application will upload the data to the cloud. Once the data upload is complete, the application will indicate "Waiting for Next Execution."</a:t>
            </a:r>
            <a:endParaRPr lang="en-IN" sz="1200" b="0" dirty="0">
              <a:latin typeface="+mn-lt"/>
            </a:endParaRPr>
          </a:p>
        </p:txBody>
      </p:sp>
    </p:spTree>
    <p:extLst>
      <p:ext uri="{BB962C8B-B14F-4D97-AF65-F5344CB8AC3E}">
        <p14:creationId xmlns:p14="http://schemas.microsoft.com/office/powerpoint/2010/main" val="203532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46D3-2E6C-5E1F-3BEA-28C6DD67E4A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EEE2602-9A74-2821-F0CA-A8C6D630FF7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E54180B-8790-E901-4480-84222055407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74E8241B-6D03-16E0-23E7-FD4C250EA1C0}"/>
              </a:ext>
            </a:extLst>
          </p:cNvPr>
          <p:cNvSpPr>
            <a:spLocks noGrp="1"/>
          </p:cNvSpPr>
          <p:nvPr>
            <p:ph type="title"/>
          </p:nvPr>
        </p:nvSpPr>
        <p:spPr>
          <a:xfrm>
            <a:off x="471947" y="152179"/>
            <a:ext cx="11159614" cy="539915"/>
          </a:xfrm>
        </p:spPr>
        <p:txBody>
          <a:bodyPr>
            <a:normAutofit/>
          </a:bodyPr>
          <a:lstStyle/>
          <a:p>
            <a:pPr algn="ctr"/>
            <a:r>
              <a:rPr lang="en-US" sz="3200" b="1" dirty="0">
                <a:solidFill>
                  <a:srgbClr val="002060"/>
                </a:solidFill>
                <a:latin typeface="Calibri (Body)"/>
              </a:rPr>
              <a:t>VH SCREEN - NOTIFICATION</a:t>
            </a:r>
          </a:p>
        </p:txBody>
      </p:sp>
      <p:pic>
        <p:nvPicPr>
          <p:cNvPr id="23" name="Picture 22">
            <a:extLst>
              <a:ext uri="{FF2B5EF4-FFF2-40B4-BE49-F238E27FC236}">
                <a16:creationId xmlns:a16="http://schemas.microsoft.com/office/drawing/2014/main" id="{49B48470-B08A-9959-5B9C-437C26796A7B}"/>
              </a:ext>
            </a:extLst>
          </p:cNvPr>
          <p:cNvPicPr>
            <a:picLocks noChangeAspect="1"/>
          </p:cNvPicPr>
          <p:nvPr/>
        </p:nvPicPr>
        <p:blipFill>
          <a:blip r:embed="rId4"/>
          <a:srcRect/>
          <a:stretch/>
        </p:blipFill>
        <p:spPr>
          <a:xfrm>
            <a:off x="1704360" y="1987978"/>
            <a:ext cx="1794403" cy="3888822"/>
          </a:xfrm>
          <a:prstGeom prst="rect">
            <a:avLst/>
          </a:prstGeom>
          <a:ln w="28575">
            <a:solidFill>
              <a:srgbClr val="002060"/>
            </a:solidFill>
          </a:ln>
        </p:spPr>
      </p:pic>
      <p:sp>
        <p:nvSpPr>
          <p:cNvPr id="4" name="Rectangle 3">
            <a:extLst>
              <a:ext uri="{FF2B5EF4-FFF2-40B4-BE49-F238E27FC236}">
                <a16:creationId xmlns:a16="http://schemas.microsoft.com/office/drawing/2014/main" id="{38BDF588-1234-D915-8100-811DABD6F63E}"/>
              </a:ext>
            </a:extLst>
          </p:cNvPr>
          <p:cNvSpPr/>
          <p:nvPr/>
        </p:nvSpPr>
        <p:spPr>
          <a:xfrm>
            <a:off x="1724025" y="3154680"/>
            <a:ext cx="1758316" cy="4495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8652C55-62AD-E21E-0EB1-D210BB35BEF6}"/>
              </a:ext>
            </a:extLst>
          </p:cNvPr>
          <p:cNvSpPr txBox="1"/>
          <p:nvPr/>
        </p:nvSpPr>
        <p:spPr>
          <a:xfrm>
            <a:off x="5076873" y="3100473"/>
            <a:ext cx="5760416" cy="523220"/>
          </a:xfrm>
          <a:prstGeom prst="rect">
            <a:avLst/>
          </a:prstGeom>
          <a:solidFill>
            <a:srgbClr val="002060"/>
          </a:solidFill>
        </p:spPr>
        <p:txBody>
          <a:bodyPr wrap="square" rtlCol="0">
            <a:spAutoFit/>
          </a:bodyPr>
          <a:lstStyle/>
          <a:p>
            <a:pPr algn="just"/>
            <a:r>
              <a:rPr lang="en-US" sz="1400" dirty="0">
                <a:solidFill>
                  <a:schemeClr val="bg1"/>
                </a:solidFill>
                <a:latin typeface="Calibri (Body)"/>
              </a:rPr>
              <a:t>Virtual Hub service status is updated by pulling down the notification while the application runs in the background.</a:t>
            </a:r>
          </a:p>
        </p:txBody>
      </p:sp>
      <p:cxnSp>
        <p:nvCxnSpPr>
          <p:cNvPr id="14" name="Straight Arrow Connector 13">
            <a:extLst>
              <a:ext uri="{FF2B5EF4-FFF2-40B4-BE49-F238E27FC236}">
                <a16:creationId xmlns:a16="http://schemas.microsoft.com/office/drawing/2014/main" id="{AC7D46FD-1B64-F413-90E0-18F32BC6A018}"/>
              </a:ext>
            </a:extLst>
          </p:cNvPr>
          <p:cNvCxnSpPr>
            <a:cxnSpLocks/>
            <a:stCxn id="4" idx="3"/>
            <a:endCxn id="9" idx="1"/>
          </p:cNvCxnSpPr>
          <p:nvPr/>
        </p:nvCxnSpPr>
        <p:spPr>
          <a:xfrm flipV="1">
            <a:off x="3482341" y="3362083"/>
            <a:ext cx="1594532" cy="17387"/>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24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0976-2582-5009-8783-09F789E693F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589093B-B1D1-2481-1716-F64C28CB56C9}"/>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DE84E48-6F70-16C2-3309-16E9ABF0AC06}"/>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3" name="Title 1">
            <a:extLst>
              <a:ext uri="{FF2B5EF4-FFF2-40B4-BE49-F238E27FC236}">
                <a16:creationId xmlns:a16="http://schemas.microsoft.com/office/drawing/2014/main" id="{54A22FAA-2796-6858-C729-7D03290C3E30}"/>
              </a:ext>
            </a:extLst>
          </p:cNvPr>
          <p:cNvSpPr>
            <a:spLocks noGrp="1"/>
          </p:cNvSpPr>
          <p:nvPr>
            <p:ph type="title"/>
          </p:nvPr>
        </p:nvSpPr>
        <p:spPr>
          <a:xfrm>
            <a:off x="530942" y="152180"/>
            <a:ext cx="11234847" cy="539915"/>
          </a:xfrm>
        </p:spPr>
        <p:txBody>
          <a:bodyPr>
            <a:noAutofit/>
          </a:bodyPr>
          <a:lstStyle/>
          <a:p>
            <a:pPr algn="ctr"/>
            <a:r>
              <a:rPr lang="en-MY" sz="3200" b="1" dirty="0">
                <a:solidFill>
                  <a:srgbClr val="002060"/>
                </a:solidFill>
                <a:latin typeface="Calibri (Body)"/>
              </a:rPr>
              <a:t>MULTI-FIX DEVICES -  SMART DEVICES</a:t>
            </a:r>
          </a:p>
        </p:txBody>
      </p:sp>
      <p:sp>
        <p:nvSpPr>
          <p:cNvPr id="17" name="TextBox 16">
            <a:extLst>
              <a:ext uri="{FF2B5EF4-FFF2-40B4-BE49-F238E27FC236}">
                <a16:creationId xmlns:a16="http://schemas.microsoft.com/office/drawing/2014/main" id="{9CF22900-43E7-3EDE-C6A3-F7A1A8E7B5A7}"/>
              </a:ext>
            </a:extLst>
          </p:cNvPr>
          <p:cNvSpPr txBox="1"/>
          <p:nvPr/>
        </p:nvSpPr>
        <p:spPr>
          <a:xfrm>
            <a:off x="530942" y="692095"/>
            <a:ext cx="11130116" cy="1308050"/>
          </a:xfrm>
          <a:prstGeom prst="rect">
            <a:avLst/>
          </a:prstGeom>
          <a:noFill/>
        </p:spPr>
        <p:txBody>
          <a:bodyPr wrap="square">
            <a:spAutoFit/>
          </a:bodyPr>
          <a:lstStyle/>
          <a:p>
            <a:pPr>
              <a:lnSpc>
                <a:spcPct val="90000"/>
              </a:lnSpc>
              <a:spcBef>
                <a:spcPts val="1000"/>
              </a:spcBef>
            </a:pPr>
            <a:r>
              <a:rPr lang="en-US" sz="1200" b="1" dirty="0">
                <a:solidFill>
                  <a:srgbClr val="002060"/>
                </a:solidFill>
                <a:latin typeface="Calibri (Body)"/>
              </a:rPr>
              <a:t>Supported Devices For </a:t>
            </a:r>
            <a:r>
              <a:rPr lang="en-MY" sz="1200" b="1" dirty="0">
                <a:solidFill>
                  <a:srgbClr val="002060"/>
                </a:solidFill>
                <a:latin typeface="Calibri (Body)"/>
              </a:rPr>
              <a:t>Multi-Fix</a:t>
            </a:r>
            <a:r>
              <a:rPr lang="en-US" sz="1200" b="1" dirty="0">
                <a:solidFill>
                  <a:srgbClr val="002060"/>
                </a:solidFill>
                <a:latin typeface="Calibri (Body)"/>
              </a:rPr>
              <a:t>: </a:t>
            </a:r>
            <a:r>
              <a:rPr lang="en-US" sz="1200" dirty="0">
                <a:solidFill>
                  <a:srgbClr val="002060"/>
                </a:solidFill>
                <a:latin typeface="Calibri (Body)"/>
              </a:rPr>
              <a:t>Smart Tags, Pencil Smart Vision, </a:t>
            </a:r>
            <a:r>
              <a:rPr lang="it-IT" sz="1200" dirty="0">
                <a:solidFill>
                  <a:srgbClr val="002060"/>
                </a:solidFill>
                <a:latin typeface="Calibri (Body)"/>
              </a:rPr>
              <a:t>Sollatek FFMB, Sollatek GBR1, Sollatek FFXY</a:t>
            </a:r>
          </a:p>
          <a:p>
            <a:pPr>
              <a:lnSpc>
                <a:spcPct val="90000"/>
              </a:lnSpc>
              <a:spcBef>
                <a:spcPts val="1000"/>
              </a:spcBef>
            </a:pPr>
            <a:r>
              <a:rPr lang="en-US" sz="1200" b="1" dirty="0">
                <a:solidFill>
                  <a:srgbClr val="002060"/>
                </a:solidFill>
                <a:latin typeface="Calibri (Body)"/>
              </a:rPr>
              <a:t>Ex. – Smart Tag 5GV3</a:t>
            </a:r>
            <a:endParaRPr lang="en-US" sz="1200" dirty="0">
              <a:solidFill>
                <a:srgbClr val="002060"/>
              </a:solidFill>
              <a:latin typeface="Calibri (Body)"/>
            </a:endParaRPr>
          </a:p>
          <a:p>
            <a:pPr>
              <a:lnSpc>
                <a:spcPct val="90000"/>
              </a:lnSpc>
              <a:spcBef>
                <a:spcPts val="1000"/>
              </a:spcBef>
            </a:pPr>
            <a:r>
              <a:rPr lang="en-US" sz="1200" dirty="0">
                <a:solidFill>
                  <a:srgbClr val="002060"/>
                </a:solidFill>
                <a:latin typeface="Calibri (Body)"/>
              </a:rPr>
              <a:t>Use the “Multi-Fix" feature to fix specific smart devices, as well as firmware version information and DFU functionality if the latest firmware is available for the scanned cooler. </a:t>
            </a:r>
          </a:p>
          <a:p>
            <a:pPr>
              <a:lnSpc>
                <a:spcPct val="90000"/>
              </a:lnSpc>
              <a:spcBef>
                <a:spcPts val="1000"/>
              </a:spcBef>
            </a:pPr>
            <a:r>
              <a:rPr lang="en-US" sz="1200" dirty="0">
                <a:solidFill>
                  <a:srgbClr val="002060"/>
                </a:solidFill>
                <a:latin typeface="Calibri (Body)"/>
              </a:rPr>
              <a:t>Users can identify assets by scanning the barcode associated with the Cooler Serial Number (SN) or Technical ID. Additionally, users have the option to manually search for the barcode using the Cooler SN or Technical ID.</a:t>
            </a:r>
          </a:p>
        </p:txBody>
      </p:sp>
      <p:pic>
        <p:nvPicPr>
          <p:cNvPr id="4" name="Picture 3">
            <a:extLst>
              <a:ext uri="{FF2B5EF4-FFF2-40B4-BE49-F238E27FC236}">
                <a16:creationId xmlns:a16="http://schemas.microsoft.com/office/drawing/2014/main" id="{0D196770-670A-A43B-09CA-2A5C05CA1E7F}"/>
              </a:ext>
            </a:extLst>
          </p:cNvPr>
          <p:cNvPicPr>
            <a:picLocks noChangeAspect="1"/>
          </p:cNvPicPr>
          <p:nvPr/>
        </p:nvPicPr>
        <p:blipFill>
          <a:blip r:embed="rId4"/>
          <a:srcRect/>
          <a:stretch/>
        </p:blipFill>
        <p:spPr>
          <a:xfrm>
            <a:off x="5198798" y="2114096"/>
            <a:ext cx="1794405" cy="3887877"/>
          </a:xfrm>
          <a:prstGeom prst="rect">
            <a:avLst/>
          </a:prstGeom>
          <a:ln w="28575">
            <a:solidFill>
              <a:srgbClr val="002060"/>
            </a:solidFill>
          </a:ln>
        </p:spPr>
      </p:pic>
      <p:grpSp>
        <p:nvGrpSpPr>
          <p:cNvPr id="5" name="Group 4">
            <a:extLst>
              <a:ext uri="{FF2B5EF4-FFF2-40B4-BE49-F238E27FC236}">
                <a16:creationId xmlns:a16="http://schemas.microsoft.com/office/drawing/2014/main" id="{0B66DD70-FA6D-2C8F-37CA-C61242366ABC}"/>
              </a:ext>
            </a:extLst>
          </p:cNvPr>
          <p:cNvGrpSpPr/>
          <p:nvPr/>
        </p:nvGrpSpPr>
        <p:grpSpPr>
          <a:xfrm>
            <a:off x="1575400" y="2114097"/>
            <a:ext cx="1794404" cy="3887875"/>
            <a:chOff x="782334" y="2055105"/>
            <a:chExt cx="1794404" cy="3887875"/>
          </a:xfrm>
        </p:grpSpPr>
        <p:pic>
          <p:nvPicPr>
            <p:cNvPr id="6" name="Picture 5">
              <a:extLst>
                <a:ext uri="{FF2B5EF4-FFF2-40B4-BE49-F238E27FC236}">
                  <a16:creationId xmlns:a16="http://schemas.microsoft.com/office/drawing/2014/main" id="{1F41BB68-FC07-D5F8-5F31-BE0E0C2D4067}"/>
                </a:ext>
              </a:extLst>
            </p:cNvPr>
            <p:cNvPicPr>
              <a:picLocks noChangeAspect="1"/>
            </p:cNvPicPr>
            <p:nvPr/>
          </p:nvPicPr>
          <p:blipFill>
            <a:blip r:embed="rId5"/>
            <a:srcRect/>
            <a:stretch/>
          </p:blipFill>
          <p:spPr>
            <a:xfrm>
              <a:off x="782334" y="2055105"/>
              <a:ext cx="1794404" cy="3887875"/>
            </a:xfrm>
            <a:prstGeom prst="rect">
              <a:avLst/>
            </a:prstGeom>
            <a:ln w="28575">
              <a:solidFill>
                <a:srgbClr val="002060"/>
              </a:solidFill>
            </a:ln>
          </p:spPr>
        </p:pic>
        <p:sp>
          <p:nvSpPr>
            <p:cNvPr id="7" name="Rectangle 6">
              <a:extLst>
                <a:ext uri="{FF2B5EF4-FFF2-40B4-BE49-F238E27FC236}">
                  <a16:creationId xmlns:a16="http://schemas.microsoft.com/office/drawing/2014/main" id="{EAC02F00-93D6-CA24-FF9F-E9A563DF5D95}"/>
                </a:ext>
              </a:extLst>
            </p:cNvPr>
            <p:cNvSpPr/>
            <p:nvPr/>
          </p:nvSpPr>
          <p:spPr>
            <a:xfrm>
              <a:off x="2162033" y="5478776"/>
              <a:ext cx="328875" cy="371418"/>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9" name="Group 8">
            <a:extLst>
              <a:ext uri="{FF2B5EF4-FFF2-40B4-BE49-F238E27FC236}">
                <a16:creationId xmlns:a16="http://schemas.microsoft.com/office/drawing/2014/main" id="{5F7E4B7C-4650-8DED-F3A6-5580A86D6E6D}"/>
              </a:ext>
            </a:extLst>
          </p:cNvPr>
          <p:cNvGrpSpPr/>
          <p:nvPr/>
        </p:nvGrpSpPr>
        <p:grpSpPr>
          <a:xfrm>
            <a:off x="8822196" y="2113622"/>
            <a:ext cx="1794404" cy="3888826"/>
            <a:chOff x="5885764" y="2036110"/>
            <a:chExt cx="1794404" cy="3888826"/>
          </a:xfrm>
        </p:grpSpPr>
        <p:pic>
          <p:nvPicPr>
            <p:cNvPr id="13" name="Picture 12">
              <a:extLst>
                <a:ext uri="{FF2B5EF4-FFF2-40B4-BE49-F238E27FC236}">
                  <a16:creationId xmlns:a16="http://schemas.microsoft.com/office/drawing/2014/main" id="{C52F3FE7-A619-9346-11C2-A21EC68AD0A7}"/>
                </a:ext>
              </a:extLst>
            </p:cNvPr>
            <p:cNvPicPr>
              <a:picLocks noChangeAspect="1"/>
            </p:cNvPicPr>
            <p:nvPr/>
          </p:nvPicPr>
          <p:blipFill>
            <a:blip r:embed="rId6"/>
            <a:srcRect/>
            <a:stretch/>
          </p:blipFill>
          <p:spPr>
            <a:xfrm>
              <a:off x="5885764" y="2036110"/>
              <a:ext cx="1794404" cy="3888826"/>
            </a:xfrm>
            <a:prstGeom prst="rect">
              <a:avLst/>
            </a:prstGeom>
            <a:ln w="28575">
              <a:solidFill>
                <a:srgbClr val="002060"/>
              </a:solidFill>
            </a:ln>
          </p:spPr>
        </p:pic>
        <p:sp>
          <p:nvSpPr>
            <p:cNvPr id="14" name="Rectangle 13">
              <a:extLst>
                <a:ext uri="{FF2B5EF4-FFF2-40B4-BE49-F238E27FC236}">
                  <a16:creationId xmlns:a16="http://schemas.microsoft.com/office/drawing/2014/main" id="{CEE982C8-B79C-E20C-A5D7-ECAD35584E57}"/>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584368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8C70-4529-0877-E312-A189892BD453}"/>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E6F96CB-D056-ACFE-677A-AF076F0990ED}"/>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8B5A620-22A0-F555-0F50-638B7E2A89C3}"/>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6" name="TextBox 15">
            <a:extLst>
              <a:ext uri="{FF2B5EF4-FFF2-40B4-BE49-F238E27FC236}">
                <a16:creationId xmlns:a16="http://schemas.microsoft.com/office/drawing/2014/main" id="{E2048264-B8C7-2E8D-CC26-B3658E6BB1A6}"/>
              </a:ext>
            </a:extLst>
          </p:cNvPr>
          <p:cNvSpPr txBox="1"/>
          <p:nvPr/>
        </p:nvSpPr>
        <p:spPr>
          <a:xfrm>
            <a:off x="530942" y="586815"/>
            <a:ext cx="11234847" cy="99617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The scanned device will be corrected with the actual smart device's serial number, upgraded to the latest firmware if available, and configured accordingly.</a:t>
            </a:r>
          </a:p>
          <a:p>
            <a:pPr algn="just">
              <a:lnSpc>
                <a:spcPct val="90000"/>
              </a:lnSpc>
              <a:spcBef>
                <a:spcPts val="1000"/>
              </a:spcBef>
            </a:pPr>
            <a:r>
              <a:rPr lang="en-US" sz="1400" dirty="0">
                <a:solidFill>
                  <a:srgbClr val="002060"/>
                </a:solidFill>
                <a:latin typeface="Calibri (Body)"/>
              </a:rPr>
              <a:t>After completing the DFU process, the application starts to configure the device based on the device type and displays a success message once the entire process is complete.</a:t>
            </a:r>
          </a:p>
        </p:txBody>
      </p:sp>
      <p:pic>
        <p:nvPicPr>
          <p:cNvPr id="14" name="Picture 13">
            <a:extLst>
              <a:ext uri="{FF2B5EF4-FFF2-40B4-BE49-F238E27FC236}">
                <a16:creationId xmlns:a16="http://schemas.microsoft.com/office/drawing/2014/main" id="{B28CBECA-D7AC-7264-01FE-B1CEA705DA9F}"/>
              </a:ext>
            </a:extLst>
          </p:cNvPr>
          <p:cNvPicPr>
            <a:picLocks noChangeAspect="1"/>
          </p:cNvPicPr>
          <p:nvPr/>
        </p:nvPicPr>
        <p:blipFill>
          <a:blip r:embed="rId4"/>
          <a:srcRect/>
          <a:stretch/>
        </p:blipFill>
        <p:spPr>
          <a:xfrm>
            <a:off x="3709295" y="2152950"/>
            <a:ext cx="1794404" cy="3888824"/>
          </a:xfrm>
          <a:prstGeom prst="rect">
            <a:avLst/>
          </a:prstGeom>
          <a:ln w="28575">
            <a:solidFill>
              <a:srgbClr val="002060"/>
            </a:solidFill>
          </a:ln>
        </p:spPr>
      </p:pic>
      <p:pic>
        <p:nvPicPr>
          <p:cNvPr id="7" name="Picture 6">
            <a:extLst>
              <a:ext uri="{FF2B5EF4-FFF2-40B4-BE49-F238E27FC236}">
                <a16:creationId xmlns:a16="http://schemas.microsoft.com/office/drawing/2014/main" id="{D30B1BC8-2EDD-A972-20D6-B537A819EB5A}"/>
              </a:ext>
            </a:extLst>
          </p:cNvPr>
          <p:cNvPicPr>
            <a:picLocks noChangeAspect="1"/>
          </p:cNvPicPr>
          <p:nvPr/>
        </p:nvPicPr>
        <p:blipFill>
          <a:blip r:embed="rId5"/>
          <a:srcRect/>
          <a:stretch/>
        </p:blipFill>
        <p:spPr>
          <a:xfrm>
            <a:off x="804995" y="2152950"/>
            <a:ext cx="1794404" cy="3888824"/>
          </a:xfrm>
          <a:prstGeom prst="rect">
            <a:avLst/>
          </a:prstGeom>
          <a:ln w="28575">
            <a:solidFill>
              <a:srgbClr val="002060"/>
            </a:solidFill>
          </a:ln>
        </p:spPr>
      </p:pic>
      <p:grpSp>
        <p:nvGrpSpPr>
          <p:cNvPr id="19" name="Group 18">
            <a:extLst>
              <a:ext uri="{FF2B5EF4-FFF2-40B4-BE49-F238E27FC236}">
                <a16:creationId xmlns:a16="http://schemas.microsoft.com/office/drawing/2014/main" id="{BC1994D1-6876-458A-E33A-CBA2DF4E9306}"/>
              </a:ext>
            </a:extLst>
          </p:cNvPr>
          <p:cNvGrpSpPr/>
          <p:nvPr/>
        </p:nvGrpSpPr>
        <p:grpSpPr>
          <a:xfrm>
            <a:off x="9529823" y="2152951"/>
            <a:ext cx="1794404" cy="3888824"/>
            <a:chOff x="5885764" y="2036111"/>
            <a:chExt cx="1794404" cy="3888824"/>
          </a:xfrm>
        </p:grpSpPr>
        <p:pic>
          <p:nvPicPr>
            <p:cNvPr id="15" name="Picture 14">
              <a:extLst>
                <a:ext uri="{FF2B5EF4-FFF2-40B4-BE49-F238E27FC236}">
                  <a16:creationId xmlns:a16="http://schemas.microsoft.com/office/drawing/2014/main" id="{F4D51F43-AE42-C5D9-ECF4-1F239C79DB36}"/>
                </a:ext>
              </a:extLst>
            </p:cNvPr>
            <p:cNvPicPr>
              <a:picLocks noChangeAspect="1"/>
            </p:cNvPicPr>
            <p:nvPr/>
          </p:nvPicPr>
          <p:blipFill>
            <a:blip r:embed="rId6"/>
            <a:srcRect/>
            <a:stretch/>
          </p:blipFill>
          <p:spPr>
            <a:xfrm>
              <a:off x="5885764" y="2036111"/>
              <a:ext cx="1794404" cy="3888824"/>
            </a:xfrm>
            <a:prstGeom prst="rect">
              <a:avLst/>
            </a:prstGeom>
            <a:ln w="28575">
              <a:solidFill>
                <a:srgbClr val="002060"/>
              </a:solidFill>
            </a:ln>
          </p:spPr>
        </p:pic>
        <p:sp>
          <p:nvSpPr>
            <p:cNvPr id="9" name="Rectangle 8">
              <a:extLst>
                <a:ext uri="{FF2B5EF4-FFF2-40B4-BE49-F238E27FC236}">
                  <a16:creationId xmlns:a16="http://schemas.microsoft.com/office/drawing/2014/main" id="{8946D51A-5B1A-EF88-F28B-49B941C96FD4}"/>
                </a:ext>
              </a:extLst>
            </p:cNvPr>
            <p:cNvSpPr/>
            <p:nvPr/>
          </p:nvSpPr>
          <p:spPr>
            <a:xfrm>
              <a:off x="5996202" y="5298724"/>
              <a:ext cx="1683965" cy="31663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3" name="Picture 2">
            <a:extLst>
              <a:ext uri="{FF2B5EF4-FFF2-40B4-BE49-F238E27FC236}">
                <a16:creationId xmlns:a16="http://schemas.microsoft.com/office/drawing/2014/main" id="{6BFB7C86-A6E2-15D5-35A8-373AB46F20D9}"/>
              </a:ext>
            </a:extLst>
          </p:cNvPr>
          <p:cNvPicPr>
            <a:picLocks noChangeAspect="1"/>
          </p:cNvPicPr>
          <p:nvPr/>
        </p:nvPicPr>
        <p:blipFill>
          <a:blip r:embed="rId7"/>
          <a:srcRect/>
          <a:stretch/>
        </p:blipFill>
        <p:spPr>
          <a:xfrm>
            <a:off x="6619559" y="2152950"/>
            <a:ext cx="1794403" cy="3888824"/>
          </a:xfrm>
          <a:prstGeom prst="rect">
            <a:avLst/>
          </a:prstGeom>
          <a:ln w="28575">
            <a:solidFill>
              <a:srgbClr val="002060"/>
            </a:solidFill>
          </a:ln>
        </p:spPr>
      </p:pic>
    </p:spTree>
    <p:extLst>
      <p:ext uri="{BB962C8B-B14F-4D97-AF65-F5344CB8AC3E}">
        <p14:creationId xmlns:p14="http://schemas.microsoft.com/office/powerpoint/2010/main" val="131395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422786" y="152179"/>
            <a:ext cx="11296481" cy="539915"/>
          </a:xfrm>
        </p:spPr>
        <p:txBody>
          <a:bodyPr>
            <a:normAutofit/>
          </a:bodyPr>
          <a:lstStyle/>
          <a:p>
            <a:pPr algn="ctr"/>
            <a:r>
              <a:rPr lang="en-MY" sz="3200" b="1" dirty="0">
                <a:solidFill>
                  <a:srgbClr val="002060"/>
                </a:solidFill>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422787" y="692095"/>
            <a:ext cx="11464413" cy="1037868"/>
          </a:xfrm>
        </p:spPr>
        <p:txBody>
          <a:bodyPr>
            <a:normAutofit/>
          </a:bodyPr>
          <a:lstStyle/>
          <a:p>
            <a:pPr marL="0" indent="0" algn="just">
              <a:buNone/>
            </a:pPr>
            <a:r>
              <a:rPr lang="en-US" sz="1400" dirty="0">
                <a:solidFill>
                  <a:srgbClr val="002060"/>
                </a:solidFill>
              </a:rPr>
              <a:t>After initial installation and launch, the application will request permissions to access the camera, files and media, location, and nearby devices. These permissions need to be allowed. </a:t>
            </a:r>
          </a:p>
          <a:p>
            <a:pPr marL="0" indent="0" algn="just">
              <a:buNone/>
            </a:pPr>
            <a:r>
              <a:rPr lang="en-US" sz="1400" b="1" dirty="0">
                <a:solidFill>
                  <a:srgbClr val="002060"/>
                </a:solidFill>
              </a:rPr>
              <a:t>Choose Server</a:t>
            </a:r>
            <a:r>
              <a:rPr lang="en-US" sz="1400" dirty="0">
                <a:solidFill>
                  <a:srgbClr val="002060"/>
                </a:solidFill>
              </a:rPr>
              <a:t>: The server designated for ATOS Codex should be used for CCH. A different server must be selected to serve other customers and for QA purposes.</a:t>
            </a:r>
          </a:p>
        </p:txBody>
      </p:sp>
      <p:sp>
        <p:nvSpPr>
          <p:cNvPr id="3" name="TextBox 2">
            <a:extLst>
              <a:ext uri="{FF2B5EF4-FFF2-40B4-BE49-F238E27FC236}">
                <a16:creationId xmlns:a16="http://schemas.microsoft.com/office/drawing/2014/main" id="{308D380A-B8B7-6ABF-601E-C9205D5574F7}"/>
              </a:ext>
            </a:extLst>
          </p:cNvPr>
          <p:cNvSpPr txBox="1"/>
          <p:nvPr/>
        </p:nvSpPr>
        <p:spPr>
          <a:xfrm>
            <a:off x="4906297" y="2106523"/>
            <a:ext cx="6812969"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mn-lt"/>
              </a:rPr>
              <a:t>LOCATION PERMISSION</a:t>
            </a:r>
          </a:p>
          <a:p>
            <a:pPr marL="285750" indent="-285750" algn="l">
              <a:lnSpc>
                <a:spcPct val="150000"/>
              </a:lnSpc>
              <a:buFont typeface="Wingdings" panose="05000000000000000000" pitchFamily="2" charset="2"/>
              <a:buChar char="§"/>
            </a:pPr>
            <a:r>
              <a:rPr lang="en-US" b="0" dirty="0">
                <a:solidFill>
                  <a:schemeClr val="bg1"/>
                </a:solidFill>
                <a:latin typeface="+mn-lt"/>
              </a:rPr>
              <a:t>For Location (so beacons can be found) - </a:t>
            </a:r>
            <a:r>
              <a:rPr lang="en-US" dirty="0">
                <a:solidFill>
                  <a:schemeClr val="bg1"/>
                </a:solidFill>
                <a:latin typeface="+mn-lt"/>
              </a:rPr>
              <a:t>C</a:t>
            </a:r>
            <a:r>
              <a:rPr lang="en-US" sz="1400" dirty="0">
                <a:solidFill>
                  <a:schemeClr val="bg1"/>
                </a:solidFill>
                <a:latin typeface="+mn-lt"/>
              </a:rPr>
              <a:t>hoose Allow While </a:t>
            </a:r>
            <a:r>
              <a:rPr lang="en-US" dirty="0">
                <a:latin typeface="+mn-lt"/>
              </a:rPr>
              <a:t>Using </a:t>
            </a:r>
            <a:r>
              <a:rPr lang="en-US" sz="1400" dirty="0">
                <a:solidFill>
                  <a:schemeClr val="bg1"/>
                </a:solidFill>
                <a:latin typeface="+mn-lt"/>
              </a:rPr>
              <a:t>for Android OS 12 and Above.</a:t>
            </a:r>
          </a:p>
          <a:p>
            <a:pPr marL="285750" indent="-285750" algn="l">
              <a:lnSpc>
                <a:spcPct val="150000"/>
              </a:lnSpc>
              <a:buFont typeface="Wingdings" panose="05000000000000000000" pitchFamily="2" charset="2"/>
              <a:buChar char="§"/>
            </a:pPr>
            <a:r>
              <a:rPr lang="en-US" b="0" dirty="0">
                <a:latin typeface="+mn-lt"/>
              </a:rPr>
              <a:t>Then Go to the Settings &gt; Application List &gt; Location &gt; Allow Location Access option is “Always”.</a:t>
            </a:r>
            <a:endParaRPr lang="en-US" sz="1400" b="0" dirty="0">
              <a:solidFill>
                <a:schemeClr val="bg1"/>
              </a:solidFill>
              <a:latin typeface="+mn-lt"/>
            </a:endParaRPr>
          </a:p>
        </p:txBody>
      </p:sp>
      <p:sp>
        <p:nvSpPr>
          <p:cNvPr id="4" name="TextBox 3">
            <a:extLst>
              <a:ext uri="{FF2B5EF4-FFF2-40B4-BE49-F238E27FC236}">
                <a16:creationId xmlns:a16="http://schemas.microsoft.com/office/drawing/2014/main" id="{6EFD1621-237F-570B-60B3-47ABD52CA0BF}"/>
              </a:ext>
            </a:extLst>
          </p:cNvPr>
          <p:cNvSpPr txBox="1"/>
          <p:nvPr/>
        </p:nvSpPr>
        <p:spPr>
          <a:xfrm>
            <a:off x="4906295" y="4010176"/>
            <a:ext cx="6812969" cy="705258"/>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mn-lt"/>
              </a:rPr>
              <a:t>NOTIFICATION</a:t>
            </a:r>
            <a:r>
              <a:rPr lang="en-US" dirty="0">
                <a:solidFill>
                  <a:schemeClr val="bg1"/>
                </a:solidFill>
                <a:latin typeface="+mn-lt"/>
              </a:rPr>
              <a:t> PERMISSION</a:t>
            </a:r>
          </a:p>
          <a:p>
            <a:pPr marL="285750" indent="-285750" algn="l">
              <a:lnSpc>
                <a:spcPct val="150000"/>
              </a:lnSpc>
              <a:buFont typeface="Wingdings" panose="05000000000000000000" pitchFamily="2" charset="2"/>
              <a:buChar char="§"/>
            </a:pPr>
            <a:r>
              <a:rPr lang="en-US" b="0" dirty="0">
                <a:solidFill>
                  <a:schemeClr val="bg1"/>
                </a:solidFill>
                <a:latin typeface="+mn-lt"/>
              </a:rPr>
              <a:t>Send notifications (to inform of data download) -&gt; Choose “Allow”</a:t>
            </a:r>
          </a:p>
        </p:txBody>
      </p:sp>
      <p:sp>
        <p:nvSpPr>
          <p:cNvPr id="9" name="TextBox 8">
            <a:extLst>
              <a:ext uri="{FF2B5EF4-FFF2-40B4-BE49-F238E27FC236}">
                <a16:creationId xmlns:a16="http://schemas.microsoft.com/office/drawing/2014/main" id="{5F1EC4EC-D2CF-F3B5-6758-C763B055A7EB}"/>
              </a:ext>
            </a:extLst>
          </p:cNvPr>
          <p:cNvSpPr txBox="1"/>
          <p:nvPr/>
        </p:nvSpPr>
        <p:spPr>
          <a:xfrm>
            <a:off x="4906296" y="4944334"/>
            <a:ext cx="6812969"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mn-lt"/>
              </a:rPr>
              <a:t>BLUETOOTH</a:t>
            </a:r>
            <a:r>
              <a:rPr lang="en-US" dirty="0">
                <a:solidFill>
                  <a:schemeClr val="bg1"/>
                </a:solidFill>
                <a:latin typeface="+mn-lt"/>
              </a:rPr>
              <a:t> PERMISSION</a:t>
            </a:r>
          </a:p>
          <a:p>
            <a:pPr marL="285750" indent="-285750" algn="l">
              <a:lnSpc>
                <a:spcPct val="150000"/>
              </a:lnSpc>
              <a:buFont typeface="Wingdings" panose="05000000000000000000" pitchFamily="2" charset="2"/>
              <a:buChar char="§"/>
            </a:pPr>
            <a:r>
              <a:rPr lang="en-US" b="0" dirty="0">
                <a:solidFill>
                  <a:schemeClr val="bg1"/>
                </a:solidFill>
                <a:latin typeface="+mn-lt"/>
              </a:rPr>
              <a:t>Access the Bluetooth (to scan barcodes) – the first prompt on the Outlet screen -&gt; Choose “OK”.</a:t>
            </a:r>
          </a:p>
        </p:txBody>
      </p:sp>
      <p:pic>
        <p:nvPicPr>
          <p:cNvPr id="7" name="Picture 6">
            <a:extLst>
              <a:ext uri="{FF2B5EF4-FFF2-40B4-BE49-F238E27FC236}">
                <a16:creationId xmlns:a16="http://schemas.microsoft.com/office/drawing/2014/main" id="{CDD94898-411D-8EAD-3125-55B908068C94}"/>
              </a:ext>
            </a:extLst>
          </p:cNvPr>
          <p:cNvPicPr>
            <a:picLocks noChangeAspect="1"/>
          </p:cNvPicPr>
          <p:nvPr/>
        </p:nvPicPr>
        <p:blipFill>
          <a:blip r:embed="rId4"/>
          <a:srcRect/>
          <a:stretch/>
        </p:blipFill>
        <p:spPr>
          <a:xfrm>
            <a:off x="1465705" y="2083929"/>
            <a:ext cx="1900698" cy="3888828"/>
          </a:xfrm>
          <a:prstGeom prst="rect">
            <a:avLst/>
          </a:prstGeom>
          <a:ln w="28575">
            <a:solidFill>
              <a:srgbClr val="002060"/>
            </a:solidFill>
          </a:ln>
        </p:spPr>
      </p:pic>
    </p:spTree>
    <p:extLst>
      <p:ext uri="{BB962C8B-B14F-4D97-AF65-F5344CB8AC3E}">
        <p14:creationId xmlns:p14="http://schemas.microsoft.com/office/powerpoint/2010/main" val="390761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5064-257B-7C1D-9188-D702E35FD9A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4353B1F-21F6-E423-2D59-B92AA6A562DA}"/>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9FA1294-AAA3-433F-9EB7-231B1A8863F6}"/>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3" name="Title 1">
            <a:extLst>
              <a:ext uri="{FF2B5EF4-FFF2-40B4-BE49-F238E27FC236}">
                <a16:creationId xmlns:a16="http://schemas.microsoft.com/office/drawing/2014/main" id="{C941769C-E5E3-7CFF-58C0-7950BC5BF614}"/>
              </a:ext>
            </a:extLst>
          </p:cNvPr>
          <p:cNvSpPr>
            <a:spLocks noGrp="1"/>
          </p:cNvSpPr>
          <p:nvPr>
            <p:ph type="title"/>
          </p:nvPr>
        </p:nvSpPr>
        <p:spPr>
          <a:xfrm>
            <a:off x="530942" y="152180"/>
            <a:ext cx="11234847" cy="539915"/>
          </a:xfrm>
        </p:spPr>
        <p:txBody>
          <a:bodyPr>
            <a:noAutofit/>
          </a:bodyPr>
          <a:lstStyle/>
          <a:p>
            <a:pPr algn="ctr"/>
            <a:r>
              <a:rPr lang="en-MY" sz="3200" b="1" dirty="0">
                <a:solidFill>
                  <a:srgbClr val="002060"/>
                </a:solidFill>
                <a:latin typeface="Calibri (Body)"/>
              </a:rPr>
              <a:t>MULTI-FIX DEVICES – AON DEVICES</a:t>
            </a:r>
          </a:p>
        </p:txBody>
      </p:sp>
      <p:sp>
        <p:nvSpPr>
          <p:cNvPr id="17" name="TextBox 16">
            <a:extLst>
              <a:ext uri="{FF2B5EF4-FFF2-40B4-BE49-F238E27FC236}">
                <a16:creationId xmlns:a16="http://schemas.microsoft.com/office/drawing/2014/main" id="{F3D1C8CB-70B3-4F7D-7F48-8A9AB4AB50F8}"/>
              </a:ext>
            </a:extLst>
          </p:cNvPr>
          <p:cNvSpPr txBox="1"/>
          <p:nvPr/>
        </p:nvSpPr>
        <p:spPr>
          <a:xfrm>
            <a:off x="530942" y="667575"/>
            <a:ext cx="11130116" cy="1474250"/>
          </a:xfrm>
          <a:prstGeom prst="rect">
            <a:avLst/>
          </a:prstGeom>
          <a:noFill/>
        </p:spPr>
        <p:txBody>
          <a:bodyPr wrap="square">
            <a:spAutoFit/>
          </a:bodyPr>
          <a:lstStyle/>
          <a:p>
            <a:pPr>
              <a:lnSpc>
                <a:spcPct val="90000"/>
              </a:lnSpc>
              <a:spcBef>
                <a:spcPts val="1000"/>
              </a:spcBef>
            </a:pPr>
            <a:r>
              <a:rPr lang="en-US" sz="1200" b="1" dirty="0">
                <a:solidFill>
                  <a:srgbClr val="002060"/>
                </a:solidFill>
                <a:latin typeface="Calibri (Body)"/>
              </a:rPr>
              <a:t>Supported AON Devices For </a:t>
            </a:r>
            <a:r>
              <a:rPr lang="en-MY" sz="1200" b="1" dirty="0">
                <a:solidFill>
                  <a:srgbClr val="002060"/>
                </a:solidFill>
                <a:latin typeface="Calibri (Body)"/>
              </a:rPr>
              <a:t>Multi-Fix</a:t>
            </a:r>
            <a:r>
              <a:rPr lang="en-US" sz="1200" b="1" dirty="0">
                <a:solidFill>
                  <a:srgbClr val="002060"/>
                </a:solidFill>
                <a:latin typeface="Calibri (Body)"/>
              </a:rPr>
              <a:t>: </a:t>
            </a:r>
            <a:r>
              <a:rPr lang="en-US" sz="1200" dirty="0">
                <a:solidFill>
                  <a:srgbClr val="002060"/>
                </a:solidFill>
                <a:latin typeface="Calibri (Body)"/>
              </a:rPr>
              <a:t>Smart Tag AON, Sollatek FDEx2, Sollatek FFM2BB</a:t>
            </a:r>
          </a:p>
          <a:p>
            <a:pPr>
              <a:lnSpc>
                <a:spcPct val="90000"/>
              </a:lnSpc>
              <a:spcBef>
                <a:spcPts val="1000"/>
              </a:spcBef>
            </a:pPr>
            <a:r>
              <a:rPr lang="en-US" sz="1200" b="1" dirty="0">
                <a:solidFill>
                  <a:srgbClr val="002060"/>
                </a:solidFill>
                <a:latin typeface="Calibri (Body)"/>
              </a:rPr>
              <a:t>Ex. – Smart Tag AON</a:t>
            </a:r>
            <a:endParaRPr lang="en-US" sz="1200" dirty="0">
              <a:solidFill>
                <a:srgbClr val="002060"/>
              </a:solidFill>
              <a:latin typeface="Calibri (Body)"/>
            </a:endParaRPr>
          </a:p>
          <a:p>
            <a:pPr>
              <a:lnSpc>
                <a:spcPct val="90000"/>
              </a:lnSpc>
              <a:spcBef>
                <a:spcPts val="1000"/>
              </a:spcBef>
            </a:pPr>
            <a:r>
              <a:rPr lang="en-US" sz="1200" dirty="0">
                <a:solidFill>
                  <a:srgbClr val="002060"/>
                </a:solidFill>
                <a:latin typeface="Calibri (Body)"/>
              </a:rPr>
              <a:t>Use the “Multi-Fix" feature to fix specific Smart Tag AON devices, as well as firmware version information and DFU functionality if the latest firmware is available for the scanned cooler. </a:t>
            </a:r>
          </a:p>
          <a:p>
            <a:pPr>
              <a:lnSpc>
                <a:spcPct val="90000"/>
              </a:lnSpc>
              <a:spcBef>
                <a:spcPts val="1000"/>
              </a:spcBef>
            </a:pPr>
            <a:r>
              <a:rPr lang="en-US" sz="1200" dirty="0">
                <a:solidFill>
                  <a:srgbClr val="002060"/>
                </a:solidFill>
                <a:latin typeface="Calibri (Body)"/>
              </a:rPr>
              <a:t>Users can identify assets by scanning the barcode associated with the Cooler Serial Number (SN) or Technical ID. Additionally, users have the option to manually search for the barcode using the Cooler SN or Technical ID.</a:t>
            </a:r>
          </a:p>
        </p:txBody>
      </p:sp>
      <p:pic>
        <p:nvPicPr>
          <p:cNvPr id="4" name="Picture 3">
            <a:extLst>
              <a:ext uri="{FF2B5EF4-FFF2-40B4-BE49-F238E27FC236}">
                <a16:creationId xmlns:a16="http://schemas.microsoft.com/office/drawing/2014/main" id="{E82DBC5D-7F6C-2108-9342-5DFF6EB779F5}"/>
              </a:ext>
            </a:extLst>
          </p:cNvPr>
          <p:cNvPicPr>
            <a:picLocks noChangeAspect="1"/>
          </p:cNvPicPr>
          <p:nvPr/>
        </p:nvPicPr>
        <p:blipFill>
          <a:blip r:embed="rId4"/>
          <a:srcRect/>
          <a:stretch/>
        </p:blipFill>
        <p:spPr>
          <a:xfrm>
            <a:off x="5198798" y="2173088"/>
            <a:ext cx="1794405" cy="3887877"/>
          </a:xfrm>
          <a:prstGeom prst="rect">
            <a:avLst/>
          </a:prstGeom>
          <a:ln w="28575">
            <a:solidFill>
              <a:srgbClr val="002060"/>
            </a:solidFill>
          </a:ln>
        </p:spPr>
      </p:pic>
      <p:grpSp>
        <p:nvGrpSpPr>
          <p:cNvPr id="5" name="Group 4">
            <a:extLst>
              <a:ext uri="{FF2B5EF4-FFF2-40B4-BE49-F238E27FC236}">
                <a16:creationId xmlns:a16="http://schemas.microsoft.com/office/drawing/2014/main" id="{092735E5-C289-38B7-A49F-70691F5F87E2}"/>
              </a:ext>
            </a:extLst>
          </p:cNvPr>
          <p:cNvGrpSpPr/>
          <p:nvPr/>
        </p:nvGrpSpPr>
        <p:grpSpPr>
          <a:xfrm>
            <a:off x="1575400" y="2173089"/>
            <a:ext cx="1794404" cy="3887875"/>
            <a:chOff x="782334" y="2055105"/>
            <a:chExt cx="1794404" cy="3887875"/>
          </a:xfrm>
        </p:grpSpPr>
        <p:pic>
          <p:nvPicPr>
            <p:cNvPr id="6" name="Picture 5">
              <a:extLst>
                <a:ext uri="{FF2B5EF4-FFF2-40B4-BE49-F238E27FC236}">
                  <a16:creationId xmlns:a16="http://schemas.microsoft.com/office/drawing/2014/main" id="{478E8306-F046-686B-E5D8-99CE57BE70AD}"/>
                </a:ext>
              </a:extLst>
            </p:cNvPr>
            <p:cNvPicPr>
              <a:picLocks noChangeAspect="1"/>
            </p:cNvPicPr>
            <p:nvPr/>
          </p:nvPicPr>
          <p:blipFill>
            <a:blip r:embed="rId5"/>
            <a:srcRect/>
            <a:stretch/>
          </p:blipFill>
          <p:spPr>
            <a:xfrm>
              <a:off x="782334" y="2055105"/>
              <a:ext cx="1794404" cy="3887875"/>
            </a:xfrm>
            <a:prstGeom prst="rect">
              <a:avLst/>
            </a:prstGeom>
            <a:ln w="28575">
              <a:solidFill>
                <a:srgbClr val="002060"/>
              </a:solidFill>
            </a:ln>
          </p:spPr>
        </p:pic>
        <p:sp>
          <p:nvSpPr>
            <p:cNvPr id="7" name="Rectangle 6">
              <a:extLst>
                <a:ext uri="{FF2B5EF4-FFF2-40B4-BE49-F238E27FC236}">
                  <a16:creationId xmlns:a16="http://schemas.microsoft.com/office/drawing/2014/main" id="{D4678F1C-65A7-EA42-6666-6B67783202F6}"/>
                </a:ext>
              </a:extLst>
            </p:cNvPr>
            <p:cNvSpPr/>
            <p:nvPr/>
          </p:nvSpPr>
          <p:spPr>
            <a:xfrm>
              <a:off x="2162033" y="5488609"/>
              <a:ext cx="338707" cy="32225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9" name="Group 8">
            <a:extLst>
              <a:ext uri="{FF2B5EF4-FFF2-40B4-BE49-F238E27FC236}">
                <a16:creationId xmlns:a16="http://schemas.microsoft.com/office/drawing/2014/main" id="{55362B70-216A-CD90-8848-498F05C0AA8B}"/>
              </a:ext>
            </a:extLst>
          </p:cNvPr>
          <p:cNvGrpSpPr/>
          <p:nvPr/>
        </p:nvGrpSpPr>
        <p:grpSpPr>
          <a:xfrm>
            <a:off x="8822196" y="2182921"/>
            <a:ext cx="1794404" cy="3887875"/>
            <a:chOff x="5885764" y="2036585"/>
            <a:chExt cx="1794404" cy="3887875"/>
          </a:xfrm>
        </p:grpSpPr>
        <p:pic>
          <p:nvPicPr>
            <p:cNvPr id="13" name="Picture 12">
              <a:extLst>
                <a:ext uri="{FF2B5EF4-FFF2-40B4-BE49-F238E27FC236}">
                  <a16:creationId xmlns:a16="http://schemas.microsoft.com/office/drawing/2014/main" id="{E34F85E0-DEB1-13B3-2968-6264B052BD4B}"/>
                </a:ext>
              </a:extLst>
            </p:cNvPr>
            <p:cNvPicPr>
              <a:picLocks noChangeAspect="1"/>
            </p:cNvPicPr>
            <p:nvPr/>
          </p:nvPicPr>
          <p:blipFill>
            <a:blip r:embed="rId6"/>
            <a:srcRect/>
            <a:stretch/>
          </p:blipFill>
          <p:spPr>
            <a:xfrm>
              <a:off x="5885764" y="2036585"/>
              <a:ext cx="1794404" cy="3887875"/>
            </a:xfrm>
            <a:prstGeom prst="rect">
              <a:avLst/>
            </a:prstGeom>
            <a:ln w="28575">
              <a:solidFill>
                <a:srgbClr val="002060"/>
              </a:solidFill>
            </a:ln>
          </p:spPr>
        </p:pic>
        <p:sp>
          <p:nvSpPr>
            <p:cNvPr id="14" name="Rectangle 13">
              <a:extLst>
                <a:ext uri="{FF2B5EF4-FFF2-40B4-BE49-F238E27FC236}">
                  <a16:creationId xmlns:a16="http://schemas.microsoft.com/office/drawing/2014/main" id="{E06C4B5D-0709-1B0A-6587-D386C0DBCDA7}"/>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226931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0ABD3-7496-15D5-CA32-A2D4A345ED0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988C680-9E71-F3E8-D595-93D0DFB14F6D}"/>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2A23A44-AB6C-994A-F03C-D25210D0FAB7}"/>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6" name="TextBox 15">
            <a:extLst>
              <a:ext uri="{FF2B5EF4-FFF2-40B4-BE49-F238E27FC236}">
                <a16:creationId xmlns:a16="http://schemas.microsoft.com/office/drawing/2014/main" id="{C6810D64-8D07-CD26-C5CE-BCBAC1D18895}"/>
              </a:ext>
            </a:extLst>
          </p:cNvPr>
          <p:cNvSpPr txBox="1"/>
          <p:nvPr/>
        </p:nvSpPr>
        <p:spPr>
          <a:xfrm>
            <a:off x="530942" y="586815"/>
            <a:ext cx="11234847" cy="1339854"/>
          </a:xfrm>
          <a:prstGeom prst="rect">
            <a:avLst/>
          </a:prstGeom>
          <a:noFill/>
        </p:spPr>
        <p:txBody>
          <a:bodyPr wrap="square">
            <a:spAutoFit/>
          </a:bodyPr>
          <a:lstStyle/>
          <a:p>
            <a:pPr algn="just">
              <a:lnSpc>
                <a:spcPct val="90000"/>
              </a:lnSpc>
              <a:spcBef>
                <a:spcPts val="1000"/>
              </a:spcBef>
            </a:pPr>
            <a:r>
              <a:rPr lang="en-US" sz="1400" b="1" dirty="0">
                <a:solidFill>
                  <a:srgbClr val="002060"/>
                </a:solidFill>
                <a:latin typeface="Calibri (Body)"/>
              </a:rPr>
              <a:t>To broadcast the Smart Tag AON device during scanning, it is necessary to provide 5 to 7 door cycles (door open and close) within 30 seconds.</a:t>
            </a:r>
          </a:p>
          <a:p>
            <a:pPr algn="just">
              <a:lnSpc>
                <a:spcPct val="90000"/>
              </a:lnSpc>
              <a:spcBef>
                <a:spcPts val="1000"/>
              </a:spcBef>
            </a:pPr>
            <a:r>
              <a:rPr lang="en-US" sz="1400" dirty="0">
                <a:solidFill>
                  <a:srgbClr val="002060"/>
                </a:solidFill>
                <a:latin typeface="Calibri (Body)"/>
              </a:rPr>
              <a:t>The scanned device will be corrected with the actual smart device's serial number, upgraded to the latest firmware if available, and configured accordingly.</a:t>
            </a:r>
          </a:p>
          <a:p>
            <a:pPr algn="just">
              <a:lnSpc>
                <a:spcPct val="90000"/>
              </a:lnSpc>
              <a:spcBef>
                <a:spcPts val="1000"/>
              </a:spcBef>
            </a:pPr>
            <a:r>
              <a:rPr lang="en-US" sz="1400" dirty="0">
                <a:solidFill>
                  <a:srgbClr val="002060"/>
                </a:solidFill>
                <a:latin typeface="Calibri (Body)"/>
              </a:rPr>
              <a:t>After completing the DFU process, the application starts to configure the device based on the device type and displays a success message once the entire process is complete.</a:t>
            </a:r>
          </a:p>
        </p:txBody>
      </p:sp>
      <p:pic>
        <p:nvPicPr>
          <p:cNvPr id="14" name="Picture 13">
            <a:extLst>
              <a:ext uri="{FF2B5EF4-FFF2-40B4-BE49-F238E27FC236}">
                <a16:creationId xmlns:a16="http://schemas.microsoft.com/office/drawing/2014/main" id="{2C67B695-178B-8B38-6795-2E39B0C514E0}"/>
              </a:ext>
            </a:extLst>
          </p:cNvPr>
          <p:cNvPicPr>
            <a:picLocks noChangeAspect="1"/>
          </p:cNvPicPr>
          <p:nvPr/>
        </p:nvPicPr>
        <p:blipFill>
          <a:blip r:embed="rId4"/>
          <a:srcRect/>
          <a:stretch/>
        </p:blipFill>
        <p:spPr>
          <a:xfrm>
            <a:off x="3709295" y="2153424"/>
            <a:ext cx="1794404" cy="3887875"/>
          </a:xfrm>
          <a:prstGeom prst="rect">
            <a:avLst/>
          </a:prstGeom>
          <a:ln w="28575">
            <a:solidFill>
              <a:srgbClr val="002060"/>
            </a:solidFill>
          </a:ln>
        </p:spPr>
      </p:pic>
      <p:pic>
        <p:nvPicPr>
          <p:cNvPr id="7" name="Picture 6">
            <a:extLst>
              <a:ext uri="{FF2B5EF4-FFF2-40B4-BE49-F238E27FC236}">
                <a16:creationId xmlns:a16="http://schemas.microsoft.com/office/drawing/2014/main" id="{E38CB5BF-74DB-851F-A3F0-8317714352A3}"/>
              </a:ext>
            </a:extLst>
          </p:cNvPr>
          <p:cNvPicPr>
            <a:picLocks noChangeAspect="1"/>
          </p:cNvPicPr>
          <p:nvPr/>
        </p:nvPicPr>
        <p:blipFill>
          <a:blip r:embed="rId5"/>
          <a:srcRect/>
          <a:stretch/>
        </p:blipFill>
        <p:spPr>
          <a:xfrm>
            <a:off x="804995" y="2153424"/>
            <a:ext cx="1794404" cy="3887875"/>
          </a:xfrm>
          <a:prstGeom prst="rect">
            <a:avLst/>
          </a:prstGeom>
          <a:ln w="28575">
            <a:solidFill>
              <a:srgbClr val="002060"/>
            </a:solidFill>
          </a:ln>
        </p:spPr>
      </p:pic>
      <p:grpSp>
        <p:nvGrpSpPr>
          <p:cNvPr id="19" name="Group 18">
            <a:extLst>
              <a:ext uri="{FF2B5EF4-FFF2-40B4-BE49-F238E27FC236}">
                <a16:creationId xmlns:a16="http://schemas.microsoft.com/office/drawing/2014/main" id="{69BCA01D-4810-3801-BCAF-6C53C77C8F55}"/>
              </a:ext>
            </a:extLst>
          </p:cNvPr>
          <p:cNvGrpSpPr/>
          <p:nvPr/>
        </p:nvGrpSpPr>
        <p:grpSpPr>
          <a:xfrm>
            <a:off x="9529823" y="2153425"/>
            <a:ext cx="1794404" cy="3887875"/>
            <a:chOff x="5885764" y="2036585"/>
            <a:chExt cx="1794404" cy="3887875"/>
          </a:xfrm>
        </p:grpSpPr>
        <p:pic>
          <p:nvPicPr>
            <p:cNvPr id="15" name="Picture 14">
              <a:extLst>
                <a:ext uri="{FF2B5EF4-FFF2-40B4-BE49-F238E27FC236}">
                  <a16:creationId xmlns:a16="http://schemas.microsoft.com/office/drawing/2014/main" id="{6A277FCE-1A75-ABFB-2BFD-754DE6DF0D49}"/>
                </a:ext>
              </a:extLst>
            </p:cNvPr>
            <p:cNvPicPr>
              <a:picLocks noChangeAspect="1"/>
            </p:cNvPicPr>
            <p:nvPr/>
          </p:nvPicPr>
          <p:blipFill>
            <a:blip r:embed="rId6"/>
            <a:srcRect/>
            <a:stretch/>
          </p:blipFill>
          <p:spPr>
            <a:xfrm>
              <a:off x="5885764" y="2036585"/>
              <a:ext cx="1794404" cy="3887875"/>
            </a:xfrm>
            <a:prstGeom prst="rect">
              <a:avLst/>
            </a:prstGeom>
            <a:ln w="28575">
              <a:solidFill>
                <a:srgbClr val="002060"/>
              </a:solidFill>
            </a:ln>
          </p:spPr>
        </p:pic>
        <p:sp>
          <p:nvSpPr>
            <p:cNvPr id="9" name="Rectangle 8">
              <a:extLst>
                <a:ext uri="{FF2B5EF4-FFF2-40B4-BE49-F238E27FC236}">
                  <a16:creationId xmlns:a16="http://schemas.microsoft.com/office/drawing/2014/main" id="{E4955F1A-8924-A89E-3D6C-12D74D1E12ED}"/>
                </a:ext>
              </a:extLst>
            </p:cNvPr>
            <p:cNvSpPr/>
            <p:nvPr/>
          </p:nvSpPr>
          <p:spPr>
            <a:xfrm>
              <a:off x="5996202" y="5298724"/>
              <a:ext cx="1683965" cy="31663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3" name="Picture 2">
            <a:extLst>
              <a:ext uri="{FF2B5EF4-FFF2-40B4-BE49-F238E27FC236}">
                <a16:creationId xmlns:a16="http://schemas.microsoft.com/office/drawing/2014/main" id="{435BFB33-EA2C-253F-4258-12AEE5EC3D63}"/>
              </a:ext>
            </a:extLst>
          </p:cNvPr>
          <p:cNvPicPr>
            <a:picLocks noChangeAspect="1"/>
          </p:cNvPicPr>
          <p:nvPr/>
        </p:nvPicPr>
        <p:blipFill>
          <a:blip r:embed="rId7"/>
          <a:srcRect/>
          <a:stretch/>
        </p:blipFill>
        <p:spPr>
          <a:xfrm>
            <a:off x="6619559" y="2153425"/>
            <a:ext cx="1794403" cy="3887873"/>
          </a:xfrm>
          <a:prstGeom prst="rect">
            <a:avLst/>
          </a:prstGeom>
          <a:ln w="28575">
            <a:solidFill>
              <a:srgbClr val="002060"/>
            </a:solidFill>
          </a:ln>
        </p:spPr>
      </p:pic>
    </p:spTree>
    <p:extLst>
      <p:ext uri="{BB962C8B-B14F-4D97-AF65-F5344CB8AC3E}">
        <p14:creationId xmlns:p14="http://schemas.microsoft.com/office/powerpoint/2010/main" val="4005005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A6E2-02C4-6F7B-15DD-AC85F7FBB42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8580AB4-4D0A-E008-928C-31EA037AC91C}"/>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626E4D1-7292-F331-5819-8278C1FBF431}"/>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7" name="TextBox 16">
            <a:extLst>
              <a:ext uri="{FF2B5EF4-FFF2-40B4-BE49-F238E27FC236}">
                <a16:creationId xmlns:a16="http://schemas.microsoft.com/office/drawing/2014/main" id="{0DB78D0F-2900-8409-A678-56DDA93A0258}"/>
              </a:ext>
            </a:extLst>
          </p:cNvPr>
          <p:cNvSpPr txBox="1"/>
          <p:nvPr/>
        </p:nvSpPr>
        <p:spPr>
          <a:xfrm>
            <a:off x="530942" y="586815"/>
            <a:ext cx="11234847" cy="480131"/>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In the event of an error occurring while fixing the faulty Smart Tag AON Devices, Multi-Fix Logs will be automatically collected, along with the necessary details. An email will be drafted by the iOS application, providing an option to send it to the Vision IoT Support team.</a:t>
            </a:r>
          </a:p>
        </p:txBody>
      </p:sp>
      <p:grpSp>
        <p:nvGrpSpPr>
          <p:cNvPr id="4" name="Group 3">
            <a:extLst>
              <a:ext uri="{FF2B5EF4-FFF2-40B4-BE49-F238E27FC236}">
                <a16:creationId xmlns:a16="http://schemas.microsoft.com/office/drawing/2014/main" id="{75AFA75E-E2C3-A6C6-2C8B-150CA1B977EC}"/>
              </a:ext>
            </a:extLst>
          </p:cNvPr>
          <p:cNvGrpSpPr/>
          <p:nvPr/>
        </p:nvGrpSpPr>
        <p:grpSpPr>
          <a:xfrm>
            <a:off x="1575400" y="2055105"/>
            <a:ext cx="1794404" cy="3887875"/>
            <a:chOff x="782334" y="2055105"/>
            <a:chExt cx="1794404" cy="3887875"/>
          </a:xfrm>
        </p:grpSpPr>
        <p:pic>
          <p:nvPicPr>
            <p:cNvPr id="5" name="Picture 4">
              <a:extLst>
                <a:ext uri="{FF2B5EF4-FFF2-40B4-BE49-F238E27FC236}">
                  <a16:creationId xmlns:a16="http://schemas.microsoft.com/office/drawing/2014/main" id="{6A0098AE-214D-F0C2-8D41-6210E65D219A}"/>
                </a:ext>
              </a:extLst>
            </p:cNvPr>
            <p:cNvPicPr>
              <a:picLocks noChangeAspect="1"/>
            </p:cNvPicPr>
            <p:nvPr/>
          </p:nvPicPr>
          <p:blipFill>
            <a:blip r:embed="rId4"/>
            <a:srcRect/>
            <a:stretch/>
          </p:blipFill>
          <p:spPr>
            <a:xfrm>
              <a:off x="782334" y="2055105"/>
              <a:ext cx="1794404" cy="3887875"/>
            </a:xfrm>
            <a:prstGeom prst="rect">
              <a:avLst/>
            </a:prstGeom>
            <a:ln w="28575">
              <a:solidFill>
                <a:srgbClr val="002060"/>
              </a:solidFill>
            </a:ln>
          </p:spPr>
        </p:pic>
        <p:sp>
          <p:nvSpPr>
            <p:cNvPr id="6" name="Rectangle 5">
              <a:extLst>
                <a:ext uri="{FF2B5EF4-FFF2-40B4-BE49-F238E27FC236}">
                  <a16:creationId xmlns:a16="http://schemas.microsoft.com/office/drawing/2014/main" id="{F927D468-BF61-137B-1EFD-17EB29993CAE}"/>
                </a:ext>
              </a:extLst>
            </p:cNvPr>
            <p:cNvSpPr/>
            <p:nvPr/>
          </p:nvSpPr>
          <p:spPr>
            <a:xfrm>
              <a:off x="2021254" y="4191000"/>
              <a:ext cx="367358" cy="1855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8" name="Picture 7">
            <a:extLst>
              <a:ext uri="{FF2B5EF4-FFF2-40B4-BE49-F238E27FC236}">
                <a16:creationId xmlns:a16="http://schemas.microsoft.com/office/drawing/2014/main" id="{E2F012F1-9152-85E0-7F58-5A1ED9ECB058}"/>
              </a:ext>
            </a:extLst>
          </p:cNvPr>
          <p:cNvPicPr>
            <a:picLocks noChangeAspect="1"/>
          </p:cNvPicPr>
          <p:nvPr/>
        </p:nvPicPr>
        <p:blipFill>
          <a:blip r:embed="rId5"/>
          <a:srcRect/>
          <a:stretch/>
        </p:blipFill>
        <p:spPr>
          <a:xfrm>
            <a:off x="8822196" y="2064938"/>
            <a:ext cx="1794403" cy="3887873"/>
          </a:xfrm>
          <a:prstGeom prst="rect">
            <a:avLst/>
          </a:prstGeom>
          <a:ln w="28575">
            <a:solidFill>
              <a:srgbClr val="002060"/>
            </a:solidFill>
          </a:ln>
        </p:spPr>
      </p:pic>
      <p:grpSp>
        <p:nvGrpSpPr>
          <p:cNvPr id="10" name="Group 9">
            <a:extLst>
              <a:ext uri="{FF2B5EF4-FFF2-40B4-BE49-F238E27FC236}">
                <a16:creationId xmlns:a16="http://schemas.microsoft.com/office/drawing/2014/main" id="{50388EC1-77C2-2F65-5B40-B9D07A68EF47}"/>
              </a:ext>
            </a:extLst>
          </p:cNvPr>
          <p:cNvGrpSpPr/>
          <p:nvPr/>
        </p:nvGrpSpPr>
        <p:grpSpPr>
          <a:xfrm>
            <a:off x="5198798" y="2072082"/>
            <a:ext cx="1794403" cy="3887875"/>
            <a:chOff x="782334" y="2055105"/>
            <a:chExt cx="1794403" cy="3887875"/>
          </a:xfrm>
        </p:grpSpPr>
        <p:pic>
          <p:nvPicPr>
            <p:cNvPr id="13" name="Picture 12">
              <a:extLst>
                <a:ext uri="{FF2B5EF4-FFF2-40B4-BE49-F238E27FC236}">
                  <a16:creationId xmlns:a16="http://schemas.microsoft.com/office/drawing/2014/main" id="{2E11F1AB-6D12-D626-49CA-743607D15438}"/>
                </a:ext>
              </a:extLst>
            </p:cNvPr>
            <p:cNvPicPr>
              <a:picLocks noChangeAspect="1"/>
            </p:cNvPicPr>
            <p:nvPr/>
          </p:nvPicPr>
          <p:blipFill>
            <a:blip r:embed="rId6"/>
            <a:srcRect/>
            <a:stretch/>
          </p:blipFill>
          <p:spPr>
            <a:xfrm>
              <a:off x="782334" y="2055105"/>
              <a:ext cx="1794403" cy="3887875"/>
            </a:xfrm>
            <a:prstGeom prst="rect">
              <a:avLst/>
            </a:prstGeom>
            <a:ln w="28575">
              <a:solidFill>
                <a:srgbClr val="002060"/>
              </a:solidFill>
            </a:ln>
          </p:spPr>
        </p:pic>
        <p:sp>
          <p:nvSpPr>
            <p:cNvPr id="14" name="Rectangle 13">
              <a:extLst>
                <a:ext uri="{FF2B5EF4-FFF2-40B4-BE49-F238E27FC236}">
                  <a16:creationId xmlns:a16="http://schemas.microsoft.com/office/drawing/2014/main" id="{680A9933-FCD3-282D-BFA3-C2272C5746D9}"/>
                </a:ext>
              </a:extLst>
            </p:cNvPr>
            <p:cNvSpPr/>
            <p:nvPr/>
          </p:nvSpPr>
          <p:spPr>
            <a:xfrm>
              <a:off x="2091016" y="4174023"/>
              <a:ext cx="320040" cy="1855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345844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4A47-2698-5FAB-B662-A9CCFCF600F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4D19BAD7-A629-2015-0D71-9081644B8A9D}"/>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255F647A-2C0C-9363-88CB-C5B81B95DF65}"/>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7" name="TextBox 16">
            <a:extLst>
              <a:ext uri="{FF2B5EF4-FFF2-40B4-BE49-F238E27FC236}">
                <a16:creationId xmlns:a16="http://schemas.microsoft.com/office/drawing/2014/main" id="{BCAA4AFA-5F2E-8BFB-BA85-7FE182D419E7}"/>
              </a:ext>
            </a:extLst>
          </p:cNvPr>
          <p:cNvSpPr txBox="1"/>
          <p:nvPr/>
        </p:nvSpPr>
        <p:spPr>
          <a:xfrm>
            <a:off x="530942" y="604679"/>
            <a:ext cx="11130116" cy="1318310"/>
          </a:xfrm>
          <a:prstGeom prst="rect">
            <a:avLst/>
          </a:prstGeom>
          <a:noFill/>
        </p:spPr>
        <p:txBody>
          <a:bodyPr wrap="square">
            <a:spAutoFit/>
          </a:bodyPr>
          <a:lstStyle/>
          <a:p>
            <a:pPr>
              <a:lnSpc>
                <a:spcPct val="90000"/>
              </a:lnSpc>
              <a:spcBef>
                <a:spcPts val="1000"/>
              </a:spcBef>
            </a:pPr>
            <a:r>
              <a:rPr lang="en-US" sz="1400" b="1" dirty="0">
                <a:solidFill>
                  <a:srgbClr val="002060"/>
                </a:solidFill>
                <a:latin typeface="Calibri (Body)"/>
              </a:rPr>
              <a:t>Ex. – Sollatek FDEx2</a:t>
            </a:r>
          </a:p>
          <a:p>
            <a:pPr>
              <a:lnSpc>
                <a:spcPct val="90000"/>
              </a:lnSpc>
              <a:spcBef>
                <a:spcPts val="1000"/>
              </a:spcBef>
            </a:pPr>
            <a:r>
              <a:rPr lang="en-US" sz="1400" dirty="0">
                <a:solidFill>
                  <a:srgbClr val="002060"/>
                </a:solidFill>
                <a:latin typeface="Calibri (Body)"/>
              </a:rPr>
              <a:t>Use the “Multi-Fix" feature to fix specific Sollatek FDEx2 devices, as well as firmware version information and DFU functionality if the latest firmware is available for the scanned cooler. </a:t>
            </a:r>
          </a:p>
          <a:p>
            <a:pPr>
              <a:lnSpc>
                <a:spcPct val="90000"/>
              </a:lnSpc>
              <a:spcBef>
                <a:spcPts val="1000"/>
              </a:spcBef>
            </a:pPr>
            <a:r>
              <a:rPr lang="en-US" sz="1400" dirty="0">
                <a:solidFill>
                  <a:srgbClr val="002060"/>
                </a:solidFill>
                <a:latin typeface="Calibri (Body)"/>
              </a:rPr>
              <a:t>Users can identify assets by scanning the barcode associated with the Cooler Serial Number (SN) or Technical ID. Additionally, users have the option to manually search for the barcode using the Cooler SN or Technical ID.</a:t>
            </a:r>
          </a:p>
        </p:txBody>
      </p:sp>
      <p:pic>
        <p:nvPicPr>
          <p:cNvPr id="4" name="Picture 3">
            <a:extLst>
              <a:ext uri="{FF2B5EF4-FFF2-40B4-BE49-F238E27FC236}">
                <a16:creationId xmlns:a16="http://schemas.microsoft.com/office/drawing/2014/main" id="{3ED60719-03E0-0FDB-B8DE-50399EF4DA81}"/>
              </a:ext>
            </a:extLst>
          </p:cNvPr>
          <p:cNvPicPr>
            <a:picLocks noChangeAspect="1"/>
          </p:cNvPicPr>
          <p:nvPr/>
        </p:nvPicPr>
        <p:blipFill>
          <a:blip r:embed="rId4"/>
          <a:srcRect/>
          <a:stretch/>
        </p:blipFill>
        <p:spPr>
          <a:xfrm>
            <a:off x="5198798" y="2123928"/>
            <a:ext cx="1794405" cy="3887877"/>
          </a:xfrm>
          <a:prstGeom prst="rect">
            <a:avLst/>
          </a:prstGeom>
          <a:ln w="28575">
            <a:solidFill>
              <a:srgbClr val="002060"/>
            </a:solidFill>
          </a:ln>
        </p:spPr>
      </p:pic>
      <p:grpSp>
        <p:nvGrpSpPr>
          <p:cNvPr id="5" name="Group 4">
            <a:extLst>
              <a:ext uri="{FF2B5EF4-FFF2-40B4-BE49-F238E27FC236}">
                <a16:creationId xmlns:a16="http://schemas.microsoft.com/office/drawing/2014/main" id="{ACCB3683-5C30-41D9-D0A5-B49942DE6AC4}"/>
              </a:ext>
            </a:extLst>
          </p:cNvPr>
          <p:cNvGrpSpPr/>
          <p:nvPr/>
        </p:nvGrpSpPr>
        <p:grpSpPr>
          <a:xfrm>
            <a:off x="1575400" y="2123929"/>
            <a:ext cx="1794404" cy="3887875"/>
            <a:chOff x="782334" y="2055105"/>
            <a:chExt cx="1794404" cy="3887875"/>
          </a:xfrm>
        </p:grpSpPr>
        <p:pic>
          <p:nvPicPr>
            <p:cNvPr id="6" name="Picture 5">
              <a:extLst>
                <a:ext uri="{FF2B5EF4-FFF2-40B4-BE49-F238E27FC236}">
                  <a16:creationId xmlns:a16="http://schemas.microsoft.com/office/drawing/2014/main" id="{87497366-5446-33F7-3CA2-AD5CAE1C60F1}"/>
                </a:ext>
              </a:extLst>
            </p:cNvPr>
            <p:cNvPicPr>
              <a:picLocks noChangeAspect="1"/>
            </p:cNvPicPr>
            <p:nvPr/>
          </p:nvPicPr>
          <p:blipFill>
            <a:blip r:embed="rId5"/>
            <a:srcRect/>
            <a:stretch/>
          </p:blipFill>
          <p:spPr>
            <a:xfrm>
              <a:off x="782334" y="2055105"/>
              <a:ext cx="1794404" cy="3887875"/>
            </a:xfrm>
            <a:prstGeom prst="rect">
              <a:avLst/>
            </a:prstGeom>
            <a:ln w="28575">
              <a:solidFill>
                <a:srgbClr val="002060"/>
              </a:solidFill>
            </a:ln>
          </p:spPr>
        </p:pic>
        <p:sp>
          <p:nvSpPr>
            <p:cNvPr id="7" name="Rectangle 6">
              <a:extLst>
                <a:ext uri="{FF2B5EF4-FFF2-40B4-BE49-F238E27FC236}">
                  <a16:creationId xmlns:a16="http://schemas.microsoft.com/office/drawing/2014/main" id="{C521BB46-11FF-6BBA-BF14-841F45FCF8BF}"/>
                </a:ext>
              </a:extLst>
            </p:cNvPr>
            <p:cNvSpPr/>
            <p:nvPr/>
          </p:nvSpPr>
          <p:spPr>
            <a:xfrm>
              <a:off x="2162033" y="5478777"/>
              <a:ext cx="338707" cy="32225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9" name="Group 8">
            <a:extLst>
              <a:ext uri="{FF2B5EF4-FFF2-40B4-BE49-F238E27FC236}">
                <a16:creationId xmlns:a16="http://schemas.microsoft.com/office/drawing/2014/main" id="{B2393B24-9D23-6447-7D61-A736074482ED}"/>
              </a:ext>
            </a:extLst>
          </p:cNvPr>
          <p:cNvGrpSpPr/>
          <p:nvPr/>
        </p:nvGrpSpPr>
        <p:grpSpPr>
          <a:xfrm>
            <a:off x="8822196" y="2133761"/>
            <a:ext cx="1794403" cy="3887875"/>
            <a:chOff x="5885764" y="2036585"/>
            <a:chExt cx="1794403" cy="3887875"/>
          </a:xfrm>
        </p:grpSpPr>
        <p:pic>
          <p:nvPicPr>
            <p:cNvPr id="13" name="Picture 12">
              <a:extLst>
                <a:ext uri="{FF2B5EF4-FFF2-40B4-BE49-F238E27FC236}">
                  <a16:creationId xmlns:a16="http://schemas.microsoft.com/office/drawing/2014/main" id="{C986BEF5-DD88-AD1F-2575-4CA2008C82B2}"/>
                </a:ext>
              </a:extLst>
            </p:cNvPr>
            <p:cNvPicPr>
              <a:picLocks noChangeAspect="1"/>
            </p:cNvPicPr>
            <p:nvPr/>
          </p:nvPicPr>
          <p:blipFill>
            <a:blip r:embed="rId6"/>
            <a:srcRect/>
            <a:stretch/>
          </p:blipFill>
          <p:spPr>
            <a:xfrm>
              <a:off x="5885764" y="2036585"/>
              <a:ext cx="1794403" cy="3887875"/>
            </a:xfrm>
            <a:prstGeom prst="rect">
              <a:avLst/>
            </a:prstGeom>
            <a:ln w="28575">
              <a:solidFill>
                <a:srgbClr val="002060"/>
              </a:solidFill>
            </a:ln>
          </p:spPr>
        </p:pic>
        <p:sp>
          <p:nvSpPr>
            <p:cNvPr id="14" name="Rectangle 13">
              <a:extLst>
                <a:ext uri="{FF2B5EF4-FFF2-40B4-BE49-F238E27FC236}">
                  <a16:creationId xmlns:a16="http://schemas.microsoft.com/office/drawing/2014/main" id="{9B59726E-FB84-D313-EE2C-4D942EF203FE}"/>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667036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2890-E04A-20EE-04C9-3388BE9FAE0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45E44BF-C93F-767E-BB2A-AC97A1117E02}"/>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5E40FAF-F271-41B0-55BC-A26C99A8BA05}"/>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6" name="TextBox 15">
            <a:extLst>
              <a:ext uri="{FF2B5EF4-FFF2-40B4-BE49-F238E27FC236}">
                <a16:creationId xmlns:a16="http://schemas.microsoft.com/office/drawing/2014/main" id="{5A82F2F8-9BF4-E344-C9EB-564D6F7E63FA}"/>
              </a:ext>
            </a:extLst>
          </p:cNvPr>
          <p:cNvSpPr txBox="1"/>
          <p:nvPr/>
        </p:nvSpPr>
        <p:spPr>
          <a:xfrm>
            <a:off x="530942" y="586815"/>
            <a:ext cx="11234847" cy="99617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The scanned device will be corrected with the actual smart device's serial number, upgraded to the latest firmware if available, and configured accordingly.</a:t>
            </a:r>
          </a:p>
          <a:p>
            <a:pPr algn="just">
              <a:lnSpc>
                <a:spcPct val="90000"/>
              </a:lnSpc>
              <a:spcBef>
                <a:spcPts val="1000"/>
              </a:spcBef>
            </a:pPr>
            <a:r>
              <a:rPr lang="en-US" sz="1400" dirty="0">
                <a:solidFill>
                  <a:srgbClr val="002060"/>
                </a:solidFill>
                <a:latin typeface="Calibri (Body)"/>
              </a:rPr>
              <a:t>After completing the DFU process, the application starts to configure the device based on the device type and displays a success message once the entire process is complete.</a:t>
            </a:r>
          </a:p>
        </p:txBody>
      </p:sp>
      <p:pic>
        <p:nvPicPr>
          <p:cNvPr id="14" name="Picture 13">
            <a:extLst>
              <a:ext uri="{FF2B5EF4-FFF2-40B4-BE49-F238E27FC236}">
                <a16:creationId xmlns:a16="http://schemas.microsoft.com/office/drawing/2014/main" id="{CBE3669F-DD05-9E07-C150-C2953C2E0588}"/>
              </a:ext>
            </a:extLst>
          </p:cNvPr>
          <p:cNvPicPr>
            <a:picLocks noChangeAspect="1"/>
          </p:cNvPicPr>
          <p:nvPr/>
        </p:nvPicPr>
        <p:blipFill>
          <a:blip r:embed="rId4"/>
          <a:srcRect/>
          <a:stretch/>
        </p:blipFill>
        <p:spPr>
          <a:xfrm>
            <a:off x="3709295" y="2153424"/>
            <a:ext cx="1794403" cy="3887875"/>
          </a:xfrm>
          <a:prstGeom prst="rect">
            <a:avLst/>
          </a:prstGeom>
          <a:ln w="28575">
            <a:solidFill>
              <a:srgbClr val="002060"/>
            </a:solidFill>
          </a:ln>
        </p:spPr>
      </p:pic>
      <p:pic>
        <p:nvPicPr>
          <p:cNvPr id="7" name="Picture 6">
            <a:extLst>
              <a:ext uri="{FF2B5EF4-FFF2-40B4-BE49-F238E27FC236}">
                <a16:creationId xmlns:a16="http://schemas.microsoft.com/office/drawing/2014/main" id="{54F514DB-0264-3DA5-0490-FD5647BA8632}"/>
              </a:ext>
            </a:extLst>
          </p:cNvPr>
          <p:cNvPicPr>
            <a:picLocks noChangeAspect="1"/>
          </p:cNvPicPr>
          <p:nvPr/>
        </p:nvPicPr>
        <p:blipFill>
          <a:blip r:embed="rId5"/>
          <a:srcRect/>
          <a:stretch/>
        </p:blipFill>
        <p:spPr>
          <a:xfrm>
            <a:off x="804995" y="2153424"/>
            <a:ext cx="1794403" cy="3887875"/>
          </a:xfrm>
          <a:prstGeom prst="rect">
            <a:avLst/>
          </a:prstGeom>
          <a:ln w="28575">
            <a:solidFill>
              <a:srgbClr val="002060"/>
            </a:solidFill>
          </a:ln>
        </p:spPr>
      </p:pic>
      <p:grpSp>
        <p:nvGrpSpPr>
          <p:cNvPr id="19" name="Group 18">
            <a:extLst>
              <a:ext uri="{FF2B5EF4-FFF2-40B4-BE49-F238E27FC236}">
                <a16:creationId xmlns:a16="http://schemas.microsoft.com/office/drawing/2014/main" id="{9403DEC2-9ADE-1153-C62D-1A9986FA89AD}"/>
              </a:ext>
            </a:extLst>
          </p:cNvPr>
          <p:cNvGrpSpPr/>
          <p:nvPr/>
        </p:nvGrpSpPr>
        <p:grpSpPr>
          <a:xfrm>
            <a:off x="9529823" y="2153425"/>
            <a:ext cx="1794403" cy="3887875"/>
            <a:chOff x="5885764" y="2036585"/>
            <a:chExt cx="1794403" cy="3887875"/>
          </a:xfrm>
        </p:grpSpPr>
        <p:pic>
          <p:nvPicPr>
            <p:cNvPr id="15" name="Picture 14">
              <a:extLst>
                <a:ext uri="{FF2B5EF4-FFF2-40B4-BE49-F238E27FC236}">
                  <a16:creationId xmlns:a16="http://schemas.microsoft.com/office/drawing/2014/main" id="{25F72C6E-CA22-1D87-A4E4-60BBA1F37716}"/>
                </a:ext>
              </a:extLst>
            </p:cNvPr>
            <p:cNvPicPr>
              <a:picLocks noChangeAspect="1"/>
            </p:cNvPicPr>
            <p:nvPr/>
          </p:nvPicPr>
          <p:blipFill>
            <a:blip r:embed="rId6"/>
            <a:srcRect/>
            <a:stretch/>
          </p:blipFill>
          <p:spPr>
            <a:xfrm>
              <a:off x="5885764" y="2036585"/>
              <a:ext cx="1794403" cy="3887875"/>
            </a:xfrm>
            <a:prstGeom prst="rect">
              <a:avLst/>
            </a:prstGeom>
            <a:ln w="28575">
              <a:solidFill>
                <a:srgbClr val="002060"/>
              </a:solidFill>
            </a:ln>
          </p:spPr>
        </p:pic>
        <p:sp>
          <p:nvSpPr>
            <p:cNvPr id="9" name="Rectangle 8">
              <a:extLst>
                <a:ext uri="{FF2B5EF4-FFF2-40B4-BE49-F238E27FC236}">
                  <a16:creationId xmlns:a16="http://schemas.microsoft.com/office/drawing/2014/main" id="{A01EAA45-BEA1-14F3-A4FF-1BB06B3E486B}"/>
                </a:ext>
              </a:extLst>
            </p:cNvPr>
            <p:cNvSpPr/>
            <p:nvPr/>
          </p:nvSpPr>
          <p:spPr>
            <a:xfrm>
              <a:off x="5996202" y="5298724"/>
              <a:ext cx="1683965" cy="31663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3" name="Picture 2">
            <a:extLst>
              <a:ext uri="{FF2B5EF4-FFF2-40B4-BE49-F238E27FC236}">
                <a16:creationId xmlns:a16="http://schemas.microsoft.com/office/drawing/2014/main" id="{89DF3E84-B16E-9671-CD0A-4176779B87DD}"/>
              </a:ext>
            </a:extLst>
          </p:cNvPr>
          <p:cNvPicPr>
            <a:picLocks noChangeAspect="1"/>
          </p:cNvPicPr>
          <p:nvPr/>
        </p:nvPicPr>
        <p:blipFill>
          <a:blip r:embed="rId7"/>
          <a:srcRect/>
          <a:stretch/>
        </p:blipFill>
        <p:spPr>
          <a:xfrm>
            <a:off x="6619559" y="2153425"/>
            <a:ext cx="1794402" cy="3887873"/>
          </a:xfrm>
          <a:prstGeom prst="rect">
            <a:avLst/>
          </a:prstGeom>
          <a:ln w="28575">
            <a:solidFill>
              <a:srgbClr val="002060"/>
            </a:solidFill>
          </a:ln>
        </p:spPr>
      </p:pic>
    </p:spTree>
    <p:extLst>
      <p:ext uri="{BB962C8B-B14F-4D97-AF65-F5344CB8AC3E}">
        <p14:creationId xmlns:p14="http://schemas.microsoft.com/office/powerpoint/2010/main" val="1027307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2D45B-7AC6-E2A5-9AA0-B93A77465CC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0F5BA29D-89F9-3A2B-1354-B95D97C5EDA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B3130A9-96AB-7B7F-38D8-3415EF7C8AC8}"/>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7" name="TextBox 16">
            <a:extLst>
              <a:ext uri="{FF2B5EF4-FFF2-40B4-BE49-F238E27FC236}">
                <a16:creationId xmlns:a16="http://schemas.microsoft.com/office/drawing/2014/main" id="{3E285998-E384-2979-252C-7E69D2F29E1D}"/>
              </a:ext>
            </a:extLst>
          </p:cNvPr>
          <p:cNvSpPr txBox="1"/>
          <p:nvPr/>
        </p:nvSpPr>
        <p:spPr>
          <a:xfrm>
            <a:off x="530942" y="586815"/>
            <a:ext cx="11234847" cy="480131"/>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In the event of an error occurring while fixing the faulty Sollatek Devices, Multi-Fix Logs will be automatically collected, along with the necessary details. An email will be drafted by the iOS application, providing an option to send it to the Vision IoT Support team.</a:t>
            </a:r>
          </a:p>
        </p:txBody>
      </p:sp>
      <p:grpSp>
        <p:nvGrpSpPr>
          <p:cNvPr id="4" name="Group 3">
            <a:extLst>
              <a:ext uri="{FF2B5EF4-FFF2-40B4-BE49-F238E27FC236}">
                <a16:creationId xmlns:a16="http://schemas.microsoft.com/office/drawing/2014/main" id="{F7F11E46-9154-F0D9-8139-AC300655F28A}"/>
              </a:ext>
            </a:extLst>
          </p:cNvPr>
          <p:cNvGrpSpPr/>
          <p:nvPr/>
        </p:nvGrpSpPr>
        <p:grpSpPr>
          <a:xfrm>
            <a:off x="1575400" y="2055105"/>
            <a:ext cx="1794404" cy="3887875"/>
            <a:chOff x="782334" y="2055105"/>
            <a:chExt cx="1794404" cy="3887875"/>
          </a:xfrm>
        </p:grpSpPr>
        <p:pic>
          <p:nvPicPr>
            <p:cNvPr id="5" name="Picture 4">
              <a:extLst>
                <a:ext uri="{FF2B5EF4-FFF2-40B4-BE49-F238E27FC236}">
                  <a16:creationId xmlns:a16="http://schemas.microsoft.com/office/drawing/2014/main" id="{87425B80-B548-DC32-FB92-B4EFF4A34C81}"/>
                </a:ext>
              </a:extLst>
            </p:cNvPr>
            <p:cNvPicPr>
              <a:picLocks noChangeAspect="1"/>
            </p:cNvPicPr>
            <p:nvPr/>
          </p:nvPicPr>
          <p:blipFill>
            <a:blip r:embed="rId4"/>
            <a:srcRect/>
            <a:stretch/>
          </p:blipFill>
          <p:spPr>
            <a:xfrm>
              <a:off x="782334" y="2055105"/>
              <a:ext cx="1794404" cy="3887875"/>
            </a:xfrm>
            <a:prstGeom prst="rect">
              <a:avLst/>
            </a:prstGeom>
            <a:ln w="28575">
              <a:solidFill>
                <a:srgbClr val="002060"/>
              </a:solidFill>
            </a:ln>
          </p:spPr>
        </p:pic>
        <p:sp>
          <p:nvSpPr>
            <p:cNvPr id="6" name="Rectangle 5">
              <a:extLst>
                <a:ext uri="{FF2B5EF4-FFF2-40B4-BE49-F238E27FC236}">
                  <a16:creationId xmlns:a16="http://schemas.microsoft.com/office/drawing/2014/main" id="{B0B4C637-BCD0-F996-5360-AD84BEA3FCFB}"/>
                </a:ext>
              </a:extLst>
            </p:cNvPr>
            <p:cNvSpPr/>
            <p:nvPr/>
          </p:nvSpPr>
          <p:spPr>
            <a:xfrm>
              <a:off x="2021254" y="4191000"/>
              <a:ext cx="367358" cy="1855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8" name="Picture 7">
            <a:extLst>
              <a:ext uri="{FF2B5EF4-FFF2-40B4-BE49-F238E27FC236}">
                <a16:creationId xmlns:a16="http://schemas.microsoft.com/office/drawing/2014/main" id="{DE5571B8-FD34-8D67-C760-FF64B4977865}"/>
              </a:ext>
            </a:extLst>
          </p:cNvPr>
          <p:cNvPicPr>
            <a:picLocks noChangeAspect="1"/>
          </p:cNvPicPr>
          <p:nvPr/>
        </p:nvPicPr>
        <p:blipFill>
          <a:blip r:embed="rId5"/>
          <a:srcRect/>
          <a:stretch/>
        </p:blipFill>
        <p:spPr>
          <a:xfrm>
            <a:off x="8822196" y="2064938"/>
            <a:ext cx="1794403" cy="3887873"/>
          </a:xfrm>
          <a:prstGeom prst="rect">
            <a:avLst/>
          </a:prstGeom>
          <a:ln w="28575">
            <a:solidFill>
              <a:srgbClr val="002060"/>
            </a:solidFill>
          </a:ln>
        </p:spPr>
      </p:pic>
      <p:grpSp>
        <p:nvGrpSpPr>
          <p:cNvPr id="10" name="Group 9">
            <a:extLst>
              <a:ext uri="{FF2B5EF4-FFF2-40B4-BE49-F238E27FC236}">
                <a16:creationId xmlns:a16="http://schemas.microsoft.com/office/drawing/2014/main" id="{BD6794ED-1CDA-7692-92ED-028AC9AA9890}"/>
              </a:ext>
            </a:extLst>
          </p:cNvPr>
          <p:cNvGrpSpPr/>
          <p:nvPr/>
        </p:nvGrpSpPr>
        <p:grpSpPr>
          <a:xfrm>
            <a:off x="5198798" y="2072082"/>
            <a:ext cx="1794403" cy="3887875"/>
            <a:chOff x="782334" y="2055105"/>
            <a:chExt cx="1794403" cy="3887875"/>
          </a:xfrm>
        </p:grpSpPr>
        <p:pic>
          <p:nvPicPr>
            <p:cNvPr id="13" name="Picture 12">
              <a:extLst>
                <a:ext uri="{FF2B5EF4-FFF2-40B4-BE49-F238E27FC236}">
                  <a16:creationId xmlns:a16="http://schemas.microsoft.com/office/drawing/2014/main" id="{411E76C9-50A8-BF53-FCCD-E381C57A3268}"/>
                </a:ext>
              </a:extLst>
            </p:cNvPr>
            <p:cNvPicPr>
              <a:picLocks noChangeAspect="1"/>
            </p:cNvPicPr>
            <p:nvPr/>
          </p:nvPicPr>
          <p:blipFill>
            <a:blip r:embed="rId6"/>
            <a:srcRect/>
            <a:stretch/>
          </p:blipFill>
          <p:spPr>
            <a:xfrm>
              <a:off x="782334" y="2055105"/>
              <a:ext cx="1794403" cy="3887875"/>
            </a:xfrm>
            <a:prstGeom prst="rect">
              <a:avLst/>
            </a:prstGeom>
            <a:ln w="28575">
              <a:solidFill>
                <a:srgbClr val="002060"/>
              </a:solidFill>
            </a:ln>
          </p:spPr>
        </p:pic>
        <p:sp>
          <p:nvSpPr>
            <p:cNvPr id="14" name="Rectangle 13">
              <a:extLst>
                <a:ext uri="{FF2B5EF4-FFF2-40B4-BE49-F238E27FC236}">
                  <a16:creationId xmlns:a16="http://schemas.microsoft.com/office/drawing/2014/main" id="{44A69B6E-4A6F-E611-6D34-5AE88C8F2DD6}"/>
                </a:ext>
              </a:extLst>
            </p:cNvPr>
            <p:cNvSpPr/>
            <p:nvPr/>
          </p:nvSpPr>
          <p:spPr>
            <a:xfrm>
              <a:off x="2091016" y="4174023"/>
              <a:ext cx="320040" cy="18550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661687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1EEC-D7EA-EC6C-42EC-E0737F6F36CF}"/>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276F26F-E17C-40D3-A7FF-22C0969648BA}"/>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B2DB50C-89DB-A2B4-F0EE-6782642F72EC}"/>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3" name="Title 1">
            <a:extLst>
              <a:ext uri="{FF2B5EF4-FFF2-40B4-BE49-F238E27FC236}">
                <a16:creationId xmlns:a16="http://schemas.microsoft.com/office/drawing/2014/main" id="{0CEC3951-84D6-FE14-3978-DC4BA19F6443}"/>
              </a:ext>
            </a:extLst>
          </p:cNvPr>
          <p:cNvSpPr>
            <a:spLocks noGrp="1"/>
          </p:cNvSpPr>
          <p:nvPr>
            <p:ph type="title"/>
          </p:nvPr>
        </p:nvSpPr>
        <p:spPr>
          <a:xfrm>
            <a:off x="530943" y="152180"/>
            <a:ext cx="11145694" cy="539915"/>
          </a:xfrm>
        </p:spPr>
        <p:txBody>
          <a:bodyPr>
            <a:noAutofit/>
          </a:bodyPr>
          <a:lstStyle/>
          <a:p>
            <a:pPr algn="ctr"/>
            <a:r>
              <a:rPr lang="en-MY" sz="3200" b="1" dirty="0">
                <a:solidFill>
                  <a:srgbClr val="002060"/>
                </a:solidFill>
                <a:latin typeface="Calibri (Body)"/>
              </a:rPr>
              <a:t>TEST AND VERIFY – SMART DEVICES</a:t>
            </a:r>
          </a:p>
        </p:txBody>
      </p:sp>
      <p:sp>
        <p:nvSpPr>
          <p:cNvPr id="17" name="TextBox 16">
            <a:extLst>
              <a:ext uri="{FF2B5EF4-FFF2-40B4-BE49-F238E27FC236}">
                <a16:creationId xmlns:a16="http://schemas.microsoft.com/office/drawing/2014/main" id="{B6A6A0B5-F883-6290-FA80-68215E2204CD}"/>
              </a:ext>
            </a:extLst>
          </p:cNvPr>
          <p:cNvSpPr txBox="1"/>
          <p:nvPr/>
        </p:nvSpPr>
        <p:spPr>
          <a:xfrm>
            <a:off x="588362" y="788517"/>
            <a:ext cx="11234847" cy="99617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This feature involves verifying fixed devices after addressing any faulty fix features to ensure accurate iBeacon and Eddystone advertisement frame values. </a:t>
            </a:r>
          </a:p>
          <a:p>
            <a:pPr algn="just">
              <a:lnSpc>
                <a:spcPct val="90000"/>
              </a:lnSpc>
              <a:spcBef>
                <a:spcPts val="1000"/>
              </a:spcBef>
            </a:pPr>
            <a:r>
              <a:rPr lang="en-US" sz="1400" dirty="0">
                <a:solidFill>
                  <a:srgbClr val="002060"/>
                </a:solidFill>
                <a:latin typeface="Calibri (Body)"/>
              </a:rPr>
              <a:t>Users can identify assets by scanning the barcode using the Cooler Serial Number (SN) or Technical ID. Additionally, users have the option to manually search for the barcode associated with the Cooler Serial Number or Technical ID.</a:t>
            </a:r>
          </a:p>
        </p:txBody>
      </p:sp>
      <p:pic>
        <p:nvPicPr>
          <p:cNvPr id="14" name="Picture 13">
            <a:extLst>
              <a:ext uri="{FF2B5EF4-FFF2-40B4-BE49-F238E27FC236}">
                <a16:creationId xmlns:a16="http://schemas.microsoft.com/office/drawing/2014/main" id="{A5D9AA76-9A81-9E35-9EA8-D4962ED8C05F}"/>
              </a:ext>
            </a:extLst>
          </p:cNvPr>
          <p:cNvPicPr>
            <a:picLocks noChangeAspect="1"/>
          </p:cNvPicPr>
          <p:nvPr/>
        </p:nvPicPr>
        <p:blipFill>
          <a:blip r:embed="rId4"/>
          <a:srcRect/>
          <a:stretch/>
        </p:blipFill>
        <p:spPr>
          <a:xfrm>
            <a:off x="5199017" y="2055104"/>
            <a:ext cx="1793966" cy="3887877"/>
          </a:xfrm>
          <a:prstGeom prst="rect">
            <a:avLst/>
          </a:prstGeom>
          <a:ln w="28575">
            <a:solidFill>
              <a:srgbClr val="002060"/>
            </a:solidFill>
          </a:ln>
        </p:spPr>
      </p:pic>
      <p:grpSp>
        <p:nvGrpSpPr>
          <p:cNvPr id="18" name="Group 17">
            <a:extLst>
              <a:ext uri="{FF2B5EF4-FFF2-40B4-BE49-F238E27FC236}">
                <a16:creationId xmlns:a16="http://schemas.microsoft.com/office/drawing/2014/main" id="{136E29B5-401B-54B1-A2D2-E1533C1E013B}"/>
              </a:ext>
            </a:extLst>
          </p:cNvPr>
          <p:cNvGrpSpPr/>
          <p:nvPr/>
        </p:nvGrpSpPr>
        <p:grpSpPr>
          <a:xfrm>
            <a:off x="1575400" y="2055105"/>
            <a:ext cx="1794404" cy="3887875"/>
            <a:chOff x="782334" y="2055105"/>
            <a:chExt cx="1794404" cy="3887875"/>
          </a:xfrm>
        </p:grpSpPr>
        <p:pic>
          <p:nvPicPr>
            <p:cNvPr id="7" name="Picture 6">
              <a:extLst>
                <a:ext uri="{FF2B5EF4-FFF2-40B4-BE49-F238E27FC236}">
                  <a16:creationId xmlns:a16="http://schemas.microsoft.com/office/drawing/2014/main" id="{A16E2FCE-D30C-9A23-B587-2425A7BE621C}"/>
                </a:ext>
              </a:extLst>
            </p:cNvPr>
            <p:cNvPicPr>
              <a:picLocks noChangeAspect="1"/>
            </p:cNvPicPr>
            <p:nvPr/>
          </p:nvPicPr>
          <p:blipFill>
            <a:blip r:embed="rId5"/>
            <a:srcRect/>
            <a:stretch/>
          </p:blipFill>
          <p:spPr>
            <a:xfrm>
              <a:off x="782334" y="2055105"/>
              <a:ext cx="1794404" cy="3887875"/>
            </a:xfrm>
            <a:prstGeom prst="rect">
              <a:avLst/>
            </a:prstGeom>
            <a:ln w="28575">
              <a:solidFill>
                <a:srgbClr val="002060"/>
              </a:solidFill>
            </a:ln>
          </p:spPr>
        </p:pic>
        <p:sp>
          <p:nvSpPr>
            <p:cNvPr id="13" name="Rectangle 12">
              <a:extLst>
                <a:ext uri="{FF2B5EF4-FFF2-40B4-BE49-F238E27FC236}">
                  <a16:creationId xmlns:a16="http://schemas.microsoft.com/office/drawing/2014/main" id="{ABFE7596-A51A-26C2-CFD7-BA2E7F6F0FD4}"/>
                </a:ext>
              </a:extLst>
            </p:cNvPr>
            <p:cNvSpPr/>
            <p:nvPr/>
          </p:nvSpPr>
          <p:spPr>
            <a:xfrm>
              <a:off x="1620588" y="2879213"/>
              <a:ext cx="886134" cy="22639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19" name="Group 18">
            <a:extLst>
              <a:ext uri="{FF2B5EF4-FFF2-40B4-BE49-F238E27FC236}">
                <a16:creationId xmlns:a16="http://schemas.microsoft.com/office/drawing/2014/main" id="{79E96253-F244-4C3F-81E1-5F47E2477D3A}"/>
              </a:ext>
            </a:extLst>
          </p:cNvPr>
          <p:cNvGrpSpPr/>
          <p:nvPr/>
        </p:nvGrpSpPr>
        <p:grpSpPr>
          <a:xfrm>
            <a:off x="8822196" y="2054631"/>
            <a:ext cx="1794404" cy="3888824"/>
            <a:chOff x="5885764" y="2036111"/>
            <a:chExt cx="1794404" cy="3888824"/>
          </a:xfrm>
        </p:grpSpPr>
        <p:pic>
          <p:nvPicPr>
            <p:cNvPr id="15" name="Picture 14">
              <a:extLst>
                <a:ext uri="{FF2B5EF4-FFF2-40B4-BE49-F238E27FC236}">
                  <a16:creationId xmlns:a16="http://schemas.microsoft.com/office/drawing/2014/main" id="{DE5EC00A-F39D-92D5-F4C2-63FBA05717FB}"/>
                </a:ext>
              </a:extLst>
            </p:cNvPr>
            <p:cNvPicPr>
              <a:picLocks noChangeAspect="1"/>
            </p:cNvPicPr>
            <p:nvPr/>
          </p:nvPicPr>
          <p:blipFill>
            <a:blip r:embed="rId6"/>
            <a:srcRect/>
            <a:stretch/>
          </p:blipFill>
          <p:spPr>
            <a:xfrm>
              <a:off x="5885764" y="2036111"/>
              <a:ext cx="1794404" cy="3888824"/>
            </a:xfrm>
            <a:prstGeom prst="rect">
              <a:avLst/>
            </a:prstGeom>
            <a:ln w="28575">
              <a:solidFill>
                <a:srgbClr val="002060"/>
              </a:solidFill>
            </a:ln>
          </p:spPr>
        </p:pic>
        <p:sp>
          <p:nvSpPr>
            <p:cNvPr id="9" name="Rectangle 8">
              <a:extLst>
                <a:ext uri="{FF2B5EF4-FFF2-40B4-BE49-F238E27FC236}">
                  <a16:creationId xmlns:a16="http://schemas.microsoft.com/office/drawing/2014/main" id="{3373674A-9384-FA3F-7765-025BAD1BD34A}"/>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04059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40550-BBCA-9D96-242E-EDA7F70675A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96673EB-983C-93B9-9B21-B3780E29F8EA}"/>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B1856098-4073-5D78-DC05-429439EEBB91}"/>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6" name="TextBox 15">
            <a:extLst>
              <a:ext uri="{FF2B5EF4-FFF2-40B4-BE49-F238E27FC236}">
                <a16:creationId xmlns:a16="http://schemas.microsoft.com/office/drawing/2014/main" id="{4EA83299-727E-C91F-B35E-22A18785A112}"/>
              </a:ext>
            </a:extLst>
          </p:cNvPr>
          <p:cNvSpPr txBox="1"/>
          <p:nvPr/>
        </p:nvSpPr>
        <p:spPr>
          <a:xfrm>
            <a:off x="530942" y="586815"/>
            <a:ext cx="11234847" cy="112441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The application is requesting a door cycle to verify the data from the smart device’s door sensor.</a:t>
            </a:r>
          </a:p>
          <a:p>
            <a:pPr algn="just">
              <a:lnSpc>
                <a:spcPct val="90000"/>
              </a:lnSpc>
              <a:spcBef>
                <a:spcPts val="1000"/>
              </a:spcBef>
            </a:pPr>
            <a:r>
              <a:rPr lang="en-US" sz="1400" dirty="0">
                <a:solidFill>
                  <a:srgbClr val="002060"/>
                </a:solidFill>
                <a:latin typeface="Calibri (Body)"/>
              </a:rPr>
              <a:t>After completing the Door Cycle, the device will display the advertisement frame values alongside the smart device and cloud values. By pressing the Download Event button, users can log Door Events to verify the Door Event.</a:t>
            </a:r>
          </a:p>
          <a:p>
            <a:pPr algn="just">
              <a:lnSpc>
                <a:spcPct val="90000"/>
              </a:lnSpc>
              <a:spcBef>
                <a:spcPts val="1000"/>
              </a:spcBef>
            </a:pPr>
            <a:endParaRPr lang="en-US" sz="1400" dirty="0">
              <a:solidFill>
                <a:srgbClr val="002060"/>
              </a:solidFill>
              <a:latin typeface="Calibri (Body)"/>
            </a:endParaRPr>
          </a:p>
        </p:txBody>
      </p:sp>
      <p:pic>
        <p:nvPicPr>
          <p:cNvPr id="17" name="Picture 16">
            <a:extLst>
              <a:ext uri="{FF2B5EF4-FFF2-40B4-BE49-F238E27FC236}">
                <a16:creationId xmlns:a16="http://schemas.microsoft.com/office/drawing/2014/main" id="{EA800657-85EE-FAD7-2FF8-736F0596F719}"/>
              </a:ext>
            </a:extLst>
          </p:cNvPr>
          <p:cNvPicPr>
            <a:picLocks noChangeAspect="1"/>
          </p:cNvPicPr>
          <p:nvPr/>
        </p:nvPicPr>
        <p:blipFill>
          <a:blip r:embed="rId4"/>
          <a:srcRect/>
          <a:stretch/>
        </p:blipFill>
        <p:spPr>
          <a:xfrm>
            <a:off x="3709295" y="2054630"/>
            <a:ext cx="1794403" cy="3888824"/>
          </a:xfrm>
          <a:prstGeom prst="rect">
            <a:avLst/>
          </a:prstGeom>
          <a:ln w="28575">
            <a:solidFill>
              <a:srgbClr val="002060"/>
            </a:solidFill>
          </a:ln>
        </p:spPr>
      </p:pic>
      <p:grpSp>
        <p:nvGrpSpPr>
          <p:cNvPr id="18" name="Group 17">
            <a:extLst>
              <a:ext uri="{FF2B5EF4-FFF2-40B4-BE49-F238E27FC236}">
                <a16:creationId xmlns:a16="http://schemas.microsoft.com/office/drawing/2014/main" id="{F7826C4F-851E-8ED9-3C4D-CFD35DEAA4F6}"/>
              </a:ext>
            </a:extLst>
          </p:cNvPr>
          <p:cNvGrpSpPr/>
          <p:nvPr/>
        </p:nvGrpSpPr>
        <p:grpSpPr>
          <a:xfrm>
            <a:off x="804995" y="2054630"/>
            <a:ext cx="1794403" cy="3888824"/>
            <a:chOff x="804995" y="2054630"/>
            <a:chExt cx="1794403" cy="3888824"/>
          </a:xfrm>
        </p:grpSpPr>
        <p:pic>
          <p:nvPicPr>
            <p:cNvPr id="19" name="Picture 18">
              <a:extLst>
                <a:ext uri="{FF2B5EF4-FFF2-40B4-BE49-F238E27FC236}">
                  <a16:creationId xmlns:a16="http://schemas.microsoft.com/office/drawing/2014/main" id="{06341B50-B1C5-62ED-CE83-0A1F17169727}"/>
                </a:ext>
              </a:extLst>
            </p:cNvPr>
            <p:cNvPicPr>
              <a:picLocks noChangeAspect="1"/>
            </p:cNvPicPr>
            <p:nvPr/>
          </p:nvPicPr>
          <p:blipFill>
            <a:blip r:embed="rId5"/>
            <a:srcRect/>
            <a:stretch/>
          </p:blipFill>
          <p:spPr>
            <a:xfrm>
              <a:off x="804995" y="2054630"/>
              <a:ext cx="1794403" cy="3888824"/>
            </a:xfrm>
            <a:prstGeom prst="rect">
              <a:avLst/>
            </a:prstGeom>
            <a:ln w="28575">
              <a:solidFill>
                <a:srgbClr val="002060"/>
              </a:solidFill>
            </a:ln>
          </p:spPr>
        </p:pic>
        <p:sp>
          <p:nvSpPr>
            <p:cNvPr id="20" name="Rectangle 19">
              <a:extLst>
                <a:ext uri="{FF2B5EF4-FFF2-40B4-BE49-F238E27FC236}">
                  <a16:creationId xmlns:a16="http://schemas.microsoft.com/office/drawing/2014/main" id="{FA5C65FF-A505-F98E-1559-CAA4CE277FF5}"/>
                </a:ext>
              </a:extLst>
            </p:cNvPr>
            <p:cNvSpPr/>
            <p:nvPr/>
          </p:nvSpPr>
          <p:spPr>
            <a:xfrm>
              <a:off x="1962469" y="4244341"/>
              <a:ext cx="430211" cy="1790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21" name="Picture 20">
            <a:extLst>
              <a:ext uri="{FF2B5EF4-FFF2-40B4-BE49-F238E27FC236}">
                <a16:creationId xmlns:a16="http://schemas.microsoft.com/office/drawing/2014/main" id="{546E0855-FC9C-4C16-4130-A4AF336D4A63}"/>
              </a:ext>
            </a:extLst>
          </p:cNvPr>
          <p:cNvPicPr>
            <a:picLocks noChangeAspect="1"/>
          </p:cNvPicPr>
          <p:nvPr/>
        </p:nvPicPr>
        <p:blipFill>
          <a:blip r:embed="rId6"/>
          <a:srcRect/>
          <a:stretch/>
        </p:blipFill>
        <p:spPr>
          <a:xfrm>
            <a:off x="9529823" y="2054631"/>
            <a:ext cx="1794403" cy="3888824"/>
          </a:xfrm>
          <a:prstGeom prst="rect">
            <a:avLst/>
          </a:prstGeom>
          <a:ln w="28575">
            <a:solidFill>
              <a:srgbClr val="002060"/>
            </a:solidFill>
          </a:ln>
        </p:spPr>
      </p:pic>
      <p:grpSp>
        <p:nvGrpSpPr>
          <p:cNvPr id="22" name="Group 21">
            <a:extLst>
              <a:ext uri="{FF2B5EF4-FFF2-40B4-BE49-F238E27FC236}">
                <a16:creationId xmlns:a16="http://schemas.microsoft.com/office/drawing/2014/main" id="{65DE0608-296A-1A19-821C-28AE909EB231}"/>
              </a:ext>
            </a:extLst>
          </p:cNvPr>
          <p:cNvGrpSpPr/>
          <p:nvPr/>
        </p:nvGrpSpPr>
        <p:grpSpPr>
          <a:xfrm>
            <a:off x="6619559" y="2054631"/>
            <a:ext cx="1794403" cy="3888822"/>
            <a:chOff x="6619559" y="2054631"/>
            <a:chExt cx="1794403" cy="3888822"/>
          </a:xfrm>
        </p:grpSpPr>
        <p:pic>
          <p:nvPicPr>
            <p:cNvPr id="23" name="Picture 22">
              <a:extLst>
                <a:ext uri="{FF2B5EF4-FFF2-40B4-BE49-F238E27FC236}">
                  <a16:creationId xmlns:a16="http://schemas.microsoft.com/office/drawing/2014/main" id="{AF9A73DF-10EA-F572-9240-6467735F9137}"/>
                </a:ext>
              </a:extLst>
            </p:cNvPr>
            <p:cNvPicPr>
              <a:picLocks noChangeAspect="1"/>
            </p:cNvPicPr>
            <p:nvPr/>
          </p:nvPicPr>
          <p:blipFill>
            <a:blip r:embed="rId7"/>
            <a:srcRect/>
            <a:stretch/>
          </p:blipFill>
          <p:spPr>
            <a:xfrm>
              <a:off x="6619559" y="2054631"/>
              <a:ext cx="1794403" cy="3888822"/>
            </a:xfrm>
            <a:prstGeom prst="rect">
              <a:avLst/>
            </a:prstGeom>
            <a:ln w="28575">
              <a:solidFill>
                <a:srgbClr val="002060"/>
              </a:solidFill>
            </a:ln>
          </p:spPr>
        </p:pic>
        <p:sp>
          <p:nvSpPr>
            <p:cNvPr id="24" name="Rectangle 23">
              <a:extLst>
                <a:ext uri="{FF2B5EF4-FFF2-40B4-BE49-F238E27FC236}">
                  <a16:creationId xmlns:a16="http://schemas.microsoft.com/office/drawing/2014/main" id="{EE773A8D-C1A6-2BD6-0297-9C44B36DA0B4}"/>
                </a:ext>
              </a:extLst>
            </p:cNvPr>
            <p:cNvSpPr/>
            <p:nvPr/>
          </p:nvSpPr>
          <p:spPr>
            <a:xfrm>
              <a:off x="8153399" y="3270681"/>
              <a:ext cx="198121" cy="21928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817699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296AA-8075-3831-D9F4-37B4CE7C9D5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F377982-770E-D961-E3D7-9CB005522F10}"/>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63CC3F6-DF99-C183-D98E-1F2092A59779}"/>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3" name="Title 1">
            <a:extLst>
              <a:ext uri="{FF2B5EF4-FFF2-40B4-BE49-F238E27FC236}">
                <a16:creationId xmlns:a16="http://schemas.microsoft.com/office/drawing/2014/main" id="{3ED5EB0C-F78A-9DE2-0702-3B3D7C2DDAC6}"/>
              </a:ext>
            </a:extLst>
          </p:cNvPr>
          <p:cNvSpPr>
            <a:spLocks noGrp="1"/>
          </p:cNvSpPr>
          <p:nvPr>
            <p:ph type="title"/>
          </p:nvPr>
        </p:nvSpPr>
        <p:spPr>
          <a:xfrm>
            <a:off x="530943" y="152180"/>
            <a:ext cx="11145694" cy="539915"/>
          </a:xfrm>
        </p:spPr>
        <p:txBody>
          <a:bodyPr>
            <a:noAutofit/>
          </a:bodyPr>
          <a:lstStyle/>
          <a:p>
            <a:pPr algn="ctr"/>
            <a:r>
              <a:rPr lang="en-MY" sz="3200" b="1" dirty="0">
                <a:solidFill>
                  <a:srgbClr val="002060"/>
                </a:solidFill>
                <a:latin typeface="Calibri (Body)"/>
              </a:rPr>
              <a:t>TEST AND VERIFY – SMART TAG AON DEVICES</a:t>
            </a:r>
          </a:p>
        </p:txBody>
      </p:sp>
      <p:sp>
        <p:nvSpPr>
          <p:cNvPr id="17" name="TextBox 16">
            <a:extLst>
              <a:ext uri="{FF2B5EF4-FFF2-40B4-BE49-F238E27FC236}">
                <a16:creationId xmlns:a16="http://schemas.microsoft.com/office/drawing/2014/main" id="{08E9CB5F-8DCD-8AE7-15CF-014CC7DC5095}"/>
              </a:ext>
            </a:extLst>
          </p:cNvPr>
          <p:cNvSpPr txBox="1"/>
          <p:nvPr/>
        </p:nvSpPr>
        <p:spPr>
          <a:xfrm>
            <a:off x="530942" y="716354"/>
            <a:ext cx="11234847" cy="99617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This feature involves verifying fixed devices after addressing any faulty fix features to ensure accurate iBeacon and Eddystone advertisement frame values, GPRS Intervals values, URL values, and APN values. </a:t>
            </a:r>
          </a:p>
          <a:p>
            <a:pPr algn="just">
              <a:lnSpc>
                <a:spcPct val="90000"/>
              </a:lnSpc>
              <a:spcBef>
                <a:spcPts val="1000"/>
              </a:spcBef>
            </a:pPr>
            <a:r>
              <a:rPr lang="en-US" sz="1400" dirty="0">
                <a:solidFill>
                  <a:srgbClr val="002060"/>
                </a:solidFill>
                <a:latin typeface="Calibri (Body)"/>
              </a:rPr>
              <a:t>Users can identify assets by scanning the barcode using the Cooler Serial Number (SN) or Technical ID. Additionally, users have the option to manually search for the barcode associated with the Cooler Serial Number or Technical ID.</a:t>
            </a:r>
          </a:p>
        </p:txBody>
      </p:sp>
      <p:pic>
        <p:nvPicPr>
          <p:cNvPr id="7" name="Picture 6">
            <a:extLst>
              <a:ext uri="{FF2B5EF4-FFF2-40B4-BE49-F238E27FC236}">
                <a16:creationId xmlns:a16="http://schemas.microsoft.com/office/drawing/2014/main" id="{A13B7FAE-7DA4-624E-F47E-C46B559409C0}"/>
              </a:ext>
            </a:extLst>
          </p:cNvPr>
          <p:cNvPicPr>
            <a:picLocks noChangeAspect="1"/>
          </p:cNvPicPr>
          <p:nvPr/>
        </p:nvPicPr>
        <p:blipFill>
          <a:blip r:embed="rId4"/>
          <a:srcRect/>
          <a:stretch/>
        </p:blipFill>
        <p:spPr>
          <a:xfrm>
            <a:off x="5199017" y="2055104"/>
            <a:ext cx="1793966" cy="3887877"/>
          </a:xfrm>
          <a:prstGeom prst="rect">
            <a:avLst/>
          </a:prstGeom>
          <a:ln w="28575">
            <a:solidFill>
              <a:srgbClr val="002060"/>
            </a:solidFill>
          </a:ln>
        </p:spPr>
      </p:pic>
      <p:grpSp>
        <p:nvGrpSpPr>
          <p:cNvPr id="9" name="Group 8">
            <a:extLst>
              <a:ext uri="{FF2B5EF4-FFF2-40B4-BE49-F238E27FC236}">
                <a16:creationId xmlns:a16="http://schemas.microsoft.com/office/drawing/2014/main" id="{969E828A-1410-07BB-CA2E-54DF83C94979}"/>
              </a:ext>
            </a:extLst>
          </p:cNvPr>
          <p:cNvGrpSpPr/>
          <p:nvPr/>
        </p:nvGrpSpPr>
        <p:grpSpPr>
          <a:xfrm>
            <a:off x="1575400" y="2055105"/>
            <a:ext cx="1794404" cy="3887875"/>
            <a:chOff x="782334" y="2055105"/>
            <a:chExt cx="1794404" cy="3887875"/>
          </a:xfrm>
        </p:grpSpPr>
        <p:pic>
          <p:nvPicPr>
            <p:cNvPr id="10" name="Picture 9">
              <a:extLst>
                <a:ext uri="{FF2B5EF4-FFF2-40B4-BE49-F238E27FC236}">
                  <a16:creationId xmlns:a16="http://schemas.microsoft.com/office/drawing/2014/main" id="{08E02188-433D-2C29-EF47-121626A03C48}"/>
                </a:ext>
              </a:extLst>
            </p:cNvPr>
            <p:cNvPicPr>
              <a:picLocks noChangeAspect="1"/>
            </p:cNvPicPr>
            <p:nvPr/>
          </p:nvPicPr>
          <p:blipFill>
            <a:blip r:embed="rId5"/>
            <a:srcRect/>
            <a:stretch/>
          </p:blipFill>
          <p:spPr>
            <a:xfrm>
              <a:off x="782334" y="2055105"/>
              <a:ext cx="1794404" cy="3887875"/>
            </a:xfrm>
            <a:prstGeom prst="rect">
              <a:avLst/>
            </a:prstGeom>
            <a:ln w="28575">
              <a:solidFill>
                <a:srgbClr val="002060"/>
              </a:solidFill>
            </a:ln>
          </p:spPr>
        </p:pic>
        <p:sp>
          <p:nvSpPr>
            <p:cNvPr id="12" name="Rectangle 11">
              <a:extLst>
                <a:ext uri="{FF2B5EF4-FFF2-40B4-BE49-F238E27FC236}">
                  <a16:creationId xmlns:a16="http://schemas.microsoft.com/office/drawing/2014/main" id="{ECECD99A-9A2F-A8D9-78AA-4AA682D3F72B}"/>
                </a:ext>
              </a:extLst>
            </p:cNvPr>
            <p:cNvSpPr/>
            <p:nvPr/>
          </p:nvSpPr>
          <p:spPr>
            <a:xfrm>
              <a:off x="1620588" y="2879213"/>
              <a:ext cx="886134" cy="22639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13" name="Group 12">
            <a:extLst>
              <a:ext uri="{FF2B5EF4-FFF2-40B4-BE49-F238E27FC236}">
                <a16:creationId xmlns:a16="http://schemas.microsoft.com/office/drawing/2014/main" id="{7753CF6E-DE56-4324-4419-1DA470C409FA}"/>
              </a:ext>
            </a:extLst>
          </p:cNvPr>
          <p:cNvGrpSpPr/>
          <p:nvPr/>
        </p:nvGrpSpPr>
        <p:grpSpPr>
          <a:xfrm>
            <a:off x="8822196" y="2055105"/>
            <a:ext cx="1794404" cy="3887875"/>
            <a:chOff x="5885764" y="2036585"/>
            <a:chExt cx="1794404" cy="3887875"/>
          </a:xfrm>
        </p:grpSpPr>
        <p:pic>
          <p:nvPicPr>
            <p:cNvPr id="14" name="Picture 13">
              <a:extLst>
                <a:ext uri="{FF2B5EF4-FFF2-40B4-BE49-F238E27FC236}">
                  <a16:creationId xmlns:a16="http://schemas.microsoft.com/office/drawing/2014/main" id="{1213F3C4-A17C-5F09-C79D-FA24A0D03187}"/>
                </a:ext>
              </a:extLst>
            </p:cNvPr>
            <p:cNvPicPr>
              <a:picLocks noChangeAspect="1"/>
            </p:cNvPicPr>
            <p:nvPr/>
          </p:nvPicPr>
          <p:blipFill>
            <a:blip r:embed="rId6"/>
            <a:srcRect/>
            <a:stretch/>
          </p:blipFill>
          <p:spPr>
            <a:xfrm>
              <a:off x="5885764" y="2036585"/>
              <a:ext cx="1794404" cy="3887875"/>
            </a:xfrm>
            <a:prstGeom prst="rect">
              <a:avLst/>
            </a:prstGeom>
            <a:ln w="28575">
              <a:solidFill>
                <a:srgbClr val="002060"/>
              </a:solidFill>
            </a:ln>
          </p:spPr>
        </p:pic>
        <p:sp>
          <p:nvSpPr>
            <p:cNvPr id="15" name="Rectangle 14">
              <a:extLst>
                <a:ext uri="{FF2B5EF4-FFF2-40B4-BE49-F238E27FC236}">
                  <a16:creationId xmlns:a16="http://schemas.microsoft.com/office/drawing/2014/main" id="{050A2F6C-6465-A63A-EF30-12144485AE42}"/>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269911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6DB7-AC6F-70E8-F245-4F5E747DDF6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21225E94-7B59-ED28-3FC9-49EC415B6BC8}"/>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E74A675-6C58-017C-3369-2CFD22DA1C7C}"/>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6" name="TextBox 15">
            <a:extLst>
              <a:ext uri="{FF2B5EF4-FFF2-40B4-BE49-F238E27FC236}">
                <a16:creationId xmlns:a16="http://schemas.microsoft.com/office/drawing/2014/main" id="{6A714EC5-D6DE-CE14-399C-2B7725FA5F29}"/>
              </a:ext>
            </a:extLst>
          </p:cNvPr>
          <p:cNvSpPr txBox="1"/>
          <p:nvPr/>
        </p:nvSpPr>
        <p:spPr>
          <a:xfrm>
            <a:off x="530942" y="586815"/>
            <a:ext cx="11234847" cy="112441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The application is requesting a door cycle to verify the data from the smart device’s door sensor.</a:t>
            </a:r>
          </a:p>
          <a:p>
            <a:pPr algn="just">
              <a:lnSpc>
                <a:spcPct val="90000"/>
              </a:lnSpc>
              <a:spcBef>
                <a:spcPts val="1000"/>
              </a:spcBef>
            </a:pPr>
            <a:r>
              <a:rPr lang="en-US" sz="1400" dirty="0">
                <a:solidFill>
                  <a:srgbClr val="002060"/>
                </a:solidFill>
                <a:latin typeface="Calibri (Body)"/>
              </a:rPr>
              <a:t>After completing the Door Cycle, the device will display the advertisement frame values alongside the smart device and cloud values. By pressing the Download Event button, users can log Door Events to verify the Door Event.</a:t>
            </a:r>
          </a:p>
          <a:p>
            <a:pPr algn="just">
              <a:lnSpc>
                <a:spcPct val="90000"/>
              </a:lnSpc>
              <a:spcBef>
                <a:spcPts val="1000"/>
              </a:spcBef>
            </a:pPr>
            <a:endParaRPr lang="en-US" sz="1400" dirty="0">
              <a:solidFill>
                <a:srgbClr val="002060"/>
              </a:solidFill>
              <a:latin typeface="Calibri (Body)"/>
            </a:endParaRPr>
          </a:p>
        </p:txBody>
      </p:sp>
      <p:pic>
        <p:nvPicPr>
          <p:cNvPr id="17" name="Picture 16">
            <a:extLst>
              <a:ext uri="{FF2B5EF4-FFF2-40B4-BE49-F238E27FC236}">
                <a16:creationId xmlns:a16="http://schemas.microsoft.com/office/drawing/2014/main" id="{A53F25AD-EF88-651D-E37B-46397EC0C022}"/>
              </a:ext>
            </a:extLst>
          </p:cNvPr>
          <p:cNvPicPr>
            <a:picLocks noChangeAspect="1"/>
          </p:cNvPicPr>
          <p:nvPr/>
        </p:nvPicPr>
        <p:blipFill>
          <a:blip r:embed="rId4"/>
          <a:srcRect/>
          <a:stretch/>
        </p:blipFill>
        <p:spPr>
          <a:xfrm>
            <a:off x="3709295" y="2055105"/>
            <a:ext cx="1794403" cy="3887873"/>
          </a:xfrm>
          <a:prstGeom prst="rect">
            <a:avLst/>
          </a:prstGeom>
          <a:ln w="28575">
            <a:solidFill>
              <a:srgbClr val="002060"/>
            </a:solidFill>
          </a:ln>
        </p:spPr>
      </p:pic>
      <p:grpSp>
        <p:nvGrpSpPr>
          <p:cNvPr id="18" name="Group 17">
            <a:extLst>
              <a:ext uri="{FF2B5EF4-FFF2-40B4-BE49-F238E27FC236}">
                <a16:creationId xmlns:a16="http://schemas.microsoft.com/office/drawing/2014/main" id="{73018BA3-F0FC-3BCA-39AC-75CF399F2E6B}"/>
              </a:ext>
            </a:extLst>
          </p:cNvPr>
          <p:cNvGrpSpPr/>
          <p:nvPr/>
        </p:nvGrpSpPr>
        <p:grpSpPr>
          <a:xfrm>
            <a:off x="804995" y="2054630"/>
            <a:ext cx="1794403" cy="3888824"/>
            <a:chOff x="804995" y="2054630"/>
            <a:chExt cx="1794403" cy="3888824"/>
          </a:xfrm>
        </p:grpSpPr>
        <p:pic>
          <p:nvPicPr>
            <p:cNvPr id="19" name="Picture 18">
              <a:extLst>
                <a:ext uri="{FF2B5EF4-FFF2-40B4-BE49-F238E27FC236}">
                  <a16:creationId xmlns:a16="http://schemas.microsoft.com/office/drawing/2014/main" id="{D9832C07-6D25-E49C-380D-E11BAE4EBB1C}"/>
                </a:ext>
              </a:extLst>
            </p:cNvPr>
            <p:cNvPicPr>
              <a:picLocks noChangeAspect="1"/>
            </p:cNvPicPr>
            <p:nvPr/>
          </p:nvPicPr>
          <p:blipFill>
            <a:blip r:embed="rId5"/>
            <a:srcRect/>
            <a:stretch/>
          </p:blipFill>
          <p:spPr>
            <a:xfrm>
              <a:off x="804995" y="2054630"/>
              <a:ext cx="1794403" cy="3888824"/>
            </a:xfrm>
            <a:prstGeom prst="rect">
              <a:avLst/>
            </a:prstGeom>
            <a:ln w="28575">
              <a:solidFill>
                <a:srgbClr val="002060"/>
              </a:solidFill>
            </a:ln>
          </p:spPr>
        </p:pic>
        <p:sp>
          <p:nvSpPr>
            <p:cNvPr id="20" name="Rectangle 19">
              <a:extLst>
                <a:ext uri="{FF2B5EF4-FFF2-40B4-BE49-F238E27FC236}">
                  <a16:creationId xmlns:a16="http://schemas.microsoft.com/office/drawing/2014/main" id="{C36C2742-9BAB-EBC4-8ECD-92BABD112707}"/>
                </a:ext>
              </a:extLst>
            </p:cNvPr>
            <p:cNvSpPr/>
            <p:nvPr/>
          </p:nvSpPr>
          <p:spPr>
            <a:xfrm>
              <a:off x="1962469" y="4244341"/>
              <a:ext cx="430211" cy="1790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21" name="Picture 20">
            <a:extLst>
              <a:ext uri="{FF2B5EF4-FFF2-40B4-BE49-F238E27FC236}">
                <a16:creationId xmlns:a16="http://schemas.microsoft.com/office/drawing/2014/main" id="{02EF8EB0-8EDD-86AB-9F48-1F9841E4AF81}"/>
              </a:ext>
            </a:extLst>
          </p:cNvPr>
          <p:cNvPicPr>
            <a:picLocks noChangeAspect="1"/>
          </p:cNvPicPr>
          <p:nvPr/>
        </p:nvPicPr>
        <p:blipFill>
          <a:blip r:embed="rId6"/>
          <a:srcRect/>
          <a:stretch/>
        </p:blipFill>
        <p:spPr>
          <a:xfrm>
            <a:off x="9529823" y="2055106"/>
            <a:ext cx="1794403" cy="3887873"/>
          </a:xfrm>
          <a:prstGeom prst="rect">
            <a:avLst/>
          </a:prstGeom>
          <a:ln w="28575">
            <a:solidFill>
              <a:srgbClr val="002060"/>
            </a:solidFill>
          </a:ln>
        </p:spPr>
      </p:pic>
      <p:grpSp>
        <p:nvGrpSpPr>
          <p:cNvPr id="22" name="Group 21">
            <a:extLst>
              <a:ext uri="{FF2B5EF4-FFF2-40B4-BE49-F238E27FC236}">
                <a16:creationId xmlns:a16="http://schemas.microsoft.com/office/drawing/2014/main" id="{6ECE24CC-4EBF-74C4-8A18-F2DEA2C3CCDB}"/>
              </a:ext>
            </a:extLst>
          </p:cNvPr>
          <p:cNvGrpSpPr/>
          <p:nvPr/>
        </p:nvGrpSpPr>
        <p:grpSpPr>
          <a:xfrm>
            <a:off x="6619559" y="2055105"/>
            <a:ext cx="1794403" cy="3887873"/>
            <a:chOff x="6619559" y="2055105"/>
            <a:chExt cx="1794403" cy="3887873"/>
          </a:xfrm>
        </p:grpSpPr>
        <p:pic>
          <p:nvPicPr>
            <p:cNvPr id="23" name="Picture 22">
              <a:extLst>
                <a:ext uri="{FF2B5EF4-FFF2-40B4-BE49-F238E27FC236}">
                  <a16:creationId xmlns:a16="http://schemas.microsoft.com/office/drawing/2014/main" id="{CECC9121-C3B2-4412-6BAB-E3C3E06A35F6}"/>
                </a:ext>
              </a:extLst>
            </p:cNvPr>
            <p:cNvPicPr>
              <a:picLocks noChangeAspect="1"/>
            </p:cNvPicPr>
            <p:nvPr/>
          </p:nvPicPr>
          <p:blipFill>
            <a:blip r:embed="rId7"/>
            <a:srcRect/>
            <a:stretch/>
          </p:blipFill>
          <p:spPr>
            <a:xfrm>
              <a:off x="6619559" y="2055105"/>
              <a:ext cx="1794403" cy="3887873"/>
            </a:xfrm>
            <a:prstGeom prst="rect">
              <a:avLst/>
            </a:prstGeom>
            <a:ln w="28575">
              <a:solidFill>
                <a:srgbClr val="002060"/>
              </a:solidFill>
            </a:ln>
          </p:spPr>
        </p:pic>
        <p:sp>
          <p:nvSpPr>
            <p:cNvPr id="24" name="Rectangle 23">
              <a:extLst>
                <a:ext uri="{FF2B5EF4-FFF2-40B4-BE49-F238E27FC236}">
                  <a16:creationId xmlns:a16="http://schemas.microsoft.com/office/drawing/2014/main" id="{580D169A-6BBE-9298-7EB6-19E4B499AFEB}"/>
                </a:ext>
              </a:extLst>
            </p:cNvPr>
            <p:cNvSpPr/>
            <p:nvPr/>
          </p:nvSpPr>
          <p:spPr>
            <a:xfrm>
              <a:off x="8153399" y="3270681"/>
              <a:ext cx="198121" cy="21928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311700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471947" y="152179"/>
            <a:ext cx="11297266" cy="539915"/>
          </a:xfrm>
        </p:spPr>
        <p:txBody>
          <a:bodyPr>
            <a:normAutofit/>
          </a:bodyPr>
          <a:lstStyle/>
          <a:p>
            <a:pPr algn="ctr"/>
            <a:r>
              <a:rPr lang="en-MY" sz="3200" b="1" dirty="0">
                <a:solidFill>
                  <a:srgbClr val="002060"/>
                </a:solidFill>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471947" y="733425"/>
            <a:ext cx="11149782" cy="947892"/>
          </a:xfrm>
        </p:spPr>
        <p:txBody>
          <a:bodyPr>
            <a:noAutofit/>
          </a:bodyPr>
          <a:lstStyle/>
          <a:p>
            <a:pPr marL="0" indent="0" algn="just">
              <a:buNone/>
            </a:pPr>
            <a:r>
              <a:rPr lang="en-US" sz="1400" dirty="0">
                <a:solidFill>
                  <a:srgbClr val="002060"/>
                </a:solidFill>
              </a:rPr>
              <a:t>After successfully installing the Smart Cooler Installation Application, open it, and it will redirect you to the Login Page. Select the server from the server list and Login in to the application using the credentials provided by your administrator after successful login.</a:t>
            </a:r>
          </a:p>
          <a:p>
            <a:pPr marL="0" indent="0" algn="just">
              <a:buNone/>
            </a:pPr>
            <a:r>
              <a:rPr lang="en-US" sz="1400" b="1" dirty="0">
                <a:solidFill>
                  <a:srgbClr val="C00000"/>
                </a:solidFill>
              </a:rPr>
              <a:t>Remember to ensure Bluetooth &amp; Mobile Wi-Fi or Mobile Data are ON in the device.</a:t>
            </a:r>
          </a:p>
        </p:txBody>
      </p:sp>
      <p:sp>
        <p:nvSpPr>
          <p:cNvPr id="5" name="TextBox 4">
            <a:extLst>
              <a:ext uri="{FF2B5EF4-FFF2-40B4-BE49-F238E27FC236}">
                <a16:creationId xmlns:a16="http://schemas.microsoft.com/office/drawing/2014/main" id="{6779E484-F7FE-347E-836F-2FDC1B2C32C7}"/>
              </a:ext>
            </a:extLst>
          </p:cNvPr>
          <p:cNvSpPr txBox="1"/>
          <p:nvPr/>
        </p:nvSpPr>
        <p:spPr>
          <a:xfrm>
            <a:off x="5024284" y="2452862"/>
            <a:ext cx="6597445"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44" indent="-285744" algn="l">
              <a:lnSpc>
                <a:spcPct val="100000"/>
              </a:lnSpc>
              <a:buFont typeface="Wingdings" panose="05000000000000000000" pitchFamily="2" charset="2"/>
              <a:buChar char="§"/>
            </a:pPr>
            <a:endParaRPr lang="en-US" b="0" dirty="0"/>
          </a:p>
          <a:p>
            <a:pPr marL="285744" indent="-285744" algn="l">
              <a:lnSpc>
                <a:spcPct val="100000"/>
              </a:lnSpc>
              <a:buFont typeface="Wingdings" panose="05000000000000000000" pitchFamily="2" charset="2"/>
              <a:buChar char="§"/>
            </a:pPr>
            <a:r>
              <a:rPr lang="en-US" b="0" dirty="0"/>
              <a:t>Bluetooth and location services should also be enabled.</a:t>
            </a:r>
          </a:p>
          <a:p>
            <a:pPr marL="285744" indent="-285744" algn="l">
              <a:lnSpc>
                <a:spcPct val="100000"/>
              </a:lnSpc>
              <a:buFont typeface="Wingdings" panose="05000000000000000000" pitchFamily="2" charset="2"/>
              <a:buChar char="§"/>
            </a:pPr>
            <a:endParaRPr lang="en-US" b="0" dirty="0"/>
          </a:p>
          <a:p>
            <a:pPr marL="285744" indent="-285744" algn="l">
              <a:lnSpc>
                <a:spcPct val="100000"/>
              </a:lnSpc>
              <a:buFont typeface="Wingdings" panose="05000000000000000000" pitchFamily="2" charset="2"/>
              <a:buChar char="§"/>
            </a:pPr>
            <a:r>
              <a:rPr lang="en-US" b="0" dirty="0"/>
              <a:t>The application requires an internet connection for initial login. After the initial login, the application can operate in Offline mode, provided that the same username &amp; password used for the online login are used.</a:t>
            </a:r>
          </a:p>
          <a:p>
            <a:pPr marL="285744" indent="-285744" algn="l">
              <a:lnSpc>
                <a:spcPct val="100000"/>
              </a:lnSpc>
              <a:buFont typeface="Wingdings" panose="05000000000000000000" pitchFamily="2" charset="2"/>
              <a:buChar char="§"/>
            </a:pPr>
            <a:endParaRPr lang="en-US" b="0" dirty="0"/>
          </a:p>
          <a:p>
            <a:pPr marL="285744" indent="-285744" algn="l">
              <a:lnSpc>
                <a:spcPct val="100000"/>
              </a:lnSpc>
              <a:buFont typeface="Wingdings" panose="05000000000000000000" pitchFamily="2" charset="2"/>
              <a:buChar char="§"/>
            </a:pPr>
            <a:r>
              <a:rPr lang="en-US" b="0" dirty="0"/>
              <a:t>The Minimum Android version is 12 and Above.</a:t>
            </a:r>
          </a:p>
        </p:txBody>
      </p:sp>
      <p:pic>
        <p:nvPicPr>
          <p:cNvPr id="7" name="Picture 6">
            <a:extLst>
              <a:ext uri="{FF2B5EF4-FFF2-40B4-BE49-F238E27FC236}">
                <a16:creationId xmlns:a16="http://schemas.microsoft.com/office/drawing/2014/main" id="{C680E48C-C282-4B8B-E504-F76B9F1650AB}"/>
              </a:ext>
            </a:extLst>
          </p:cNvPr>
          <p:cNvPicPr>
            <a:picLocks noChangeAspect="1"/>
          </p:cNvPicPr>
          <p:nvPr/>
        </p:nvPicPr>
        <p:blipFill>
          <a:blip r:embed="rId4"/>
          <a:srcRect/>
          <a:stretch/>
        </p:blipFill>
        <p:spPr>
          <a:xfrm>
            <a:off x="653612" y="2062720"/>
            <a:ext cx="1794405" cy="3888828"/>
          </a:xfrm>
          <a:prstGeom prst="rect">
            <a:avLst/>
          </a:prstGeom>
          <a:ln w="28575">
            <a:solidFill>
              <a:srgbClr val="002060"/>
            </a:solidFill>
          </a:ln>
        </p:spPr>
      </p:pic>
      <p:pic>
        <p:nvPicPr>
          <p:cNvPr id="10" name="Picture 9">
            <a:extLst>
              <a:ext uri="{FF2B5EF4-FFF2-40B4-BE49-F238E27FC236}">
                <a16:creationId xmlns:a16="http://schemas.microsoft.com/office/drawing/2014/main" id="{CF74BDFD-02ED-C805-1223-55A56EBBD8CA}"/>
              </a:ext>
            </a:extLst>
          </p:cNvPr>
          <p:cNvPicPr>
            <a:picLocks noChangeAspect="1"/>
          </p:cNvPicPr>
          <p:nvPr/>
        </p:nvPicPr>
        <p:blipFill>
          <a:blip r:embed="rId5"/>
          <a:srcRect/>
          <a:stretch/>
        </p:blipFill>
        <p:spPr>
          <a:xfrm>
            <a:off x="2838948" y="2062721"/>
            <a:ext cx="1794405" cy="3888826"/>
          </a:xfrm>
          <a:prstGeom prst="rect">
            <a:avLst/>
          </a:prstGeom>
          <a:ln w="28575">
            <a:solidFill>
              <a:srgbClr val="002060"/>
            </a:solidFill>
          </a:ln>
        </p:spPr>
      </p:pic>
    </p:spTree>
    <p:extLst>
      <p:ext uri="{BB962C8B-B14F-4D97-AF65-F5344CB8AC3E}">
        <p14:creationId xmlns:p14="http://schemas.microsoft.com/office/powerpoint/2010/main" val="2048017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8438-0A61-93EC-34A7-E5C4BE6AC593}"/>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A923E4E-32AC-02F7-7457-06CE822F7668}"/>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E15AF7E-AA12-03B6-0FE0-127B18D5A122}"/>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3" name="Title 1">
            <a:extLst>
              <a:ext uri="{FF2B5EF4-FFF2-40B4-BE49-F238E27FC236}">
                <a16:creationId xmlns:a16="http://schemas.microsoft.com/office/drawing/2014/main" id="{77B4E4CC-3102-621D-2833-3FF7C872DA32}"/>
              </a:ext>
            </a:extLst>
          </p:cNvPr>
          <p:cNvSpPr>
            <a:spLocks noGrp="1"/>
          </p:cNvSpPr>
          <p:nvPr>
            <p:ph type="title"/>
          </p:nvPr>
        </p:nvSpPr>
        <p:spPr>
          <a:xfrm>
            <a:off x="530943" y="152180"/>
            <a:ext cx="11145694" cy="539915"/>
          </a:xfrm>
        </p:spPr>
        <p:txBody>
          <a:bodyPr>
            <a:noAutofit/>
          </a:bodyPr>
          <a:lstStyle/>
          <a:p>
            <a:pPr algn="ctr"/>
            <a:r>
              <a:rPr lang="en-MY" sz="3200" b="1" dirty="0">
                <a:solidFill>
                  <a:srgbClr val="002060"/>
                </a:solidFill>
                <a:latin typeface="Calibri (Body)"/>
              </a:rPr>
              <a:t>TEST AND VERIFY – SOLLATEK DEVICES</a:t>
            </a:r>
          </a:p>
        </p:txBody>
      </p:sp>
      <p:sp>
        <p:nvSpPr>
          <p:cNvPr id="17" name="TextBox 16">
            <a:extLst>
              <a:ext uri="{FF2B5EF4-FFF2-40B4-BE49-F238E27FC236}">
                <a16:creationId xmlns:a16="http://schemas.microsoft.com/office/drawing/2014/main" id="{3FB7BE2E-A27A-057F-EE84-F2CC782A6915}"/>
              </a:ext>
            </a:extLst>
          </p:cNvPr>
          <p:cNvSpPr txBox="1"/>
          <p:nvPr/>
        </p:nvSpPr>
        <p:spPr>
          <a:xfrm>
            <a:off x="530942" y="716354"/>
            <a:ext cx="11234847" cy="99617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This feature involves verifying fixed devices after addressing any faulty fix features to ensure accurate iBeacon and Eddystone advertisement frame values, GPRS Intervals values, URL values, and APN values. </a:t>
            </a:r>
          </a:p>
          <a:p>
            <a:pPr algn="just">
              <a:lnSpc>
                <a:spcPct val="90000"/>
              </a:lnSpc>
              <a:spcBef>
                <a:spcPts val="1000"/>
              </a:spcBef>
            </a:pPr>
            <a:r>
              <a:rPr lang="en-US" sz="1400" dirty="0">
                <a:solidFill>
                  <a:srgbClr val="002060"/>
                </a:solidFill>
                <a:latin typeface="Calibri (Body)"/>
              </a:rPr>
              <a:t>Users can identify assets by scanning the barcode using the Cooler Serial Number (SN) or Technical ID. Additionally, users have the option to manually search for the barcode associated with the Cooler Serial Number or Technical ID.</a:t>
            </a:r>
          </a:p>
        </p:txBody>
      </p:sp>
      <p:pic>
        <p:nvPicPr>
          <p:cNvPr id="7" name="Picture 6">
            <a:extLst>
              <a:ext uri="{FF2B5EF4-FFF2-40B4-BE49-F238E27FC236}">
                <a16:creationId xmlns:a16="http://schemas.microsoft.com/office/drawing/2014/main" id="{301E8D1C-0884-3765-352E-B8AF7C4ADF79}"/>
              </a:ext>
            </a:extLst>
          </p:cNvPr>
          <p:cNvPicPr>
            <a:picLocks noChangeAspect="1"/>
          </p:cNvPicPr>
          <p:nvPr/>
        </p:nvPicPr>
        <p:blipFill>
          <a:blip r:embed="rId4"/>
          <a:srcRect/>
          <a:stretch/>
        </p:blipFill>
        <p:spPr>
          <a:xfrm>
            <a:off x="5199017" y="2055104"/>
            <a:ext cx="1793966" cy="3887877"/>
          </a:xfrm>
          <a:prstGeom prst="rect">
            <a:avLst/>
          </a:prstGeom>
          <a:ln w="28575">
            <a:solidFill>
              <a:srgbClr val="002060"/>
            </a:solidFill>
          </a:ln>
        </p:spPr>
      </p:pic>
      <p:grpSp>
        <p:nvGrpSpPr>
          <p:cNvPr id="9" name="Group 8">
            <a:extLst>
              <a:ext uri="{FF2B5EF4-FFF2-40B4-BE49-F238E27FC236}">
                <a16:creationId xmlns:a16="http://schemas.microsoft.com/office/drawing/2014/main" id="{37813A42-6A5D-2604-0544-302BECF3A9A2}"/>
              </a:ext>
            </a:extLst>
          </p:cNvPr>
          <p:cNvGrpSpPr/>
          <p:nvPr/>
        </p:nvGrpSpPr>
        <p:grpSpPr>
          <a:xfrm>
            <a:off x="1575400" y="2055105"/>
            <a:ext cx="1794404" cy="3887875"/>
            <a:chOff x="782334" y="2055105"/>
            <a:chExt cx="1794404" cy="3887875"/>
          </a:xfrm>
        </p:grpSpPr>
        <p:pic>
          <p:nvPicPr>
            <p:cNvPr id="10" name="Picture 9">
              <a:extLst>
                <a:ext uri="{FF2B5EF4-FFF2-40B4-BE49-F238E27FC236}">
                  <a16:creationId xmlns:a16="http://schemas.microsoft.com/office/drawing/2014/main" id="{D0E82FD9-CC04-E412-B7AB-760D3746AB55}"/>
                </a:ext>
              </a:extLst>
            </p:cNvPr>
            <p:cNvPicPr>
              <a:picLocks noChangeAspect="1"/>
            </p:cNvPicPr>
            <p:nvPr/>
          </p:nvPicPr>
          <p:blipFill>
            <a:blip r:embed="rId5"/>
            <a:srcRect/>
            <a:stretch/>
          </p:blipFill>
          <p:spPr>
            <a:xfrm>
              <a:off x="782334" y="2055105"/>
              <a:ext cx="1794404" cy="3887875"/>
            </a:xfrm>
            <a:prstGeom prst="rect">
              <a:avLst/>
            </a:prstGeom>
            <a:ln w="28575">
              <a:solidFill>
                <a:srgbClr val="002060"/>
              </a:solidFill>
            </a:ln>
          </p:spPr>
        </p:pic>
        <p:sp>
          <p:nvSpPr>
            <p:cNvPr id="12" name="Rectangle 11">
              <a:extLst>
                <a:ext uri="{FF2B5EF4-FFF2-40B4-BE49-F238E27FC236}">
                  <a16:creationId xmlns:a16="http://schemas.microsoft.com/office/drawing/2014/main" id="{AFF16B52-8077-F2B5-C087-FC7F129192CD}"/>
                </a:ext>
              </a:extLst>
            </p:cNvPr>
            <p:cNvSpPr/>
            <p:nvPr/>
          </p:nvSpPr>
          <p:spPr>
            <a:xfrm>
              <a:off x="1620588" y="2879213"/>
              <a:ext cx="886134" cy="22639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grpSp>
        <p:nvGrpSpPr>
          <p:cNvPr id="13" name="Group 12">
            <a:extLst>
              <a:ext uri="{FF2B5EF4-FFF2-40B4-BE49-F238E27FC236}">
                <a16:creationId xmlns:a16="http://schemas.microsoft.com/office/drawing/2014/main" id="{405207F8-2F2E-4364-EB6C-3DEA1F259998}"/>
              </a:ext>
            </a:extLst>
          </p:cNvPr>
          <p:cNvGrpSpPr/>
          <p:nvPr/>
        </p:nvGrpSpPr>
        <p:grpSpPr>
          <a:xfrm>
            <a:off x="8822196" y="2055105"/>
            <a:ext cx="1794403" cy="3887875"/>
            <a:chOff x="5885764" y="2036585"/>
            <a:chExt cx="1794403" cy="3887875"/>
          </a:xfrm>
        </p:grpSpPr>
        <p:pic>
          <p:nvPicPr>
            <p:cNvPr id="14" name="Picture 13">
              <a:extLst>
                <a:ext uri="{FF2B5EF4-FFF2-40B4-BE49-F238E27FC236}">
                  <a16:creationId xmlns:a16="http://schemas.microsoft.com/office/drawing/2014/main" id="{1ACE2216-7D36-63F5-4705-BA1C707010D9}"/>
                </a:ext>
              </a:extLst>
            </p:cNvPr>
            <p:cNvPicPr>
              <a:picLocks noChangeAspect="1"/>
            </p:cNvPicPr>
            <p:nvPr/>
          </p:nvPicPr>
          <p:blipFill>
            <a:blip r:embed="rId6"/>
            <a:srcRect/>
            <a:stretch/>
          </p:blipFill>
          <p:spPr>
            <a:xfrm>
              <a:off x="5885764" y="2036585"/>
              <a:ext cx="1794403" cy="3887875"/>
            </a:xfrm>
            <a:prstGeom prst="rect">
              <a:avLst/>
            </a:prstGeom>
            <a:ln w="28575">
              <a:solidFill>
                <a:srgbClr val="002060"/>
              </a:solidFill>
            </a:ln>
          </p:spPr>
        </p:pic>
        <p:sp>
          <p:nvSpPr>
            <p:cNvPr id="15" name="Rectangle 14">
              <a:extLst>
                <a:ext uri="{FF2B5EF4-FFF2-40B4-BE49-F238E27FC236}">
                  <a16:creationId xmlns:a16="http://schemas.microsoft.com/office/drawing/2014/main" id="{7B7016FC-89CB-DD2A-2F07-CD5192E5CD42}"/>
                </a:ext>
              </a:extLst>
            </p:cNvPr>
            <p:cNvSpPr/>
            <p:nvPr/>
          </p:nvSpPr>
          <p:spPr>
            <a:xfrm>
              <a:off x="7117080" y="2742338"/>
              <a:ext cx="525780" cy="2171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1479395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97093-8FAC-E69A-E139-EA31366EA7AE}"/>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97491CE-65F5-7F2A-D87E-AC7217A4D234}"/>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7650ED2-C6FB-D4A8-4882-FF034B736499}"/>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16" name="TextBox 15">
            <a:extLst>
              <a:ext uri="{FF2B5EF4-FFF2-40B4-BE49-F238E27FC236}">
                <a16:creationId xmlns:a16="http://schemas.microsoft.com/office/drawing/2014/main" id="{D14C3762-5E64-9A25-9B2C-5E87A985CF0D}"/>
              </a:ext>
            </a:extLst>
          </p:cNvPr>
          <p:cNvSpPr txBox="1"/>
          <p:nvPr/>
        </p:nvSpPr>
        <p:spPr>
          <a:xfrm>
            <a:off x="530942" y="586815"/>
            <a:ext cx="11234847" cy="1124410"/>
          </a:xfrm>
          <a:prstGeom prst="rect">
            <a:avLst/>
          </a:prstGeom>
          <a:noFill/>
        </p:spPr>
        <p:txBody>
          <a:bodyPr wrap="square">
            <a:spAutoFit/>
          </a:bodyPr>
          <a:lstStyle/>
          <a:p>
            <a:pPr algn="just">
              <a:lnSpc>
                <a:spcPct val="90000"/>
              </a:lnSpc>
              <a:spcBef>
                <a:spcPts val="1000"/>
              </a:spcBef>
            </a:pPr>
            <a:r>
              <a:rPr lang="en-US" sz="1400" dirty="0">
                <a:solidFill>
                  <a:srgbClr val="002060"/>
                </a:solidFill>
                <a:latin typeface="Calibri (Body)"/>
              </a:rPr>
              <a:t>The application is requesting a door cycle to verify the data from the smart device’s door sensor.</a:t>
            </a:r>
          </a:p>
          <a:p>
            <a:pPr algn="just">
              <a:lnSpc>
                <a:spcPct val="90000"/>
              </a:lnSpc>
              <a:spcBef>
                <a:spcPts val="1000"/>
              </a:spcBef>
            </a:pPr>
            <a:r>
              <a:rPr lang="en-US" sz="1400" dirty="0">
                <a:solidFill>
                  <a:srgbClr val="002060"/>
                </a:solidFill>
                <a:latin typeface="Calibri (Body)"/>
              </a:rPr>
              <a:t>After completing the Door Cycle, the device will display the advertisement frame values alongside the smart device and cloud values. By pressing the Download Event button, users can log Door Events to verify the Door Event.</a:t>
            </a:r>
          </a:p>
          <a:p>
            <a:pPr algn="just">
              <a:lnSpc>
                <a:spcPct val="90000"/>
              </a:lnSpc>
              <a:spcBef>
                <a:spcPts val="1000"/>
              </a:spcBef>
            </a:pPr>
            <a:endParaRPr lang="en-US" sz="1400" dirty="0">
              <a:solidFill>
                <a:srgbClr val="002060"/>
              </a:solidFill>
              <a:latin typeface="Calibri (Body)"/>
            </a:endParaRPr>
          </a:p>
        </p:txBody>
      </p:sp>
      <p:pic>
        <p:nvPicPr>
          <p:cNvPr id="17" name="Picture 16">
            <a:extLst>
              <a:ext uri="{FF2B5EF4-FFF2-40B4-BE49-F238E27FC236}">
                <a16:creationId xmlns:a16="http://schemas.microsoft.com/office/drawing/2014/main" id="{9FC3F5A8-F034-D60F-E0F3-11EA096950D3}"/>
              </a:ext>
            </a:extLst>
          </p:cNvPr>
          <p:cNvPicPr>
            <a:picLocks noChangeAspect="1"/>
          </p:cNvPicPr>
          <p:nvPr/>
        </p:nvPicPr>
        <p:blipFill>
          <a:blip r:embed="rId4"/>
          <a:srcRect/>
          <a:stretch/>
        </p:blipFill>
        <p:spPr>
          <a:xfrm>
            <a:off x="3709295" y="2055105"/>
            <a:ext cx="1794402" cy="3887873"/>
          </a:xfrm>
          <a:prstGeom prst="rect">
            <a:avLst/>
          </a:prstGeom>
          <a:ln w="28575">
            <a:solidFill>
              <a:srgbClr val="002060"/>
            </a:solidFill>
          </a:ln>
        </p:spPr>
      </p:pic>
      <p:grpSp>
        <p:nvGrpSpPr>
          <p:cNvPr id="18" name="Group 17">
            <a:extLst>
              <a:ext uri="{FF2B5EF4-FFF2-40B4-BE49-F238E27FC236}">
                <a16:creationId xmlns:a16="http://schemas.microsoft.com/office/drawing/2014/main" id="{B6C4DA3E-7638-22AA-E8F7-E8A0B843609C}"/>
              </a:ext>
            </a:extLst>
          </p:cNvPr>
          <p:cNvGrpSpPr/>
          <p:nvPr/>
        </p:nvGrpSpPr>
        <p:grpSpPr>
          <a:xfrm>
            <a:off x="804995" y="2055105"/>
            <a:ext cx="1794403" cy="3887873"/>
            <a:chOff x="804995" y="2055105"/>
            <a:chExt cx="1794403" cy="3887873"/>
          </a:xfrm>
        </p:grpSpPr>
        <p:pic>
          <p:nvPicPr>
            <p:cNvPr id="19" name="Picture 18">
              <a:extLst>
                <a:ext uri="{FF2B5EF4-FFF2-40B4-BE49-F238E27FC236}">
                  <a16:creationId xmlns:a16="http://schemas.microsoft.com/office/drawing/2014/main" id="{0DE28546-288D-9B40-1ADA-1D2D7BE699EC}"/>
                </a:ext>
              </a:extLst>
            </p:cNvPr>
            <p:cNvPicPr>
              <a:picLocks noChangeAspect="1"/>
            </p:cNvPicPr>
            <p:nvPr/>
          </p:nvPicPr>
          <p:blipFill>
            <a:blip r:embed="rId5"/>
            <a:srcRect/>
            <a:stretch/>
          </p:blipFill>
          <p:spPr>
            <a:xfrm>
              <a:off x="804995" y="2055105"/>
              <a:ext cx="1794403" cy="3887873"/>
            </a:xfrm>
            <a:prstGeom prst="rect">
              <a:avLst/>
            </a:prstGeom>
            <a:ln w="28575">
              <a:solidFill>
                <a:srgbClr val="002060"/>
              </a:solidFill>
            </a:ln>
          </p:spPr>
        </p:pic>
        <p:sp>
          <p:nvSpPr>
            <p:cNvPr id="20" name="Rectangle 19">
              <a:extLst>
                <a:ext uri="{FF2B5EF4-FFF2-40B4-BE49-F238E27FC236}">
                  <a16:creationId xmlns:a16="http://schemas.microsoft.com/office/drawing/2014/main" id="{44DB75AD-F5AC-F04F-DE27-63FE2FE99295}"/>
                </a:ext>
              </a:extLst>
            </p:cNvPr>
            <p:cNvSpPr/>
            <p:nvPr/>
          </p:nvSpPr>
          <p:spPr>
            <a:xfrm>
              <a:off x="1962469" y="4244341"/>
              <a:ext cx="430211" cy="17907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pic>
        <p:nvPicPr>
          <p:cNvPr id="21" name="Picture 20">
            <a:extLst>
              <a:ext uri="{FF2B5EF4-FFF2-40B4-BE49-F238E27FC236}">
                <a16:creationId xmlns:a16="http://schemas.microsoft.com/office/drawing/2014/main" id="{11AC239E-A60F-1771-21FC-1C4AF7DA7571}"/>
              </a:ext>
            </a:extLst>
          </p:cNvPr>
          <p:cNvPicPr>
            <a:picLocks noChangeAspect="1"/>
          </p:cNvPicPr>
          <p:nvPr/>
        </p:nvPicPr>
        <p:blipFill>
          <a:blip r:embed="rId6"/>
          <a:srcRect/>
          <a:stretch/>
        </p:blipFill>
        <p:spPr>
          <a:xfrm>
            <a:off x="9529823" y="2055106"/>
            <a:ext cx="1794402" cy="3887873"/>
          </a:xfrm>
          <a:prstGeom prst="rect">
            <a:avLst/>
          </a:prstGeom>
          <a:ln w="28575">
            <a:solidFill>
              <a:srgbClr val="002060"/>
            </a:solidFill>
          </a:ln>
        </p:spPr>
      </p:pic>
      <p:grpSp>
        <p:nvGrpSpPr>
          <p:cNvPr id="22" name="Group 21">
            <a:extLst>
              <a:ext uri="{FF2B5EF4-FFF2-40B4-BE49-F238E27FC236}">
                <a16:creationId xmlns:a16="http://schemas.microsoft.com/office/drawing/2014/main" id="{4B00E064-04B1-F166-7E53-8E75390EE025}"/>
              </a:ext>
            </a:extLst>
          </p:cNvPr>
          <p:cNvGrpSpPr/>
          <p:nvPr/>
        </p:nvGrpSpPr>
        <p:grpSpPr>
          <a:xfrm>
            <a:off x="6619559" y="2055105"/>
            <a:ext cx="1794402" cy="3887873"/>
            <a:chOff x="6619559" y="2055105"/>
            <a:chExt cx="1794402" cy="3887873"/>
          </a:xfrm>
        </p:grpSpPr>
        <p:pic>
          <p:nvPicPr>
            <p:cNvPr id="23" name="Picture 22">
              <a:extLst>
                <a:ext uri="{FF2B5EF4-FFF2-40B4-BE49-F238E27FC236}">
                  <a16:creationId xmlns:a16="http://schemas.microsoft.com/office/drawing/2014/main" id="{626C1AC4-C95C-C5A0-560C-13E9E440242B}"/>
                </a:ext>
              </a:extLst>
            </p:cNvPr>
            <p:cNvPicPr>
              <a:picLocks noChangeAspect="1"/>
            </p:cNvPicPr>
            <p:nvPr/>
          </p:nvPicPr>
          <p:blipFill>
            <a:blip r:embed="rId7"/>
            <a:srcRect/>
            <a:stretch/>
          </p:blipFill>
          <p:spPr>
            <a:xfrm>
              <a:off x="6619559" y="2055105"/>
              <a:ext cx="1794402" cy="3887873"/>
            </a:xfrm>
            <a:prstGeom prst="rect">
              <a:avLst/>
            </a:prstGeom>
            <a:ln w="28575">
              <a:solidFill>
                <a:srgbClr val="002060"/>
              </a:solidFill>
            </a:ln>
          </p:spPr>
        </p:pic>
        <p:sp>
          <p:nvSpPr>
            <p:cNvPr id="24" name="Rectangle 23">
              <a:extLst>
                <a:ext uri="{FF2B5EF4-FFF2-40B4-BE49-F238E27FC236}">
                  <a16:creationId xmlns:a16="http://schemas.microsoft.com/office/drawing/2014/main" id="{39430E44-C4B5-949D-EA53-A7F045BB9096}"/>
                </a:ext>
              </a:extLst>
            </p:cNvPr>
            <p:cNvSpPr/>
            <p:nvPr/>
          </p:nvSpPr>
          <p:spPr>
            <a:xfrm>
              <a:off x="8153399" y="3270681"/>
              <a:ext cx="198121" cy="21928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grpSp>
    </p:spTree>
    <p:extLst>
      <p:ext uri="{BB962C8B-B14F-4D97-AF65-F5344CB8AC3E}">
        <p14:creationId xmlns:p14="http://schemas.microsoft.com/office/powerpoint/2010/main" val="242872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657579"/>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4" name="TextBox 3">
            <a:extLst>
              <a:ext uri="{FF2B5EF4-FFF2-40B4-BE49-F238E27FC236}">
                <a16:creationId xmlns:a16="http://schemas.microsoft.com/office/drawing/2014/main" id="{19C0A69A-6444-BBC2-98C6-84A896F8D4BD}"/>
              </a:ext>
            </a:extLst>
          </p:cNvPr>
          <p:cNvSpPr txBox="1"/>
          <p:nvPr/>
        </p:nvSpPr>
        <p:spPr>
          <a:xfrm>
            <a:off x="4591664" y="3511950"/>
            <a:ext cx="5632455" cy="984885"/>
          </a:xfrm>
          <a:prstGeom prst="rect">
            <a:avLst/>
          </a:prstGeom>
          <a:noFill/>
        </p:spPr>
        <p:txBody>
          <a:bodyPr wrap="square">
            <a:spAutoFit/>
          </a:bodyPr>
          <a:lstStyle/>
          <a:p>
            <a:r>
              <a:rPr lang="en-IN" sz="2000" b="1" dirty="0"/>
              <a:t>support.iot@visiongroupretail.com</a:t>
            </a:r>
            <a:r>
              <a:rPr lang="en-IN" sz="2000" dirty="0"/>
              <a:t> </a:t>
            </a:r>
          </a:p>
          <a:p>
            <a:r>
              <a:rPr lang="en-IN" dirty="0"/>
              <a:t> </a:t>
            </a:r>
          </a:p>
          <a:p>
            <a:r>
              <a:rPr lang="en-IN" sz="2000" b="1" dirty="0"/>
              <a:t>+1-833-593-0144 (USA Tollfree Number)</a:t>
            </a:r>
          </a:p>
        </p:txBody>
      </p:sp>
      <p:pic>
        <p:nvPicPr>
          <p:cNvPr id="1026" name="Picture 2">
            <a:extLst>
              <a:ext uri="{FF2B5EF4-FFF2-40B4-BE49-F238E27FC236}">
                <a16:creationId xmlns:a16="http://schemas.microsoft.com/office/drawing/2014/main" id="{5710A16A-7EBD-C513-2673-C99A300E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46" y="4081570"/>
            <a:ext cx="516390" cy="415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 Free communications icons">
            <a:extLst>
              <a:ext uri="{FF2B5EF4-FFF2-40B4-BE49-F238E27FC236}">
                <a16:creationId xmlns:a16="http://schemas.microsoft.com/office/drawing/2014/main" id="{1B9AB1EE-0522-74AE-4E90-00A51D78EB52}"/>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7319" y="3421049"/>
            <a:ext cx="617517" cy="6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1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491613" y="326803"/>
            <a:ext cx="11198942" cy="738664"/>
          </a:xfrm>
          <a:prstGeom prst="rect">
            <a:avLst/>
          </a:prstGeom>
          <a:noFill/>
        </p:spPr>
        <p:txBody>
          <a:bodyPr wrap="square">
            <a:spAutoFit/>
          </a:bodyPr>
          <a:lstStyle/>
          <a:p>
            <a:pPr lvl="0" algn="just"/>
            <a:r>
              <a:rPr lang="en-US" sz="1400" dirty="0">
                <a:solidFill>
                  <a:srgbClr val="002060"/>
                </a:solidFill>
                <a:cs typeface="Calibri" panose="020F0502020204030204" pitchFamily="34" charset="0"/>
              </a:rPr>
              <a:t>Provide valid credentials and tap on the Login button. Please be advised that the application will need some time to download data from the cloud. </a:t>
            </a:r>
          </a:p>
          <a:p>
            <a:pPr lvl="0" algn="just"/>
            <a:endParaRPr lang="en-US" sz="1400" dirty="0">
              <a:solidFill>
                <a:srgbClr val="002060"/>
              </a:solidFill>
              <a:effectLst/>
              <a:ea typeface="Times New Roman" panose="02020603050405020304" pitchFamily="18" charset="0"/>
              <a:cs typeface="Calibri" panose="020F0502020204030204" pitchFamily="34" charset="0"/>
            </a:endParaRPr>
          </a:p>
          <a:p>
            <a:pPr algn="just"/>
            <a:r>
              <a:rPr lang="en-US" sz="1400" b="1" dirty="0">
                <a:solidFill>
                  <a:srgbClr val="C00000"/>
                </a:solidFill>
                <a:cs typeface="Shruti" panose="020B0502040204020203" pitchFamily="34" charset="0"/>
              </a:rPr>
              <a:t>Note – Internet connectivity is required for login; otherwise, the login will fail, and the application will display network errors.</a:t>
            </a:r>
          </a:p>
        </p:txBody>
      </p:sp>
      <p:pic>
        <p:nvPicPr>
          <p:cNvPr id="8" name="Picture 7">
            <a:extLst>
              <a:ext uri="{FF2B5EF4-FFF2-40B4-BE49-F238E27FC236}">
                <a16:creationId xmlns:a16="http://schemas.microsoft.com/office/drawing/2014/main" id="{D9F9F6C9-2121-7F90-8F4A-141BE23CC6DE}"/>
              </a:ext>
            </a:extLst>
          </p:cNvPr>
          <p:cNvPicPr>
            <a:picLocks noChangeAspect="1"/>
          </p:cNvPicPr>
          <p:nvPr/>
        </p:nvPicPr>
        <p:blipFill>
          <a:blip r:embed="rId4"/>
          <a:srcRect/>
          <a:stretch/>
        </p:blipFill>
        <p:spPr>
          <a:xfrm>
            <a:off x="782334" y="1838320"/>
            <a:ext cx="1794405" cy="3888826"/>
          </a:xfrm>
          <a:prstGeom prst="rect">
            <a:avLst/>
          </a:prstGeom>
          <a:ln w="28575">
            <a:solidFill>
              <a:srgbClr val="002060"/>
            </a:solidFill>
          </a:ln>
        </p:spPr>
      </p:pic>
      <p:pic>
        <p:nvPicPr>
          <p:cNvPr id="9" name="Picture 8">
            <a:extLst>
              <a:ext uri="{FF2B5EF4-FFF2-40B4-BE49-F238E27FC236}">
                <a16:creationId xmlns:a16="http://schemas.microsoft.com/office/drawing/2014/main" id="{A75E148D-FCCC-BF17-99EA-421DC897205F}"/>
              </a:ext>
            </a:extLst>
          </p:cNvPr>
          <p:cNvPicPr>
            <a:picLocks noChangeAspect="1"/>
          </p:cNvPicPr>
          <p:nvPr/>
        </p:nvPicPr>
        <p:blipFill>
          <a:blip r:embed="rId5"/>
          <a:srcRect/>
          <a:stretch/>
        </p:blipFill>
        <p:spPr>
          <a:xfrm>
            <a:off x="5198797" y="1816197"/>
            <a:ext cx="1794405" cy="3888826"/>
          </a:xfrm>
          <a:prstGeom prst="rect">
            <a:avLst/>
          </a:prstGeom>
          <a:ln w="28575">
            <a:solidFill>
              <a:srgbClr val="002060"/>
            </a:solidFill>
          </a:ln>
        </p:spPr>
      </p:pic>
      <p:pic>
        <p:nvPicPr>
          <p:cNvPr id="10" name="Picture 9">
            <a:extLst>
              <a:ext uri="{FF2B5EF4-FFF2-40B4-BE49-F238E27FC236}">
                <a16:creationId xmlns:a16="http://schemas.microsoft.com/office/drawing/2014/main" id="{F906E1DB-4427-3F81-152C-261C12B8FC8F}"/>
              </a:ext>
            </a:extLst>
          </p:cNvPr>
          <p:cNvPicPr>
            <a:picLocks noChangeAspect="1"/>
          </p:cNvPicPr>
          <p:nvPr/>
        </p:nvPicPr>
        <p:blipFill>
          <a:blip r:embed="rId6"/>
          <a:srcRect/>
          <a:stretch/>
        </p:blipFill>
        <p:spPr>
          <a:xfrm>
            <a:off x="9615261" y="1816671"/>
            <a:ext cx="1794405" cy="3887877"/>
          </a:xfrm>
          <a:prstGeom prst="rect">
            <a:avLst/>
          </a:prstGeom>
          <a:ln w="28575">
            <a:solidFill>
              <a:srgbClr val="002060"/>
            </a:solidFill>
          </a:ln>
        </p:spPr>
      </p:pic>
    </p:spTree>
    <p:extLst>
      <p:ext uri="{BB962C8B-B14F-4D97-AF65-F5344CB8AC3E}">
        <p14:creationId xmlns:p14="http://schemas.microsoft.com/office/powerpoint/2010/main" val="11763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1B45-938F-61AF-7879-170FAC45F58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72BC975-58E5-D32D-D723-1BC5B0EDB40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5E116E4-514A-8F65-7BE8-1BD0D581D453}"/>
              </a:ext>
            </a:extLst>
          </p:cNvPr>
          <p:cNvSpPr txBox="1"/>
          <p:nvPr/>
        </p:nvSpPr>
        <p:spPr>
          <a:xfrm>
            <a:off x="9756707" y="6555294"/>
            <a:ext cx="3041468" cy="261610"/>
          </a:xfrm>
          <a:prstGeom prst="rect">
            <a:avLst/>
          </a:prstGeom>
          <a:noFill/>
        </p:spPr>
        <p:txBody>
          <a:bodyPr wrap="square" rtlCol="0">
            <a:spAutoFit/>
          </a:bodyPr>
          <a:lstStyle/>
          <a:p>
            <a:pPr algn="ctr"/>
            <a:r>
              <a:rPr lang="en-US" sz="1100" dirty="0">
                <a:solidFill>
                  <a:schemeClr val="bg1"/>
                </a:solidFill>
                <a:latin typeface="Calibri (Body)"/>
              </a:rPr>
              <a:t>© 2025 Vision Group</a:t>
            </a:r>
          </a:p>
        </p:txBody>
      </p:sp>
      <p:sp>
        <p:nvSpPr>
          <p:cNvPr id="3" name="Title 1">
            <a:extLst>
              <a:ext uri="{FF2B5EF4-FFF2-40B4-BE49-F238E27FC236}">
                <a16:creationId xmlns:a16="http://schemas.microsoft.com/office/drawing/2014/main" id="{7EC6FEA7-2B3D-C5ED-0329-D07DF44CB0EE}"/>
              </a:ext>
            </a:extLst>
          </p:cNvPr>
          <p:cNvSpPr>
            <a:spLocks noGrp="1"/>
          </p:cNvSpPr>
          <p:nvPr>
            <p:ph type="title"/>
          </p:nvPr>
        </p:nvSpPr>
        <p:spPr>
          <a:xfrm>
            <a:off x="580790" y="260038"/>
            <a:ext cx="11035105" cy="539915"/>
          </a:xfrm>
        </p:spPr>
        <p:txBody>
          <a:bodyPr>
            <a:normAutofit/>
          </a:bodyPr>
          <a:lstStyle/>
          <a:p>
            <a:pPr algn="ctr"/>
            <a:r>
              <a:rPr lang="en-MY" sz="3200" b="1" dirty="0">
                <a:solidFill>
                  <a:srgbClr val="002060"/>
                </a:solidFill>
                <a:latin typeface="Calibri (Body)"/>
              </a:rPr>
              <a:t>APPLICATION FUNCTIONS</a:t>
            </a:r>
          </a:p>
        </p:txBody>
      </p:sp>
      <p:sp>
        <p:nvSpPr>
          <p:cNvPr id="5" name="TextBox 4">
            <a:extLst>
              <a:ext uri="{FF2B5EF4-FFF2-40B4-BE49-F238E27FC236}">
                <a16:creationId xmlns:a16="http://schemas.microsoft.com/office/drawing/2014/main" id="{E0E177AE-2ECD-AAE6-2BC9-DBF8B8B2AEE2}"/>
              </a:ext>
            </a:extLst>
          </p:cNvPr>
          <p:cNvSpPr txBox="1"/>
          <p:nvPr/>
        </p:nvSpPr>
        <p:spPr>
          <a:xfrm>
            <a:off x="6096000" y="2435197"/>
            <a:ext cx="5399998" cy="2787558"/>
          </a:xfrm>
          <a:prstGeom prst="rect">
            <a:avLst/>
          </a:prstGeom>
          <a:solidFill>
            <a:srgbClr val="002060"/>
          </a:solidFill>
        </p:spPr>
        <p:txBody>
          <a:bodyPr wrap="square" anchor="t" anchorCtr="1">
            <a:spAutoFit/>
          </a:bodyPr>
          <a:lstStyle>
            <a:defPPr>
              <a:defRPr lang="en-US"/>
            </a:defPPr>
            <a:lvl1pPr algn="ctr">
              <a:lnSpc>
                <a:spcPct val="150000"/>
              </a:lnSpc>
              <a:defRPr sz="1400" b="1">
                <a:solidFill>
                  <a:schemeClr val="bg1"/>
                </a:solidFill>
                <a:latin typeface="Calibri (Body)"/>
              </a:defRPr>
            </a:lvl1pPr>
          </a:lstStyle>
          <a:p>
            <a:pPr algn="l">
              <a:lnSpc>
                <a:spcPct val="250000"/>
              </a:lnSpc>
            </a:pPr>
            <a:r>
              <a:rPr lang="en-US" sz="1200" b="0" dirty="0"/>
              <a:t>1. Association Screen - Use for the Association and Remove Association.</a:t>
            </a:r>
          </a:p>
          <a:p>
            <a:pPr algn="l">
              <a:lnSpc>
                <a:spcPct val="250000"/>
              </a:lnSpc>
            </a:pPr>
            <a:r>
              <a:rPr lang="en-US" sz="1200" b="0" dirty="0"/>
              <a:t>2. Configuration Screen - Use to check the Device Advertisement and configure it.</a:t>
            </a:r>
          </a:p>
          <a:p>
            <a:pPr algn="l">
              <a:lnSpc>
                <a:spcPct val="250000"/>
              </a:lnSpc>
            </a:pPr>
            <a:r>
              <a:rPr lang="en-US" sz="1200" b="0" dirty="0"/>
              <a:t>3. VH Screen - Use for the Data Download and Upload to the Server.</a:t>
            </a:r>
          </a:p>
          <a:p>
            <a:pPr algn="l">
              <a:lnSpc>
                <a:spcPct val="250000"/>
              </a:lnSpc>
            </a:pPr>
            <a:r>
              <a:rPr lang="en-US" sz="1200" b="0" dirty="0"/>
              <a:t>4. Multi-Fix Screen - To Fix the Faulty Devices.</a:t>
            </a:r>
          </a:p>
          <a:p>
            <a:pPr algn="l">
              <a:lnSpc>
                <a:spcPct val="250000"/>
              </a:lnSpc>
            </a:pPr>
            <a:r>
              <a:rPr lang="en-US" sz="1200" b="0" dirty="0"/>
              <a:t>5. Test and Verify – Verify the functionality of the device after repairs. </a:t>
            </a:r>
          </a:p>
          <a:p>
            <a:pPr algn="l">
              <a:lnSpc>
                <a:spcPct val="250000"/>
              </a:lnSpc>
            </a:pPr>
            <a:r>
              <a:rPr lang="en-US" sz="1200" b="0" dirty="0"/>
              <a:t>6. Debug Logs – Enable application logging, collect data, and send the logs. </a:t>
            </a:r>
          </a:p>
        </p:txBody>
      </p:sp>
      <p:grpSp>
        <p:nvGrpSpPr>
          <p:cNvPr id="15" name="Group 14">
            <a:extLst>
              <a:ext uri="{FF2B5EF4-FFF2-40B4-BE49-F238E27FC236}">
                <a16:creationId xmlns:a16="http://schemas.microsoft.com/office/drawing/2014/main" id="{3743AE82-1A07-6B56-3425-5EF5177251B3}"/>
              </a:ext>
            </a:extLst>
          </p:cNvPr>
          <p:cNvGrpSpPr/>
          <p:nvPr/>
        </p:nvGrpSpPr>
        <p:grpSpPr>
          <a:xfrm>
            <a:off x="1737524" y="1885037"/>
            <a:ext cx="1846168" cy="3887877"/>
            <a:chOff x="1649034" y="2104890"/>
            <a:chExt cx="1846168" cy="3887877"/>
          </a:xfrm>
        </p:grpSpPr>
        <p:pic>
          <p:nvPicPr>
            <p:cNvPr id="7" name="Picture 6">
              <a:extLst>
                <a:ext uri="{FF2B5EF4-FFF2-40B4-BE49-F238E27FC236}">
                  <a16:creationId xmlns:a16="http://schemas.microsoft.com/office/drawing/2014/main" id="{87AB1458-F709-CA01-ABF1-3AB9E046D414}"/>
                </a:ext>
              </a:extLst>
            </p:cNvPr>
            <p:cNvPicPr>
              <a:picLocks noChangeAspect="1"/>
            </p:cNvPicPr>
            <p:nvPr/>
          </p:nvPicPr>
          <p:blipFill>
            <a:blip r:embed="rId4"/>
            <a:srcRect/>
            <a:stretch/>
          </p:blipFill>
          <p:spPr>
            <a:xfrm>
              <a:off x="1649034" y="2104890"/>
              <a:ext cx="1794405" cy="3887877"/>
            </a:xfrm>
            <a:prstGeom prst="rect">
              <a:avLst/>
            </a:prstGeom>
            <a:ln w="28575">
              <a:solidFill>
                <a:srgbClr val="002060"/>
              </a:solidFill>
            </a:ln>
          </p:spPr>
        </p:pic>
        <p:sp>
          <p:nvSpPr>
            <p:cNvPr id="6" name="Rectangle 5">
              <a:extLst>
                <a:ext uri="{FF2B5EF4-FFF2-40B4-BE49-F238E27FC236}">
                  <a16:creationId xmlns:a16="http://schemas.microsoft.com/office/drawing/2014/main" id="{0C96DA96-6B71-6EA7-FB10-112FA2AB4E65}"/>
                </a:ext>
              </a:extLst>
            </p:cNvPr>
            <p:cNvSpPr/>
            <p:nvPr/>
          </p:nvSpPr>
          <p:spPr>
            <a:xfrm>
              <a:off x="1710083" y="5547359"/>
              <a:ext cx="342647" cy="29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A8BC733-2A21-F168-E1FC-31E41249D9DC}"/>
                </a:ext>
              </a:extLst>
            </p:cNvPr>
            <p:cNvSpPr/>
            <p:nvPr/>
          </p:nvSpPr>
          <p:spPr>
            <a:xfrm>
              <a:off x="2128534" y="5547359"/>
              <a:ext cx="392826" cy="29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07D40CC-F072-5BEB-F160-101352E55C19}"/>
                </a:ext>
              </a:extLst>
            </p:cNvPr>
            <p:cNvSpPr/>
            <p:nvPr/>
          </p:nvSpPr>
          <p:spPr>
            <a:xfrm>
              <a:off x="3040918" y="5547359"/>
              <a:ext cx="342647" cy="29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995D348-D6B3-37F1-C20E-FB214BC0E896}"/>
                </a:ext>
              </a:extLst>
            </p:cNvPr>
            <p:cNvSpPr txBox="1"/>
            <p:nvPr/>
          </p:nvSpPr>
          <p:spPr>
            <a:xfrm>
              <a:off x="1658025" y="5178028"/>
              <a:ext cx="504437" cy="369332"/>
            </a:xfrm>
            <a:prstGeom prst="rect">
              <a:avLst/>
            </a:prstGeom>
            <a:noFill/>
          </p:spPr>
          <p:txBody>
            <a:bodyPr wrap="square" rtlCol="0">
              <a:spAutoFit/>
            </a:bodyPr>
            <a:lstStyle/>
            <a:p>
              <a:r>
                <a:rPr lang="en-US" dirty="0">
                  <a:solidFill>
                    <a:srgbClr val="002060"/>
                  </a:solidFill>
                </a:rPr>
                <a:t>1</a:t>
              </a:r>
            </a:p>
          </p:txBody>
        </p:sp>
        <p:sp>
          <p:nvSpPr>
            <p:cNvPr id="14" name="TextBox 13">
              <a:extLst>
                <a:ext uri="{FF2B5EF4-FFF2-40B4-BE49-F238E27FC236}">
                  <a16:creationId xmlns:a16="http://schemas.microsoft.com/office/drawing/2014/main" id="{38BBEF51-39F5-6164-48D9-8E207A9092C5}"/>
                </a:ext>
              </a:extLst>
            </p:cNvPr>
            <p:cNvSpPr txBox="1"/>
            <p:nvPr/>
          </p:nvSpPr>
          <p:spPr>
            <a:xfrm>
              <a:off x="2076476" y="5178028"/>
              <a:ext cx="504437" cy="369332"/>
            </a:xfrm>
            <a:prstGeom prst="rect">
              <a:avLst/>
            </a:prstGeom>
            <a:noFill/>
          </p:spPr>
          <p:txBody>
            <a:bodyPr wrap="square" rtlCol="0">
              <a:spAutoFit/>
            </a:bodyPr>
            <a:lstStyle/>
            <a:p>
              <a:r>
                <a:rPr lang="en-US" dirty="0">
                  <a:solidFill>
                    <a:srgbClr val="002060"/>
                  </a:solidFill>
                </a:rPr>
                <a:t>2</a:t>
              </a:r>
            </a:p>
          </p:txBody>
        </p:sp>
        <p:sp>
          <p:nvSpPr>
            <p:cNvPr id="16" name="TextBox 15">
              <a:extLst>
                <a:ext uri="{FF2B5EF4-FFF2-40B4-BE49-F238E27FC236}">
                  <a16:creationId xmlns:a16="http://schemas.microsoft.com/office/drawing/2014/main" id="{D8AD6ED2-EB0D-1508-1FF7-FF2139E5A649}"/>
                </a:ext>
              </a:extLst>
            </p:cNvPr>
            <p:cNvSpPr txBox="1"/>
            <p:nvPr/>
          </p:nvSpPr>
          <p:spPr>
            <a:xfrm>
              <a:off x="2990765" y="5178028"/>
              <a:ext cx="504437" cy="369332"/>
            </a:xfrm>
            <a:prstGeom prst="rect">
              <a:avLst/>
            </a:prstGeom>
            <a:noFill/>
          </p:spPr>
          <p:txBody>
            <a:bodyPr wrap="square" rtlCol="0">
              <a:spAutoFit/>
            </a:bodyPr>
            <a:lstStyle/>
            <a:p>
              <a:r>
                <a:rPr lang="en-US" dirty="0">
                  <a:solidFill>
                    <a:srgbClr val="002060"/>
                  </a:solidFill>
                </a:rPr>
                <a:t>4</a:t>
              </a:r>
            </a:p>
          </p:txBody>
        </p:sp>
      </p:grpSp>
      <p:sp>
        <p:nvSpPr>
          <p:cNvPr id="4" name="Rectangle 3">
            <a:extLst>
              <a:ext uri="{FF2B5EF4-FFF2-40B4-BE49-F238E27FC236}">
                <a16:creationId xmlns:a16="http://schemas.microsoft.com/office/drawing/2014/main" id="{0B5BBF11-886C-BFFF-409F-DECED34487B7}"/>
              </a:ext>
            </a:extLst>
          </p:cNvPr>
          <p:cNvSpPr/>
          <p:nvPr/>
        </p:nvSpPr>
        <p:spPr>
          <a:xfrm>
            <a:off x="2673229" y="5327506"/>
            <a:ext cx="342647" cy="29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2343AD8-28BF-3ECA-E3F7-9A96448ED1BB}"/>
              </a:ext>
            </a:extLst>
          </p:cNvPr>
          <p:cNvSpPr txBox="1"/>
          <p:nvPr/>
        </p:nvSpPr>
        <p:spPr>
          <a:xfrm>
            <a:off x="2623076" y="4958175"/>
            <a:ext cx="299415" cy="369332"/>
          </a:xfrm>
          <a:prstGeom prst="rect">
            <a:avLst/>
          </a:prstGeom>
          <a:noFill/>
        </p:spPr>
        <p:txBody>
          <a:bodyPr wrap="square" rtlCol="0">
            <a:spAutoFit/>
          </a:bodyPr>
          <a:lstStyle/>
          <a:p>
            <a:r>
              <a:rPr lang="en-US" dirty="0">
                <a:solidFill>
                  <a:srgbClr val="002060"/>
                </a:solidFill>
              </a:rPr>
              <a:t>3</a:t>
            </a:r>
          </a:p>
        </p:txBody>
      </p:sp>
    </p:spTree>
    <p:extLst>
      <p:ext uri="{BB962C8B-B14F-4D97-AF65-F5344CB8AC3E}">
        <p14:creationId xmlns:p14="http://schemas.microsoft.com/office/powerpoint/2010/main" val="190345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9B9C-5A4C-3BE4-3DF1-923A772D011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8B121FE-EE2B-390A-697E-1A195BC9CF32}"/>
              </a:ext>
            </a:extLst>
          </p:cNvPr>
          <p:cNvPicPr>
            <a:picLocks noChangeAspect="1"/>
          </p:cNvPicPr>
          <p:nvPr/>
        </p:nvPicPr>
        <p:blipFill>
          <a:blip r:embed="rId3"/>
          <a:stretch>
            <a:fillRect/>
          </a:stretch>
        </p:blipFill>
        <p:spPr>
          <a:xfrm>
            <a:off x="0" y="-37942"/>
            <a:ext cx="12192000" cy="6858000"/>
          </a:xfrm>
          <a:prstGeom prst="rect">
            <a:avLst/>
          </a:prstGeom>
        </p:spPr>
      </p:pic>
      <p:sp>
        <p:nvSpPr>
          <p:cNvPr id="3" name="Title 1">
            <a:extLst>
              <a:ext uri="{FF2B5EF4-FFF2-40B4-BE49-F238E27FC236}">
                <a16:creationId xmlns:a16="http://schemas.microsoft.com/office/drawing/2014/main" id="{BDC26B40-3A06-D64B-E338-0277C276A750}"/>
              </a:ext>
            </a:extLst>
          </p:cNvPr>
          <p:cNvSpPr>
            <a:spLocks noGrp="1"/>
          </p:cNvSpPr>
          <p:nvPr>
            <p:ph type="title"/>
          </p:nvPr>
        </p:nvSpPr>
        <p:spPr>
          <a:xfrm>
            <a:off x="471947" y="152179"/>
            <a:ext cx="11123392" cy="539915"/>
          </a:xfrm>
        </p:spPr>
        <p:txBody>
          <a:bodyPr>
            <a:normAutofit/>
          </a:bodyPr>
          <a:lstStyle/>
          <a:p>
            <a:pPr algn="ctr"/>
            <a:r>
              <a:rPr lang="en-MY" sz="3200" b="1" dirty="0">
                <a:solidFill>
                  <a:srgbClr val="002060"/>
                </a:solidFill>
              </a:rPr>
              <a:t>ASSOCIATION SCREEN</a:t>
            </a:r>
          </a:p>
        </p:txBody>
      </p:sp>
      <p:sp>
        <p:nvSpPr>
          <p:cNvPr id="4" name="TextBox 3">
            <a:extLst>
              <a:ext uri="{FF2B5EF4-FFF2-40B4-BE49-F238E27FC236}">
                <a16:creationId xmlns:a16="http://schemas.microsoft.com/office/drawing/2014/main" id="{AE105217-0BB4-9BAE-FB00-5C549EF5A206}"/>
              </a:ext>
            </a:extLst>
          </p:cNvPr>
          <p:cNvSpPr txBox="1"/>
          <p:nvPr/>
        </p:nvSpPr>
        <p:spPr>
          <a:xfrm>
            <a:off x="471947" y="601031"/>
            <a:ext cx="11198942" cy="307777"/>
          </a:xfrm>
          <a:prstGeom prst="rect">
            <a:avLst/>
          </a:prstGeom>
          <a:noFill/>
        </p:spPr>
        <p:txBody>
          <a:bodyPr wrap="square">
            <a:spAutoFit/>
          </a:bodyPr>
          <a:lstStyle/>
          <a:p>
            <a:pPr lvl="0" algn="just"/>
            <a:r>
              <a:rPr lang="en-US" sz="1400" dirty="0">
                <a:solidFill>
                  <a:srgbClr val="002060"/>
                </a:solidFill>
                <a:effectLst/>
                <a:ea typeface="Times New Roman" panose="02020603050405020304" pitchFamily="18" charset="0"/>
                <a:cs typeface="Calibri" panose="020F0502020204030204" pitchFamily="34" charset="0"/>
              </a:rPr>
              <a:t>Click on the Association Icon to move to the Association Screen.</a:t>
            </a:r>
          </a:p>
        </p:txBody>
      </p:sp>
      <p:sp>
        <p:nvSpPr>
          <p:cNvPr id="10" name="Rectangle 9">
            <a:extLst>
              <a:ext uri="{FF2B5EF4-FFF2-40B4-BE49-F238E27FC236}">
                <a16:creationId xmlns:a16="http://schemas.microsoft.com/office/drawing/2014/main" id="{F57B4A31-56EF-F4DF-4B25-A81104989C46}"/>
              </a:ext>
            </a:extLst>
          </p:cNvPr>
          <p:cNvSpPr/>
          <p:nvPr/>
        </p:nvSpPr>
        <p:spPr>
          <a:xfrm>
            <a:off x="6920469" y="3197667"/>
            <a:ext cx="4674870" cy="769441"/>
          </a:xfrm>
          <a:prstGeom prst="rect">
            <a:avLst/>
          </a:prstGeom>
          <a:solidFill>
            <a:srgbClr val="002060"/>
          </a:solidFill>
        </p:spPr>
        <p:txBody>
          <a:bodyPr wrap="square">
            <a:spAutoFit/>
          </a:bodyPr>
          <a:lstStyle/>
          <a:p>
            <a:r>
              <a:rPr lang="en-US" sz="1100" b="1" dirty="0">
                <a:solidFill>
                  <a:schemeClr val="bg1"/>
                </a:solidFill>
                <a:latin typeface="Calibri (Body)"/>
              </a:rPr>
              <a:t>Coolers – 10</a:t>
            </a:r>
          </a:p>
          <a:p>
            <a:r>
              <a:rPr lang="en-US" sz="1100" dirty="0">
                <a:solidFill>
                  <a:schemeClr val="bg1"/>
                </a:solidFill>
                <a:latin typeface="Calibri (Body)"/>
              </a:rPr>
              <a:t>Shows the number of coolers in the outlet.</a:t>
            </a:r>
          </a:p>
          <a:p>
            <a:r>
              <a:rPr lang="en-US" sz="1100" b="1" dirty="0">
                <a:solidFill>
                  <a:schemeClr val="bg1"/>
                </a:solidFill>
                <a:latin typeface="Calibri (Body)"/>
              </a:rPr>
              <a:t>Associated – 3</a:t>
            </a:r>
          </a:p>
          <a:p>
            <a:r>
              <a:rPr lang="en-US" sz="1100" dirty="0">
                <a:solidFill>
                  <a:schemeClr val="bg1"/>
                </a:solidFill>
                <a:latin typeface="Calibri (Body)"/>
              </a:rPr>
              <a:t>Shows the number of coolers already associated/ provisioned.</a:t>
            </a:r>
          </a:p>
        </p:txBody>
      </p:sp>
      <p:sp>
        <p:nvSpPr>
          <p:cNvPr id="22" name="TextBox 21">
            <a:extLst>
              <a:ext uri="{FF2B5EF4-FFF2-40B4-BE49-F238E27FC236}">
                <a16:creationId xmlns:a16="http://schemas.microsoft.com/office/drawing/2014/main" id="{DAFE2FC6-66A9-7CA0-F950-FD735C5DB727}"/>
              </a:ext>
            </a:extLst>
          </p:cNvPr>
          <p:cNvSpPr txBox="1"/>
          <p:nvPr/>
        </p:nvSpPr>
        <p:spPr>
          <a:xfrm>
            <a:off x="515760" y="1854815"/>
            <a:ext cx="3132314" cy="60016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dirty="0">
                <a:latin typeface="+mn-lt"/>
              </a:rPr>
              <a:t>Total number of outlets in the BD territory and how many have been loaded; outlets are loaded at startup.</a:t>
            </a:r>
            <a:endParaRPr lang="en-US" sz="1100" b="0" dirty="0">
              <a:solidFill>
                <a:schemeClr val="bg1"/>
              </a:solidFill>
              <a:latin typeface="+mn-lt"/>
            </a:endParaRPr>
          </a:p>
        </p:txBody>
      </p:sp>
      <p:sp>
        <p:nvSpPr>
          <p:cNvPr id="24" name="TextBox 23">
            <a:extLst>
              <a:ext uri="{FF2B5EF4-FFF2-40B4-BE49-F238E27FC236}">
                <a16:creationId xmlns:a16="http://schemas.microsoft.com/office/drawing/2014/main" id="{321F1581-CBA5-D18B-89D1-CD2CEFA6E842}"/>
              </a:ext>
            </a:extLst>
          </p:cNvPr>
          <p:cNvSpPr txBox="1"/>
          <p:nvPr/>
        </p:nvSpPr>
        <p:spPr>
          <a:xfrm>
            <a:off x="6920470" y="4135130"/>
            <a:ext cx="4674869" cy="261610"/>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sz="1100" dirty="0">
                <a:latin typeface="Calibri (Body)"/>
              </a:rPr>
              <a:t>Tap on Setup to enter the Outlet and view assigned and unassigned Coolers.</a:t>
            </a:r>
            <a:endParaRPr lang="en-US" sz="1100" b="0" dirty="0">
              <a:solidFill>
                <a:schemeClr val="bg1"/>
              </a:solidFill>
              <a:latin typeface="Calibri (Body)"/>
            </a:endParaRPr>
          </a:p>
        </p:txBody>
      </p:sp>
      <p:sp>
        <p:nvSpPr>
          <p:cNvPr id="27" name="TextBox 26">
            <a:extLst>
              <a:ext uri="{FF2B5EF4-FFF2-40B4-BE49-F238E27FC236}">
                <a16:creationId xmlns:a16="http://schemas.microsoft.com/office/drawing/2014/main" id="{CDC2A72C-9373-6169-D451-E462E7E92AF9}"/>
              </a:ext>
            </a:extLst>
          </p:cNvPr>
          <p:cNvSpPr txBox="1"/>
          <p:nvPr/>
        </p:nvSpPr>
        <p:spPr>
          <a:xfrm>
            <a:off x="515760" y="3147999"/>
            <a:ext cx="3132314" cy="938719"/>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b="1" dirty="0">
                <a:solidFill>
                  <a:schemeClr val="bg1"/>
                </a:solidFill>
                <a:latin typeface="+mn-lt"/>
              </a:rPr>
              <a:t>On successful login, a list of outlets will be shown.</a:t>
            </a:r>
          </a:p>
          <a:p>
            <a:endParaRPr lang="en-US" sz="1100" dirty="0">
              <a:latin typeface="+mn-lt"/>
            </a:endParaRPr>
          </a:p>
          <a:p>
            <a:r>
              <a:rPr lang="en-US" sz="1100" dirty="0">
                <a:latin typeface="+mn-lt"/>
              </a:rPr>
              <a:t>Only Assigned User outlets will be shown, for each one the Outlet name, address &amp; code will be displayed.</a:t>
            </a:r>
            <a:endParaRPr lang="en-US" sz="1100" b="0" dirty="0">
              <a:solidFill>
                <a:schemeClr val="bg1"/>
              </a:solidFill>
              <a:latin typeface="+mn-lt"/>
            </a:endParaRPr>
          </a:p>
        </p:txBody>
      </p:sp>
      <p:sp>
        <p:nvSpPr>
          <p:cNvPr id="30" name="TextBox 29">
            <a:extLst>
              <a:ext uri="{FF2B5EF4-FFF2-40B4-BE49-F238E27FC236}">
                <a16:creationId xmlns:a16="http://schemas.microsoft.com/office/drawing/2014/main" id="{1DC1A2D8-441D-F9F9-935C-2823E50AC02A}"/>
              </a:ext>
            </a:extLst>
          </p:cNvPr>
          <p:cNvSpPr txBox="1"/>
          <p:nvPr/>
        </p:nvSpPr>
        <p:spPr>
          <a:xfrm>
            <a:off x="6920469" y="2129443"/>
            <a:ext cx="4674870" cy="430887"/>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dirty="0">
                <a:latin typeface="+mn-lt"/>
              </a:rPr>
              <a:t>Use this box to quickly search for the Asset Serial. If a cooler is found the association menu for this cooler will be shown.</a:t>
            </a:r>
            <a:endParaRPr lang="en-US" sz="1100" b="0" dirty="0">
              <a:solidFill>
                <a:schemeClr val="bg1"/>
              </a:solidFill>
              <a:latin typeface="+mn-lt"/>
            </a:endParaRPr>
          </a:p>
        </p:txBody>
      </p:sp>
      <p:sp>
        <p:nvSpPr>
          <p:cNvPr id="34" name="TextBox 33">
            <a:extLst>
              <a:ext uri="{FF2B5EF4-FFF2-40B4-BE49-F238E27FC236}">
                <a16:creationId xmlns:a16="http://schemas.microsoft.com/office/drawing/2014/main" id="{C5268B5A-646E-6A1A-A18C-4FB5BC39F732}"/>
              </a:ext>
            </a:extLst>
          </p:cNvPr>
          <p:cNvSpPr txBox="1"/>
          <p:nvPr/>
        </p:nvSpPr>
        <p:spPr>
          <a:xfrm>
            <a:off x="6920469" y="2711815"/>
            <a:ext cx="4674870" cy="430887"/>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dirty="0">
                <a:latin typeface="Calibri (Body)"/>
              </a:rPr>
              <a:t>Use this box to quickly search for the Outlet Code or Outlet Name. If an Outlet is found the result of the Outlet will be shown.</a:t>
            </a:r>
            <a:endParaRPr lang="en-US" sz="1100" b="0" dirty="0">
              <a:solidFill>
                <a:schemeClr val="bg1"/>
              </a:solidFill>
              <a:latin typeface="Calibri (Body)"/>
            </a:endParaRPr>
          </a:p>
        </p:txBody>
      </p:sp>
      <p:grpSp>
        <p:nvGrpSpPr>
          <p:cNvPr id="65" name="Group 64">
            <a:extLst>
              <a:ext uri="{FF2B5EF4-FFF2-40B4-BE49-F238E27FC236}">
                <a16:creationId xmlns:a16="http://schemas.microsoft.com/office/drawing/2014/main" id="{2B7520CD-3648-CA87-B2F7-F5A30517E031}"/>
              </a:ext>
            </a:extLst>
          </p:cNvPr>
          <p:cNvGrpSpPr/>
          <p:nvPr/>
        </p:nvGrpSpPr>
        <p:grpSpPr>
          <a:xfrm>
            <a:off x="3648074" y="1478267"/>
            <a:ext cx="9150100" cy="5338636"/>
            <a:chOff x="3648074" y="1478267"/>
            <a:chExt cx="9150100" cy="5338636"/>
          </a:xfrm>
        </p:grpSpPr>
        <p:sp>
          <p:nvSpPr>
            <p:cNvPr id="11" name="TextBox 10">
              <a:extLst>
                <a:ext uri="{FF2B5EF4-FFF2-40B4-BE49-F238E27FC236}">
                  <a16:creationId xmlns:a16="http://schemas.microsoft.com/office/drawing/2014/main" id="{32806904-1768-3D20-E212-E1A0DE4084F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grpSp>
          <p:nvGrpSpPr>
            <p:cNvPr id="15" name="Group 14">
              <a:extLst>
                <a:ext uri="{FF2B5EF4-FFF2-40B4-BE49-F238E27FC236}">
                  <a16:creationId xmlns:a16="http://schemas.microsoft.com/office/drawing/2014/main" id="{A702FD8A-4AE1-0D04-12C2-BF7B0BC98A7D}"/>
                </a:ext>
              </a:extLst>
            </p:cNvPr>
            <p:cNvGrpSpPr/>
            <p:nvPr/>
          </p:nvGrpSpPr>
          <p:grpSpPr>
            <a:xfrm>
              <a:off x="4465164" y="1478267"/>
              <a:ext cx="1794404" cy="3887875"/>
              <a:chOff x="1649034" y="2104891"/>
              <a:chExt cx="1794404" cy="3887875"/>
            </a:xfrm>
          </p:grpSpPr>
          <p:pic>
            <p:nvPicPr>
              <p:cNvPr id="7" name="Picture 6">
                <a:extLst>
                  <a:ext uri="{FF2B5EF4-FFF2-40B4-BE49-F238E27FC236}">
                    <a16:creationId xmlns:a16="http://schemas.microsoft.com/office/drawing/2014/main" id="{61299545-1CE6-0D07-FE2A-8D28FF979BE8}"/>
                  </a:ext>
                </a:extLst>
              </p:cNvPr>
              <p:cNvPicPr>
                <a:picLocks noChangeAspect="1"/>
              </p:cNvPicPr>
              <p:nvPr/>
            </p:nvPicPr>
            <p:blipFill>
              <a:blip r:embed="rId4"/>
              <a:srcRect/>
              <a:stretch/>
            </p:blipFill>
            <p:spPr>
              <a:xfrm>
                <a:off x="1649034" y="2104891"/>
                <a:ext cx="1794404" cy="3887875"/>
              </a:xfrm>
              <a:prstGeom prst="rect">
                <a:avLst/>
              </a:prstGeom>
              <a:ln w="28575">
                <a:solidFill>
                  <a:srgbClr val="002060"/>
                </a:solidFill>
              </a:ln>
            </p:spPr>
          </p:pic>
          <p:sp>
            <p:nvSpPr>
              <p:cNvPr id="6" name="Rectangle 5">
                <a:extLst>
                  <a:ext uri="{FF2B5EF4-FFF2-40B4-BE49-F238E27FC236}">
                    <a16:creationId xmlns:a16="http://schemas.microsoft.com/office/drawing/2014/main" id="{8F6027BB-6472-FEB2-C1D1-384FA8928DAF}"/>
                  </a:ext>
                </a:extLst>
              </p:cNvPr>
              <p:cNvSpPr/>
              <p:nvPr/>
            </p:nvSpPr>
            <p:spPr>
              <a:xfrm>
                <a:off x="1687290" y="5533904"/>
                <a:ext cx="375219" cy="36905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106F0F41-8E2F-7353-3839-4B3AD13DC83B}"/>
                </a:ext>
              </a:extLst>
            </p:cNvPr>
            <p:cNvGrpSpPr/>
            <p:nvPr/>
          </p:nvGrpSpPr>
          <p:grpSpPr>
            <a:xfrm>
              <a:off x="4464531" y="2804161"/>
              <a:ext cx="1780719" cy="1615439"/>
              <a:chOff x="1812962" y="2808165"/>
              <a:chExt cx="1780719" cy="1615439"/>
            </a:xfrm>
          </p:grpSpPr>
          <p:sp>
            <p:nvSpPr>
              <p:cNvPr id="20" name="Rectangle 19">
                <a:extLst>
                  <a:ext uri="{FF2B5EF4-FFF2-40B4-BE49-F238E27FC236}">
                    <a16:creationId xmlns:a16="http://schemas.microsoft.com/office/drawing/2014/main" id="{144BC8CD-C449-25BC-45F8-B516271B7FB8}"/>
                  </a:ext>
                </a:extLst>
              </p:cNvPr>
              <p:cNvSpPr/>
              <p:nvPr/>
            </p:nvSpPr>
            <p:spPr>
              <a:xfrm>
                <a:off x="3025331" y="3333402"/>
                <a:ext cx="568350" cy="5225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3D701B-0118-3F02-E876-4FE1C0004096}"/>
                  </a:ext>
                </a:extLst>
              </p:cNvPr>
              <p:cNvSpPr/>
              <p:nvPr/>
            </p:nvSpPr>
            <p:spPr>
              <a:xfrm>
                <a:off x="1812962" y="2808165"/>
                <a:ext cx="1082829" cy="161543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 name="Straight Arrow Connector 20">
              <a:extLst>
                <a:ext uri="{FF2B5EF4-FFF2-40B4-BE49-F238E27FC236}">
                  <a16:creationId xmlns:a16="http://schemas.microsoft.com/office/drawing/2014/main" id="{57A636A5-8F24-67B8-897F-03DB0BF3414D}"/>
                </a:ext>
              </a:extLst>
            </p:cNvPr>
            <p:cNvCxnSpPr>
              <a:cxnSpLocks/>
              <a:stCxn id="10" idx="1"/>
              <a:endCxn id="20" idx="3"/>
            </p:cNvCxnSpPr>
            <p:nvPr/>
          </p:nvCxnSpPr>
          <p:spPr>
            <a:xfrm flipH="1">
              <a:off x="6245250" y="3582388"/>
              <a:ext cx="675219" cy="8266"/>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C78FBE-5CE7-35D7-BE87-BEBD8F6C5B3D}"/>
                </a:ext>
              </a:extLst>
            </p:cNvPr>
            <p:cNvCxnSpPr>
              <a:cxnSpLocks/>
              <a:stCxn id="22" idx="3"/>
              <a:endCxn id="26" idx="1"/>
            </p:cNvCxnSpPr>
            <p:nvPr/>
          </p:nvCxnSpPr>
          <p:spPr>
            <a:xfrm flipV="1">
              <a:off x="3648074" y="2144912"/>
              <a:ext cx="817091" cy="99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F67832-40A4-2A07-B316-7196A0D007C1}"/>
                </a:ext>
              </a:extLst>
            </p:cNvPr>
            <p:cNvCxnSpPr>
              <a:cxnSpLocks/>
              <a:stCxn id="24" idx="1"/>
              <a:endCxn id="29" idx="3"/>
            </p:cNvCxnSpPr>
            <p:nvPr/>
          </p:nvCxnSpPr>
          <p:spPr>
            <a:xfrm flipH="1">
              <a:off x="6245251" y="4265935"/>
              <a:ext cx="675219" cy="4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DFDD35A-3B2F-1B33-2846-52BE58015001}"/>
                </a:ext>
              </a:extLst>
            </p:cNvPr>
            <p:cNvSpPr/>
            <p:nvPr/>
          </p:nvSpPr>
          <p:spPr>
            <a:xfrm>
              <a:off x="4465165" y="2080618"/>
              <a:ext cx="673256" cy="12858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FC304684-694F-EC20-6DCC-FFE65CE4C84A}"/>
                </a:ext>
              </a:extLst>
            </p:cNvPr>
            <p:cNvCxnSpPr>
              <a:cxnSpLocks/>
              <a:stCxn id="27" idx="3"/>
              <a:endCxn id="18" idx="1"/>
            </p:cNvCxnSpPr>
            <p:nvPr/>
          </p:nvCxnSpPr>
          <p:spPr>
            <a:xfrm flipV="1">
              <a:off x="3648074" y="3611881"/>
              <a:ext cx="816457" cy="547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F347F3F-3106-9799-F5D2-9D5AFB9C885B}"/>
                </a:ext>
              </a:extLst>
            </p:cNvPr>
            <p:cNvSpPr/>
            <p:nvPr/>
          </p:nvSpPr>
          <p:spPr>
            <a:xfrm>
              <a:off x="5676901" y="4113166"/>
              <a:ext cx="568350" cy="30643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724D8233-F2BD-F8EB-CA84-0769E44EEACE}"/>
                </a:ext>
              </a:extLst>
            </p:cNvPr>
            <p:cNvCxnSpPr>
              <a:cxnSpLocks/>
              <a:stCxn id="30" idx="1"/>
              <a:endCxn id="32" idx="3"/>
            </p:cNvCxnSpPr>
            <p:nvPr/>
          </p:nvCxnSpPr>
          <p:spPr>
            <a:xfrm flipH="1">
              <a:off x="6259568" y="2344887"/>
              <a:ext cx="660901"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75997CD-22DE-C2DD-3A8A-25FB7C5AFA39}"/>
                </a:ext>
              </a:extLst>
            </p:cNvPr>
            <p:cNvSpPr/>
            <p:nvPr/>
          </p:nvSpPr>
          <p:spPr>
            <a:xfrm>
              <a:off x="4465164" y="2213731"/>
              <a:ext cx="1794404" cy="2623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E7A0C6A-F15B-F060-5D79-1E5DAD558187}"/>
                </a:ext>
              </a:extLst>
            </p:cNvPr>
            <p:cNvSpPr/>
            <p:nvPr/>
          </p:nvSpPr>
          <p:spPr>
            <a:xfrm>
              <a:off x="4465797" y="2488856"/>
              <a:ext cx="1794404" cy="2253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Connector: Elbow 34">
              <a:extLst>
                <a:ext uri="{FF2B5EF4-FFF2-40B4-BE49-F238E27FC236}">
                  <a16:creationId xmlns:a16="http://schemas.microsoft.com/office/drawing/2014/main" id="{05D9A7A1-431C-D884-E1D5-2DFC0F8CEC32}"/>
                </a:ext>
              </a:extLst>
            </p:cNvPr>
            <p:cNvCxnSpPr>
              <a:cxnSpLocks/>
              <a:stCxn id="34" idx="1"/>
              <a:endCxn id="33" idx="3"/>
            </p:cNvCxnSpPr>
            <p:nvPr/>
          </p:nvCxnSpPr>
          <p:spPr>
            <a:xfrm rot="10800000">
              <a:off x="6260201" y="2601539"/>
              <a:ext cx="660268" cy="325721"/>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440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6AFA1-0AFE-809A-7263-7CDA21145F0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F8CB3D6-786D-A288-6993-80046ADB4451}"/>
              </a:ext>
            </a:extLst>
          </p:cNvPr>
          <p:cNvPicPr>
            <a:picLocks noChangeAspect="1"/>
          </p:cNvPicPr>
          <p:nvPr/>
        </p:nvPicPr>
        <p:blipFill>
          <a:blip r:embed="rId3"/>
          <a:stretch>
            <a:fillRect/>
          </a:stretch>
        </p:blipFill>
        <p:spPr>
          <a:xfrm>
            <a:off x="0" y="1762"/>
            <a:ext cx="12192000" cy="6858000"/>
          </a:xfrm>
          <a:prstGeom prst="rect">
            <a:avLst/>
          </a:prstGeom>
        </p:spPr>
      </p:pic>
      <p:sp>
        <p:nvSpPr>
          <p:cNvPr id="3" name="Title 1">
            <a:extLst>
              <a:ext uri="{FF2B5EF4-FFF2-40B4-BE49-F238E27FC236}">
                <a16:creationId xmlns:a16="http://schemas.microsoft.com/office/drawing/2014/main" id="{325D7E0A-84A7-A5D2-082F-A64E287658B7}"/>
              </a:ext>
            </a:extLst>
          </p:cNvPr>
          <p:cNvSpPr>
            <a:spLocks noGrp="1"/>
          </p:cNvSpPr>
          <p:nvPr>
            <p:ph type="title"/>
          </p:nvPr>
        </p:nvSpPr>
        <p:spPr>
          <a:xfrm>
            <a:off x="471947" y="152179"/>
            <a:ext cx="11248106" cy="539915"/>
          </a:xfrm>
        </p:spPr>
        <p:txBody>
          <a:bodyPr>
            <a:normAutofit/>
          </a:bodyPr>
          <a:lstStyle/>
          <a:p>
            <a:pPr algn="ctr"/>
            <a:r>
              <a:rPr lang="en-MY" sz="3200" b="1" dirty="0">
                <a:solidFill>
                  <a:srgbClr val="002060"/>
                </a:solidFill>
                <a:latin typeface="Calibri (Body)"/>
              </a:rPr>
              <a:t>CONFIGURATION SCREEN</a:t>
            </a:r>
          </a:p>
        </p:txBody>
      </p:sp>
      <p:sp>
        <p:nvSpPr>
          <p:cNvPr id="4" name="TextBox 3">
            <a:extLst>
              <a:ext uri="{FF2B5EF4-FFF2-40B4-BE49-F238E27FC236}">
                <a16:creationId xmlns:a16="http://schemas.microsoft.com/office/drawing/2014/main" id="{FF1DFB6B-7C21-EE0B-0AF2-2BDE34D54F87}"/>
              </a:ext>
            </a:extLst>
          </p:cNvPr>
          <p:cNvSpPr txBox="1"/>
          <p:nvPr/>
        </p:nvSpPr>
        <p:spPr>
          <a:xfrm>
            <a:off x="467813" y="690105"/>
            <a:ext cx="11198942" cy="307777"/>
          </a:xfrm>
          <a:prstGeom prst="rect">
            <a:avLst/>
          </a:prstGeom>
          <a:noFill/>
        </p:spPr>
        <p:txBody>
          <a:bodyPr wrap="square">
            <a:spAutoFit/>
          </a:bodyPr>
          <a:lstStyle/>
          <a:p>
            <a:pPr lvl="0" algn="just"/>
            <a:r>
              <a:rPr lang="en-US" sz="1400" dirty="0">
                <a:solidFill>
                  <a:srgbClr val="002060"/>
                </a:solidFill>
                <a:effectLst/>
                <a:latin typeface="Calibri (Body)"/>
                <a:ea typeface="Times New Roman" panose="02020603050405020304" pitchFamily="18" charset="0"/>
                <a:cs typeface="Calibri" panose="020F0502020204030204" pitchFamily="34" charset="0"/>
              </a:rPr>
              <a:t>Click on the Configuration Icon to move to the Configuration Screen.</a:t>
            </a:r>
          </a:p>
        </p:txBody>
      </p:sp>
      <p:sp>
        <p:nvSpPr>
          <p:cNvPr id="73" name="Rectangle 72">
            <a:extLst>
              <a:ext uri="{FF2B5EF4-FFF2-40B4-BE49-F238E27FC236}">
                <a16:creationId xmlns:a16="http://schemas.microsoft.com/office/drawing/2014/main" id="{2D5DE543-6095-EA37-8216-F2C609FC9922}"/>
              </a:ext>
            </a:extLst>
          </p:cNvPr>
          <p:cNvSpPr/>
          <p:nvPr/>
        </p:nvSpPr>
        <p:spPr>
          <a:xfrm>
            <a:off x="467813" y="2124936"/>
            <a:ext cx="5048084" cy="3664721"/>
          </a:xfrm>
          <a:prstGeom prst="rect">
            <a:avLst/>
          </a:prstGeom>
          <a:solidFill>
            <a:srgbClr val="002060"/>
          </a:solidFill>
        </p:spPr>
        <p:txBody>
          <a:bodyPr wrap="square">
            <a:spAutoFit/>
          </a:bodyPr>
          <a:lstStyle/>
          <a:p>
            <a:pPr>
              <a:lnSpc>
                <a:spcPct val="150000"/>
              </a:lnSpc>
            </a:pPr>
            <a:r>
              <a:rPr lang="en-US" sz="1200" b="1" dirty="0">
                <a:solidFill>
                  <a:schemeClr val="bg1"/>
                </a:solidFill>
                <a:latin typeface="Calibri (Body)"/>
              </a:rPr>
              <a:t>Smart Device # – </a:t>
            </a:r>
            <a:r>
              <a:rPr lang="en-US" sz="1100" dirty="0">
                <a:solidFill>
                  <a:schemeClr val="bg1"/>
                </a:solidFill>
                <a:latin typeface="Calibri (Body)"/>
              </a:rPr>
              <a:t>Smart Device Serial Number</a:t>
            </a:r>
          </a:p>
          <a:p>
            <a:pPr>
              <a:lnSpc>
                <a:spcPct val="150000"/>
              </a:lnSpc>
            </a:pPr>
            <a:r>
              <a:rPr lang="en-US" sz="1200" b="1" dirty="0">
                <a:solidFill>
                  <a:schemeClr val="bg1"/>
                </a:solidFill>
                <a:latin typeface="Calibri (Body)"/>
              </a:rPr>
              <a:t>Smart Device Type – </a:t>
            </a:r>
            <a:r>
              <a:rPr lang="en-US" sz="1100" dirty="0">
                <a:solidFill>
                  <a:schemeClr val="bg1"/>
                </a:solidFill>
                <a:latin typeface="Calibri (Body)"/>
              </a:rPr>
              <a:t>Type of Smart Device </a:t>
            </a:r>
          </a:p>
          <a:p>
            <a:pPr>
              <a:lnSpc>
                <a:spcPct val="150000"/>
              </a:lnSpc>
            </a:pPr>
            <a:r>
              <a:rPr lang="en-US" sz="1200" b="1" dirty="0">
                <a:solidFill>
                  <a:schemeClr val="bg1"/>
                </a:solidFill>
                <a:latin typeface="Calibri (Body)"/>
              </a:rPr>
              <a:t>MAC Address – </a:t>
            </a:r>
            <a:r>
              <a:rPr lang="en-US" sz="1100" dirty="0">
                <a:solidFill>
                  <a:schemeClr val="bg1"/>
                </a:solidFill>
                <a:latin typeface="Calibri (Body)"/>
              </a:rPr>
              <a:t>Smart Device’s MAC Address</a:t>
            </a:r>
            <a:endParaRPr lang="en-US" sz="1200" dirty="0">
              <a:solidFill>
                <a:schemeClr val="bg1"/>
              </a:solidFill>
              <a:latin typeface="Calibri (Body)"/>
            </a:endParaRPr>
          </a:p>
          <a:p>
            <a:pPr>
              <a:lnSpc>
                <a:spcPct val="150000"/>
              </a:lnSpc>
            </a:pPr>
            <a:r>
              <a:rPr lang="en-US" sz="1200" b="1" dirty="0">
                <a:solidFill>
                  <a:schemeClr val="bg1"/>
                </a:solidFill>
                <a:latin typeface="Calibri (Body)"/>
              </a:rPr>
              <a:t>Updated – </a:t>
            </a:r>
            <a:r>
              <a:rPr lang="en-US" sz="1100" dirty="0">
                <a:solidFill>
                  <a:schemeClr val="bg1"/>
                </a:solidFill>
                <a:latin typeface="Calibri (Body)"/>
              </a:rPr>
              <a:t>Last Update Time while Device found in Scan</a:t>
            </a:r>
          </a:p>
          <a:p>
            <a:pPr>
              <a:lnSpc>
                <a:spcPct val="150000"/>
              </a:lnSpc>
            </a:pPr>
            <a:r>
              <a:rPr lang="en-US" sz="1200" b="1" dirty="0">
                <a:solidFill>
                  <a:schemeClr val="bg1"/>
                </a:solidFill>
                <a:latin typeface="Calibri (Body)"/>
              </a:rPr>
              <a:t>RSSI – </a:t>
            </a:r>
            <a:r>
              <a:rPr lang="en-US" sz="1100" dirty="0">
                <a:solidFill>
                  <a:schemeClr val="bg1"/>
                </a:solidFill>
                <a:latin typeface="Calibri (Body)"/>
              </a:rPr>
              <a:t>Range of Smart Devices in dB</a:t>
            </a:r>
          </a:p>
          <a:p>
            <a:pPr>
              <a:lnSpc>
                <a:spcPct val="150000"/>
              </a:lnSpc>
            </a:pPr>
            <a:r>
              <a:rPr lang="en-US" sz="1200" b="1" dirty="0">
                <a:solidFill>
                  <a:schemeClr val="bg1"/>
                </a:solidFill>
                <a:latin typeface="Calibri (Body)"/>
              </a:rPr>
              <a:t>Battery Level – </a:t>
            </a:r>
            <a:r>
              <a:rPr lang="en-US" sz="1100" dirty="0">
                <a:solidFill>
                  <a:schemeClr val="bg1"/>
                </a:solidFill>
                <a:latin typeface="Calibri (Body)"/>
              </a:rPr>
              <a:t>Smart Device Battery Level(Green &gt; Orange &gt; Yellow &gt; Red)</a:t>
            </a:r>
          </a:p>
          <a:p>
            <a:pPr>
              <a:lnSpc>
                <a:spcPct val="150000"/>
              </a:lnSpc>
            </a:pPr>
            <a:r>
              <a:rPr lang="en-US" sz="1200" b="1" dirty="0">
                <a:solidFill>
                  <a:schemeClr val="bg1"/>
                </a:solidFill>
                <a:latin typeface="Calibri (Body)"/>
              </a:rPr>
              <a:t>RSSI Range – </a:t>
            </a:r>
            <a:r>
              <a:rPr lang="en-US" sz="1200" dirty="0">
                <a:solidFill>
                  <a:schemeClr val="bg1"/>
                </a:solidFill>
                <a:latin typeface="Calibri (Body)"/>
              </a:rPr>
              <a:t> </a:t>
            </a:r>
            <a:r>
              <a:rPr lang="en-US" sz="1100" dirty="0">
                <a:solidFill>
                  <a:schemeClr val="bg1"/>
                </a:solidFill>
                <a:latin typeface="Calibri (Body)"/>
              </a:rPr>
              <a:t>Range of Smart Devices in meters</a:t>
            </a:r>
            <a:endParaRPr lang="en-US" sz="1200" b="1" dirty="0">
              <a:solidFill>
                <a:schemeClr val="bg1"/>
              </a:solidFill>
              <a:latin typeface="Calibri (Body)"/>
            </a:endParaRPr>
          </a:p>
          <a:p>
            <a:pPr>
              <a:lnSpc>
                <a:spcPct val="150000"/>
              </a:lnSpc>
            </a:pPr>
            <a:r>
              <a:rPr lang="en-US" sz="1200" b="1" dirty="0">
                <a:solidFill>
                  <a:schemeClr val="bg1"/>
                </a:solidFill>
                <a:latin typeface="Calibri (Body)"/>
              </a:rPr>
              <a:t>iBeacon Frame – </a:t>
            </a:r>
            <a:r>
              <a:rPr lang="en-US" sz="1100" dirty="0">
                <a:solidFill>
                  <a:schemeClr val="bg1"/>
                </a:solidFill>
                <a:latin typeface="Calibri (Body)"/>
              </a:rPr>
              <a:t>Smart Devices iBeacon Advertisement Frame(Showing if Enable)</a:t>
            </a:r>
            <a:endParaRPr lang="en-US" sz="1200" dirty="0">
              <a:solidFill>
                <a:schemeClr val="bg1"/>
              </a:solidFill>
              <a:latin typeface="Calibri (Body)"/>
            </a:endParaRPr>
          </a:p>
          <a:p>
            <a:pPr>
              <a:lnSpc>
                <a:spcPct val="150000"/>
              </a:lnSpc>
            </a:pPr>
            <a:r>
              <a:rPr lang="en-US" sz="1200" b="1" dirty="0">
                <a:solidFill>
                  <a:schemeClr val="bg1"/>
                </a:solidFill>
                <a:latin typeface="Calibri (Body)"/>
              </a:rPr>
              <a:t>Major –</a:t>
            </a:r>
            <a:r>
              <a:rPr lang="en-US" sz="1200" dirty="0">
                <a:solidFill>
                  <a:schemeClr val="bg1"/>
                </a:solidFill>
                <a:latin typeface="Calibri (Body)"/>
              </a:rPr>
              <a:t> </a:t>
            </a:r>
            <a:r>
              <a:rPr lang="en-US" sz="1100" dirty="0">
                <a:solidFill>
                  <a:schemeClr val="bg1"/>
                </a:solidFill>
                <a:latin typeface="Calibri (Body)"/>
              </a:rPr>
              <a:t>Smart Device iBeacon Major value</a:t>
            </a:r>
          </a:p>
          <a:p>
            <a:pPr>
              <a:lnSpc>
                <a:spcPct val="150000"/>
              </a:lnSpc>
            </a:pPr>
            <a:r>
              <a:rPr lang="en-US" sz="1200" b="1" dirty="0">
                <a:solidFill>
                  <a:schemeClr val="bg1"/>
                </a:solidFill>
                <a:latin typeface="Calibri (Body)"/>
              </a:rPr>
              <a:t>Minor – </a:t>
            </a:r>
            <a:r>
              <a:rPr lang="en-US" sz="1100" dirty="0">
                <a:solidFill>
                  <a:schemeClr val="bg1"/>
                </a:solidFill>
                <a:latin typeface="Calibri (Body)"/>
              </a:rPr>
              <a:t>Smart Device iBeacon Minor value</a:t>
            </a:r>
            <a:endParaRPr lang="en-US" sz="1100" b="1" dirty="0">
              <a:solidFill>
                <a:schemeClr val="bg1"/>
              </a:solidFill>
              <a:latin typeface="Calibri (Body)"/>
            </a:endParaRPr>
          </a:p>
          <a:p>
            <a:pPr>
              <a:lnSpc>
                <a:spcPct val="150000"/>
              </a:lnSpc>
            </a:pPr>
            <a:r>
              <a:rPr lang="en-US" sz="1200" b="1" dirty="0">
                <a:solidFill>
                  <a:schemeClr val="bg1"/>
                </a:solidFill>
                <a:latin typeface="Calibri (Body)"/>
              </a:rPr>
              <a:t>TX – </a:t>
            </a:r>
            <a:r>
              <a:rPr lang="en-US" sz="1100" dirty="0">
                <a:solidFill>
                  <a:schemeClr val="bg1"/>
                </a:solidFill>
                <a:latin typeface="Calibri (Body)"/>
              </a:rPr>
              <a:t>Smart Device Transmit Power value</a:t>
            </a:r>
            <a:endParaRPr lang="en-US" sz="1100" b="1" dirty="0">
              <a:solidFill>
                <a:schemeClr val="bg1"/>
              </a:solidFill>
              <a:latin typeface="Calibri (Body)"/>
            </a:endParaRPr>
          </a:p>
          <a:p>
            <a:pPr>
              <a:lnSpc>
                <a:spcPct val="150000"/>
              </a:lnSpc>
            </a:pPr>
            <a:r>
              <a:rPr lang="en-US" sz="1200" b="1" dirty="0">
                <a:solidFill>
                  <a:schemeClr val="bg1"/>
                </a:solidFill>
                <a:latin typeface="Calibri (Body)"/>
              </a:rPr>
              <a:t>Distance – </a:t>
            </a:r>
            <a:r>
              <a:rPr lang="en-US" sz="1100" dirty="0">
                <a:solidFill>
                  <a:schemeClr val="bg1"/>
                </a:solidFill>
                <a:latin typeface="Calibri (Body)"/>
              </a:rPr>
              <a:t>Range of Smart Devices in meters</a:t>
            </a:r>
            <a:endParaRPr lang="en-US" sz="1100" b="1" dirty="0">
              <a:solidFill>
                <a:schemeClr val="bg1"/>
              </a:solidFill>
              <a:latin typeface="Calibri (Body)"/>
            </a:endParaRPr>
          </a:p>
          <a:p>
            <a:pPr>
              <a:lnSpc>
                <a:spcPct val="150000"/>
              </a:lnSpc>
            </a:pPr>
            <a:r>
              <a:rPr lang="en-US" sz="1200" b="1" dirty="0">
                <a:solidFill>
                  <a:schemeClr val="bg1"/>
                </a:solidFill>
                <a:latin typeface="Calibri (Body)"/>
              </a:rPr>
              <a:t>UUID – </a:t>
            </a:r>
            <a:r>
              <a:rPr lang="en-US" sz="1100" dirty="0">
                <a:solidFill>
                  <a:schemeClr val="bg1"/>
                </a:solidFill>
                <a:latin typeface="Calibri (Body)"/>
              </a:rPr>
              <a:t>Smart Devices iBeacon UUID Value</a:t>
            </a:r>
            <a:endParaRPr lang="en-US" sz="1200" dirty="0">
              <a:solidFill>
                <a:schemeClr val="bg1"/>
              </a:solidFill>
              <a:latin typeface="Calibri (Body)"/>
            </a:endParaRPr>
          </a:p>
        </p:txBody>
      </p:sp>
      <p:sp>
        <p:nvSpPr>
          <p:cNvPr id="74" name="Rectangle 73">
            <a:extLst>
              <a:ext uri="{FF2B5EF4-FFF2-40B4-BE49-F238E27FC236}">
                <a16:creationId xmlns:a16="http://schemas.microsoft.com/office/drawing/2014/main" id="{5BD822A3-C8FE-B648-ABD7-CF0E1C6E6B0A}"/>
              </a:ext>
            </a:extLst>
          </p:cNvPr>
          <p:cNvSpPr/>
          <p:nvPr/>
        </p:nvSpPr>
        <p:spPr>
          <a:xfrm>
            <a:off x="8167240" y="2817432"/>
            <a:ext cx="3670799" cy="2279727"/>
          </a:xfrm>
          <a:prstGeom prst="rect">
            <a:avLst/>
          </a:prstGeom>
          <a:solidFill>
            <a:srgbClr val="002060"/>
          </a:solidFill>
        </p:spPr>
        <p:txBody>
          <a:bodyPr wrap="square">
            <a:spAutoFit/>
          </a:bodyPr>
          <a:lstStyle/>
          <a:p>
            <a:pPr>
              <a:lnSpc>
                <a:spcPct val="150000"/>
              </a:lnSpc>
            </a:pPr>
            <a:r>
              <a:rPr lang="en-US" sz="1200" b="1" dirty="0">
                <a:solidFill>
                  <a:schemeClr val="bg1"/>
                </a:solidFill>
                <a:latin typeface="Calibri (Body)"/>
              </a:rPr>
              <a:t>Standby – </a:t>
            </a:r>
            <a:r>
              <a:rPr lang="en-US" sz="1100" dirty="0">
                <a:solidFill>
                  <a:schemeClr val="bg1"/>
                </a:solidFill>
                <a:latin typeface="Calibri (Body)"/>
              </a:rPr>
              <a:t>Flag Showing if Device is in Standby Mode</a:t>
            </a:r>
            <a:endParaRPr lang="en-US" sz="1200" dirty="0">
              <a:solidFill>
                <a:schemeClr val="bg1"/>
              </a:solidFill>
              <a:latin typeface="Calibri (Body)"/>
            </a:endParaRPr>
          </a:p>
          <a:p>
            <a:pPr>
              <a:lnSpc>
                <a:spcPct val="150000"/>
              </a:lnSpc>
            </a:pPr>
            <a:r>
              <a:rPr lang="en-US" sz="1200" b="1" dirty="0">
                <a:solidFill>
                  <a:schemeClr val="bg1"/>
                </a:solidFill>
                <a:latin typeface="Calibri (Body)"/>
              </a:rPr>
              <a:t>Door –  </a:t>
            </a:r>
            <a:r>
              <a:rPr lang="en-US" sz="1100" dirty="0">
                <a:solidFill>
                  <a:schemeClr val="bg1"/>
                </a:solidFill>
                <a:latin typeface="Calibri (Body)"/>
              </a:rPr>
              <a:t>Flag of Door Status is Open /Closed</a:t>
            </a:r>
          </a:p>
          <a:p>
            <a:pPr>
              <a:lnSpc>
                <a:spcPct val="150000"/>
              </a:lnSpc>
            </a:pPr>
            <a:r>
              <a:rPr lang="en-US" sz="1200" b="1" dirty="0">
                <a:solidFill>
                  <a:schemeClr val="bg1"/>
                </a:solidFill>
                <a:latin typeface="Calibri (Body)"/>
              </a:rPr>
              <a:t>Health –  </a:t>
            </a:r>
            <a:r>
              <a:rPr lang="en-US" sz="1100" dirty="0">
                <a:solidFill>
                  <a:schemeClr val="bg1"/>
                </a:solidFill>
                <a:latin typeface="Calibri (Body)"/>
              </a:rPr>
              <a:t>Flag of Health if available for Smart devices</a:t>
            </a:r>
          </a:p>
          <a:p>
            <a:pPr>
              <a:lnSpc>
                <a:spcPct val="150000"/>
              </a:lnSpc>
            </a:pPr>
            <a:r>
              <a:rPr lang="en-US" sz="1200" b="1" dirty="0">
                <a:solidFill>
                  <a:schemeClr val="bg1"/>
                </a:solidFill>
                <a:latin typeface="Calibri (Body)"/>
              </a:rPr>
              <a:t>Pic – </a:t>
            </a:r>
            <a:r>
              <a:rPr lang="en-US" sz="1100" dirty="0">
                <a:solidFill>
                  <a:schemeClr val="bg1"/>
                </a:solidFill>
                <a:latin typeface="Calibri (Body)"/>
              </a:rPr>
              <a:t>Flag of Image if available for Smart devices</a:t>
            </a:r>
          </a:p>
          <a:p>
            <a:pPr>
              <a:lnSpc>
                <a:spcPct val="150000"/>
              </a:lnSpc>
            </a:pPr>
            <a:r>
              <a:rPr lang="en-US" sz="1200" b="1" dirty="0">
                <a:solidFill>
                  <a:schemeClr val="bg1"/>
                </a:solidFill>
                <a:latin typeface="Calibri (Body)"/>
              </a:rPr>
              <a:t>FW – </a:t>
            </a:r>
            <a:r>
              <a:rPr lang="en-US" sz="1100" dirty="0">
                <a:solidFill>
                  <a:schemeClr val="bg1"/>
                </a:solidFill>
                <a:latin typeface="Calibri (Body)"/>
              </a:rPr>
              <a:t>Firmware Version of the Smart device </a:t>
            </a:r>
          </a:p>
          <a:p>
            <a:pPr>
              <a:lnSpc>
                <a:spcPct val="150000"/>
              </a:lnSpc>
            </a:pPr>
            <a:r>
              <a:rPr lang="en-US" sz="1200" b="1" dirty="0">
                <a:solidFill>
                  <a:schemeClr val="bg1"/>
                </a:solidFill>
                <a:latin typeface="Calibri (Body)"/>
              </a:rPr>
              <a:t>Temp – </a:t>
            </a:r>
            <a:r>
              <a:rPr lang="en-US" sz="1100" dirty="0">
                <a:solidFill>
                  <a:schemeClr val="bg1"/>
                </a:solidFill>
                <a:latin typeface="Calibri (Body)"/>
              </a:rPr>
              <a:t>Current temperature Value of Cooler</a:t>
            </a:r>
          </a:p>
          <a:p>
            <a:pPr>
              <a:lnSpc>
                <a:spcPct val="150000"/>
              </a:lnSpc>
            </a:pPr>
            <a:r>
              <a:rPr lang="en-US" sz="1200" b="1" dirty="0">
                <a:solidFill>
                  <a:schemeClr val="bg1"/>
                </a:solidFill>
                <a:latin typeface="Calibri (Body)"/>
              </a:rPr>
              <a:t>Light – </a:t>
            </a:r>
            <a:r>
              <a:rPr lang="en-US" sz="1100" dirty="0">
                <a:solidFill>
                  <a:schemeClr val="bg1"/>
                </a:solidFill>
                <a:latin typeface="Calibri (Body)"/>
              </a:rPr>
              <a:t>The light Status of the Cooler </a:t>
            </a:r>
          </a:p>
          <a:p>
            <a:pPr>
              <a:lnSpc>
                <a:spcPct val="150000"/>
              </a:lnSpc>
            </a:pPr>
            <a:r>
              <a:rPr lang="en-US" sz="1200" b="1" dirty="0">
                <a:solidFill>
                  <a:schemeClr val="bg1"/>
                </a:solidFill>
                <a:latin typeface="Calibri (Body)"/>
              </a:rPr>
              <a:t>Deep Sleep – </a:t>
            </a:r>
            <a:r>
              <a:rPr lang="en-US" sz="1100" dirty="0">
                <a:solidFill>
                  <a:schemeClr val="bg1"/>
                </a:solidFill>
                <a:latin typeface="Calibri (Body)"/>
              </a:rPr>
              <a:t>Flag Showing if Device is in Deep Sleep Mode</a:t>
            </a:r>
            <a:endParaRPr lang="en-US" sz="1400" dirty="0">
              <a:solidFill>
                <a:schemeClr val="bg1"/>
              </a:solidFill>
              <a:latin typeface="Calibri (Body)"/>
            </a:endParaRPr>
          </a:p>
        </p:txBody>
      </p:sp>
      <p:pic>
        <p:nvPicPr>
          <p:cNvPr id="75" name="Picture 74">
            <a:extLst>
              <a:ext uri="{FF2B5EF4-FFF2-40B4-BE49-F238E27FC236}">
                <a16:creationId xmlns:a16="http://schemas.microsoft.com/office/drawing/2014/main" id="{626A20CC-A4B1-5B4B-3C2F-AB6A604BA0C8}"/>
              </a:ext>
            </a:extLst>
          </p:cNvPr>
          <p:cNvPicPr>
            <a:picLocks noChangeAspect="1"/>
          </p:cNvPicPr>
          <p:nvPr/>
        </p:nvPicPr>
        <p:blipFill>
          <a:blip r:embed="rId4"/>
          <a:srcRect/>
          <a:stretch/>
        </p:blipFill>
        <p:spPr>
          <a:xfrm>
            <a:off x="5893310" y="2125411"/>
            <a:ext cx="1794404" cy="3887875"/>
          </a:xfrm>
          <a:prstGeom prst="rect">
            <a:avLst/>
          </a:prstGeom>
          <a:ln w="28575">
            <a:solidFill>
              <a:srgbClr val="002060"/>
            </a:solidFill>
          </a:ln>
        </p:spPr>
      </p:pic>
      <p:sp>
        <p:nvSpPr>
          <p:cNvPr id="72" name="Rectangle 71">
            <a:extLst>
              <a:ext uri="{FF2B5EF4-FFF2-40B4-BE49-F238E27FC236}">
                <a16:creationId xmlns:a16="http://schemas.microsoft.com/office/drawing/2014/main" id="{5C338EB5-93F9-0634-4A31-D46FDE1BE6F0}"/>
              </a:ext>
            </a:extLst>
          </p:cNvPr>
          <p:cNvSpPr/>
          <p:nvPr/>
        </p:nvSpPr>
        <p:spPr>
          <a:xfrm>
            <a:off x="6339841" y="5547360"/>
            <a:ext cx="436879" cy="38290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087A522C-5779-D2C7-1C8C-D48DEBCD91D1}"/>
              </a:ext>
            </a:extLst>
          </p:cNvPr>
          <p:cNvSpPr/>
          <p:nvPr/>
        </p:nvSpPr>
        <p:spPr>
          <a:xfrm>
            <a:off x="5791199" y="2712720"/>
            <a:ext cx="1998628" cy="10566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73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28863</TotalTime>
  <Words>4343</Words>
  <Application>Microsoft Office PowerPoint</Application>
  <PresentationFormat>Widescreen</PresentationFormat>
  <Paragraphs>382</Paragraphs>
  <Slides>52</Slides>
  <Notes>51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52</vt:i4>
      </vt:variant>
    </vt:vector>
  </HeadingPairs>
  <TitlesOfParts>
    <vt:vector size="65" baseType="lpstr">
      <vt:lpstr>Aptos</vt:lpstr>
      <vt:lpstr>Aptos Display</vt:lpstr>
      <vt:lpstr>Arial</vt:lpstr>
      <vt:lpstr>Avenir Black</vt:lpstr>
      <vt:lpstr>Avenir Book</vt:lpstr>
      <vt:lpstr>Calibri</vt:lpstr>
      <vt:lpstr>Calibri (Body)</vt:lpstr>
      <vt:lpstr>Calibri Light</vt:lpstr>
      <vt:lpstr>Shruti</vt:lpstr>
      <vt:lpstr>Times New Roman</vt:lpstr>
      <vt:lpstr>Wingdings</vt:lpstr>
      <vt:lpstr>Office Theme</vt:lpstr>
      <vt:lpstr>Custom Design</vt:lpstr>
      <vt:lpstr>SMART COOLER INSTALLATION</vt:lpstr>
      <vt:lpstr>APPLICATION FEATURES</vt:lpstr>
      <vt:lpstr>APPLICATION INSTALLATION</vt:lpstr>
      <vt:lpstr>APPLICATION PERMISSION</vt:lpstr>
      <vt:lpstr>LOGIN</vt:lpstr>
      <vt:lpstr>PowerPoint Presentation</vt:lpstr>
      <vt:lpstr>APPLICATION FUNCTIONS</vt:lpstr>
      <vt:lpstr>ASSOCIATION SCREEN</vt:lpstr>
      <vt:lpstr>CONFIGURATION SCREEN</vt:lpstr>
      <vt:lpstr>VH SCREEN</vt:lpstr>
      <vt:lpstr>DEBUG LOGGING</vt:lpstr>
      <vt:lpstr>PowerPoint Presentation</vt:lpstr>
      <vt:lpstr>PowerPoint Presentation</vt:lpstr>
      <vt:lpstr>ASSOCIATION PROCESS</vt:lpstr>
      <vt:lpstr>ASSOCIATION – SMART TAG (SMART DEVICE)</vt:lpstr>
      <vt:lpstr>PowerPoint Presentation</vt:lpstr>
      <vt:lpstr>ASSOCIATION – SMART VISION (SMART DEVICE)</vt:lpstr>
      <vt:lpstr>PowerPoint Presentation</vt:lpstr>
      <vt:lpstr>PowerPoint Presentation</vt:lpstr>
      <vt:lpstr>ASSOCIATION – SMART HUB (SMART GATEWAY)</vt:lpstr>
      <vt:lpstr>PowerPoint Presentation</vt:lpstr>
      <vt:lpstr>CONFIGURATION - SET HEALTH INTERVAL </vt:lpstr>
      <vt:lpstr>CONFIGURATION - SET CURRENT DATE TIME</vt:lpstr>
      <vt:lpstr>CONFIGURATION - SET IBEACON PARAMETERS</vt:lpstr>
      <vt:lpstr>PowerPoint Presentation</vt:lpstr>
      <vt:lpstr>PowerPoint Presentation</vt:lpstr>
      <vt:lpstr>PowerPoint Presentation</vt:lpstr>
      <vt:lpstr>PowerPoint Presentation</vt:lpstr>
      <vt:lpstr>CONFIGURATION - ENERGY SAVING MODE</vt:lpstr>
      <vt:lpstr>PowerPoint Presentation</vt:lpstr>
      <vt:lpstr>CONFIGURATION – DFU(DIRECT FIRMWARE UPDATE)</vt:lpstr>
      <vt:lpstr>VH PROCESS (VIRTUAL HUB SCREEN PROCESS) </vt:lpstr>
      <vt:lpstr>VIRTUAL HUB – SETTINGS/OPTION FOR VH SERVICES</vt:lpstr>
      <vt:lpstr>VIRTUAL HUB - NOTIFICATION SETTINGS</vt:lpstr>
      <vt:lpstr>VH SCREEN – DATA DOWNLOAD ACCESS</vt:lpstr>
      <vt:lpstr>VH SCREEN - COMPONENTS</vt:lpstr>
      <vt:lpstr>VH SCREEN - NOTIFICATION</vt:lpstr>
      <vt:lpstr>MULTI-FIX DEVICES -  SMART DEVICES</vt:lpstr>
      <vt:lpstr>PowerPoint Presentation</vt:lpstr>
      <vt:lpstr>MULTI-FIX DEVICES – AON DEVICES</vt:lpstr>
      <vt:lpstr>PowerPoint Presentation</vt:lpstr>
      <vt:lpstr>PowerPoint Presentation</vt:lpstr>
      <vt:lpstr>PowerPoint Presentation</vt:lpstr>
      <vt:lpstr>PowerPoint Presentation</vt:lpstr>
      <vt:lpstr>PowerPoint Presentation</vt:lpstr>
      <vt:lpstr>TEST AND VERIFY – SMART DEVICES</vt:lpstr>
      <vt:lpstr>PowerPoint Presentation</vt:lpstr>
      <vt:lpstr>TEST AND VERIFY – SMART TAG AON DEVICES</vt:lpstr>
      <vt:lpstr>PowerPoint Presentation</vt:lpstr>
      <vt:lpstr>TEST AND VERIFY – SOLLATEK DEVICES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580</cp:revision>
  <dcterms:created xsi:type="dcterms:W3CDTF">2022-11-22T17:00:46Z</dcterms:created>
  <dcterms:modified xsi:type="dcterms:W3CDTF">2025-10-03T06:25:23Z</dcterms:modified>
</cp:coreProperties>
</file>