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62" r:id="rId5"/>
    <p:sldId id="633" r:id="rId6"/>
    <p:sldId id="646" r:id="rId7"/>
    <p:sldId id="314" r:id="rId8"/>
    <p:sldId id="566" r:id="rId9"/>
    <p:sldId id="526" r:id="rId10"/>
    <p:sldId id="528" r:id="rId11"/>
    <p:sldId id="634" r:id="rId12"/>
    <p:sldId id="644" r:id="rId13"/>
    <p:sldId id="645" r:id="rId14"/>
    <p:sldId id="639" r:id="rId15"/>
    <p:sldId id="642" r:id="rId16"/>
    <p:sldId id="635" r:id="rId17"/>
    <p:sldId id="637" r:id="rId18"/>
    <p:sldId id="636" r:id="rId19"/>
    <p:sldId id="5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4CD0"/>
    <a:srgbClr val="00E1FF"/>
    <a:srgbClr val="00FFE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24C53-9DA1-4859-B855-C8D60093CCEF}" v="4" dt="2024-11-12T12:40:20.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94"/>
  </p:normalViewPr>
  <p:slideViewPr>
    <p:cSldViewPr snapToGrid="0">
      <p:cViewPr varScale="1">
        <p:scale>
          <a:sx n="78" d="100"/>
          <a:sy n="78" d="100"/>
        </p:scale>
        <p:origin x="71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mkumar Baskar" userId="ebc22c3c-6afc-433e-89b6-7d8c354f4e66" providerId="ADAL" clId="{70524C53-9DA1-4859-B855-C8D60093CCEF}"/>
    <pc:docChg chg="undo custSel modSld">
      <pc:chgData name="Premkumar Baskar" userId="ebc22c3c-6afc-433e-89b6-7d8c354f4e66" providerId="ADAL" clId="{70524C53-9DA1-4859-B855-C8D60093CCEF}" dt="2024-11-12T12:40:42.582" v="28" actId="1076"/>
      <pc:docMkLst>
        <pc:docMk/>
      </pc:docMkLst>
      <pc:sldChg chg="addSp modSp mod">
        <pc:chgData name="Premkumar Baskar" userId="ebc22c3c-6afc-433e-89b6-7d8c354f4e66" providerId="ADAL" clId="{70524C53-9DA1-4859-B855-C8D60093CCEF}" dt="2024-11-12T12:37:48.087" v="11" actId="20577"/>
        <pc:sldMkLst>
          <pc:docMk/>
          <pc:sldMk cId="1176372044" sldId="528"/>
        </pc:sldMkLst>
        <pc:spChg chg="mod">
          <ac:chgData name="Premkumar Baskar" userId="ebc22c3c-6afc-433e-89b6-7d8c354f4e66" providerId="ADAL" clId="{70524C53-9DA1-4859-B855-C8D60093CCEF}" dt="2024-11-12T12:37:29.503" v="0" actId="1076"/>
          <ac:spMkLst>
            <pc:docMk/>
            <pc:sldMk cId="1176372044" sldId="528"/>
            <ac:spMk id="3" creationId="{3639E0CC-26F2-194F-8C04-C31884DED11A}"/>
          </ac:spMkLst>
        </pc:spChg>
        <pc:spChg chg="add mod">
          <ac:chgData name="Premkumar Baskar" userId="ebc22c3c-6afc-433e-89b6-7d8c354f4e66" providerId="ADAL" clId="{70524C53-9DA1-4859-B855-C8D60093CCEF}" dt="2024-11-12T12:37:48.087" v="11" actId="20577"/>
          <ac:spMkLst>
            <pc:docMk/>
            <pc:sldMk cId="1176372044" sldId="528"/>
            <ac:spMk id="4" creationId="{D115819E-C429-EFD4-DCB7-A8F4E3101DBB}"/>
          </ac:spMkLst>
        </pc:spChg>
      </pc:sldChg>
      <pc:sldChg chg="addSp modSp mod">
        <pc:chgData name="Premkumar Baskar" userId="ebc22c3c-6afc-433e-89b6-7d8c354f4e66" providerId="ADAL" clId="{70524C53-9DA1-4859-B855-C8D60093CCEF}" dt="2024-11-12T12:40:42.582" v="28" actId="1076"/>
        <pc:sldMkLst>
          <pc:docMk/>
          <pc:sldMk cId="1352625333" sldId="636"/>
        </pc:sldMkLst>
        <pc:spChg chg="add mod">
          <ac:chgData name="Premkumar Baskar" userId="ebc22c3c-6afc-433e-89b6-7d8c354f4e66" providerId="ADAL" clId="{70524C53-9DA1-4859-B855-C8D60093CCEF}" dt="2024-11-12T12:40:08.008" v="23"/>
          <ac:spMkLst>
            <pc:docMk/>
            <pc:sldMk cId="1352625333" sldId="636"/>
            <ac:spMk id="3" creationId="{2BEBE8E6-C742-6909-457C-198DFA5CB81F}"/>
          </ac:spMkLst>
        </pc:spChg>
        <pc:spChg chg="mod">
          <ac:chgData name="Premkumar Baskar" userId="ebc22c3c-6afc-433e-89b6-7d8c354f4e66" providerId="ADAL" clId="{70524C53-9DA1-4859-B855-C8D60093CCEF}" dt="2024-11-12T12:40:42.582" v="28" actId="1076"/>
          <ac:spMkLst>
            <pc:docMk/>
            <pc:sldMk cId="1352625333" sldId="636"/>
            <ac:spMk id="5" creationId="{A3DD7485-E785-E881-8A8A-84E78C02F61A}"/>
          </ac:spMkLst>
        </pc:spChg>
      </pc:sldChg>
      <pc:sldChg chg="addSp modSp mod">
        <pc:chgData name="Premkumar Baskar" userId="ebc22c3c-6afc-433e-89b6-7d8c354f4e66" providerId="ADAL" clId="{70524C53-9DA1-4859-B855-C8D60093CCEF}" dt="2024-11-12T12:39:56.285" v="22" actId="20577"/>
        <pc:sldMkLst>
          <pc:docMk/>
          <pc:sldMk cId="4067216663" sldId="637"/>
        </pc:sldMkLst>
        <pc:spChg chg="add mod">
          <ac:chgData name="Premkumar Baskar" userId="ebc22c3c-6afc-433e-89b6-7d8c354f4e66" providerId="ADAL" clId="{70524C53-9DA1-4859-B855-C8D60093CCEF}" dt="2024-11-12T12:39:56.285" v="22" actId="20577"/>
          <ac:spMkLst>
            <pc:docMk/>
            <pc:sldMk cId="4067216663" sldId="637"/>
            <ac:spMk id="3" creationId="{935F3C99-F627-3C27-AEBE-1DE4A1801491}"/>
          </ac:spMkLst>
        </pc:spChg>
      </pc:sldChg>
    </pc:docChg>
  </pc:docChgLst>
  <pc:docChgLst>
    <pc:chgData name="Premkumar Baskar" userId="ebc22c3c-6afc-433e-89b6-7d8c354f4e66" providerId="ADAL" clId="{C8ABAC82-3E4E-42BB-B153-AFB9CA9C3CE9}"/>
    <pc:docChg chg="undo custSel modSld">
      <pc:chgData name="Premkumar Baskar" userId="ebc22c3c-6afc-433e-89b6-7d8c354f4e66" providerId="ADAL" clId="{C8ABAC82-3E4E-42BB-B153-AFB9CA9C3CE9}" dt="2024-10-28T13:36:05.813" v="96" actId="20577"/>
      <pc:docMkLst>
        <pc:docMk/>
      </pc:docMkLst>
      <pc:sldChg chg="addSp modSp mod">
        <pc:chgData name="Premkumar Baskar" userId="ebc22c3c-6afc-433e-89b6-7d8c354f4e66" providerId="ADAL" clId="{C8ABAC82-3E4E-42BB-B153-AFB9CA9C3CE9}" dt="2024-10-28T04:09:47.598" v="45" actId="20577"/>
        <pc:sldMkLst>
          <pc:docMk/>
          <pc:sldMk cId="1176372044" sldId="528"/>
        </pc:sldMkLst>
        <pc:spChg chg="mod">
          <ac:chgData name="Premkumar Baskar" userId="ebc22c3c-6afc-433e-89b6-7d8c354f4e66" providerId="ADAL" clId="{C8ABAC82-3E4E-42BB-B153-AFB9CA9C3CE9}" dt="2024-10-28T04:09:32.317" v="31" actId="1076"/>
          <ac:spMkLst>
            <pc:docMk/>
            <pc:sldMk cId="1176372044" sldId="528"/>
            <ac:spMk id="3" creationId="{3639E0CC-26F2-194F-8C04-C31884DED11A}"/>
          </ac:spMkLst>
        </pc:spChg>
        <pc:spChg chg="add mod">
          <ac:chgData name="Premkumar Baskar" userId="ebc22c3c-6afc-433e-89b6-7d8c354f4e66" providerId="ADAL" clId="{C8ABAC82-3E4E-42BB-B153-AFB9CA9C3CE9}" dt="2024-10-28T04:09:47.598" v="45" actId="20577"/>
          <ac:spMkLst>
            <pc:docMk/>
            <pc:sldMk cId="1176372044" sldId="528"/>
            <ac:spMk id="5" creationId="{E694153D-FA91-4A8A-0A98-834833AF7AAB}"/>
          </ac:spMkLst>
        </pc:spChg>
      </pc:sldChg>
      <pc:sldChg chg="modSp mod">
        <pc:chgData name="Premkumar Baskar" userId="ebc22c3c-6afc-433e-89b6-7d8c354f4e66" providerId="ADAL" clId="{C8ABAC82-3E4E-42BB-B153-AFB9CA9C3CE9}" dt="2024-10-28T05:01:18.160" v="93" actId="1076"/>
        <pc:sldMkLst>
          <pc:docMk/>
          <pc:sldMk cId="1654821247" sldId="583"/>
        </pc:sldMkLst>
        <pc:spChg chg="mod">
          <ac:chgData name="Premkumar Baskar" userId="ebc22c3c-6afc-433e-89b6-7d8c354f4e66" providerId="ADAL" clId="{C8ABAC82-3E4E-42BB-B153-AFB9CA9C3CE9}" dt="2024-10-28T05:01:18.160" v="93" actId="1076"/>
          <ac:spMkLst>
            <pc:docMk/>
            <pc:sldMk cId="1654821247" sldId="583"/>
            <ac:spMk id="17" creationId="{5E0C4D7F-04C8-A3A2-A79A-56547ABB1AC1}"/>
          </ac:spMkLst>
        </pc:spChg>
      </pc:sldChg>
      <pc:sldChg chg="modSp mod">
        <pc:chgData name="Premkumar Baskar" userId="ebc22c3c-6afc-433e-89b6-7d8c354f4e66" providerId="ADAL" clId="{C8ABAC82-3E4E-42BB-B153-AFB9CA9C3CE9}" dt="2024-10-24T10:59:53.581" v="22" actId="1076"/>
        <pc:sldMkLst>
          <pc:docMk/>
          <pc:sldMk cId="1067733000" sldId="588"/>
        </pc:sldMkLst>
        <pc:spChg chg="mod">
          <ac:chgData name="Premkumar Baskar" userId="ebc22c3c-6afc-433e-89b6-7d8c354f4e66" providerId="ADAL" clId="{C8ABAC82-3E4E-42BB-B153-AFB9CA9C3CE9}" dt="2024-10-24T10:59:34.685" v="20" actId="1076"/>
          <ac:spMkLst>
            <pc:docMk/>
            <pc:sldMk cId="1067733000" sldId="588"/>
            <ac:spMk id="73" creationId="{2D5DE543-6095-EA37-8216-F2C609FC9922}"/>
          </ac:spMkLst>
        </pc:spChg>
        <pc:spChg chg="mod">
          <ac:chgData name="Premkumar Baskar" userId="ebc22c3c-6afc-433e-89b6-7d8c354f4e66" providerId="ADAL" clId="{C8ABAC82-3E4E-42BB-B153-AFB9CA9C3CE9}" dt="2024-10-24T10:59:53.581" v="22" actId="1076"/>
          <ac:spMkLst>
            <pc:docMk/>
            <pc:sldMk cId="1067733000" sldId="588"/>
            <ac:spMk id="74" creationId="{5BD822A3-C8FE-B648-ABD7-CF0E1C6E6B0A}"/>
          </ac:spMkLst>
        </pc:spChg>
      </pc:sldChg>
      <pc:sldChg chg="modSp mod">
        <pc:chgData name="Premkumar Baskar" userId="ebc22c3c-6afc-433e-89b6-7d8c354f4e66" providerId="ADAL" clId="{C8ABAC82-3E4E-42BB-B153-AFB9CA9C3CE9}" dt="2024-10-28T13:36:05.813" v="96" actId="20577"/>
        <pc:sldMkLst>
          <pc:docMk/>
          <pc:sldMk cId="3724403164" sldId="589"/>
        </pc:sldMkLst>
        <pc:spChg chg="mod">
          <ac:chgData name="Premkumar Baskar" userId="ebc22c3c-6afc-433e-89b6-7d8c354f4e66" providerId="ADAL" clId="{C8ABAC82-3E4E-42BB-B153-AFB9CA9C3CE9}" dt="2024-10-28T13:36:05.813" v="96" actId="20577"/>
          <ac:spMkLst>
            <pc:docMk/>
            <pc:sldMk cId="3724403164" sldId="589"/>
            <ac:spMk id="3" creationId="{BDC26B40-3A06-D64B-E338-0277C276A750}"/>
          </ac:spMkLst>
        </pc:spChg>
        <pc:spChg chg="mod">
          <ac:chgData name="Premkumar Baskar" userId="ebc22c3c-6afc-433e-89b6-7d8c354f4e66" providerId="ADAL" clId="{C8ABAC82-3E4E-42BB-B153-AFB9CA9C3CE9}" dt="2024-10-28T04:11:01.562" v="46" actId="1076"/>
          <ac:spMkLst>
            <pc:docMk/>
            <pc:sldMk cId="3724403164" sldId="589"/>
            <ac:spMk id="4" creationId="{AE105217-0BB4-9BAE-FB00-5C549EF5A206}"/>
          </ac:spMkLst>
        </pc:spChg>
        <pc:spChg chg="mod">
          <ac:chgData name="Premkumar Baskar" userId="ebc22c3c-6afc-433e-89b6-7d8c354f4e66" providerId="ADAL" clId="{C8ABAC82-3E4E-42BB-B153-AFB9CA9C3CE9}" dt="2024-10-24T10:58:47.293" v="15" actId="255"/>
          <ac:spMkLst>
            <pc:docMk/>
            <pc:sldMk cId="3724403164" sldId="589"/>
            <ac:spMk id="10" creationId="{F57B4A31-56EF-F4DF-4B25-A81104989C46}"/>
          </ac:spMkLst>
        </pc:spChg>
        <pc:spChg chg="mod">
          <ac:chgData name="Premkumar Baskar" userId="ebc22c3c-6afc-433e-89b6-7d8c354f4e66" providerId="ADAL" clId="{C8ABAC82-3E4E-42BB-B153-AFB9CA9C3CE9}" dt="2024-10-24T10:59:09.391" v="17" actId="255"/>
          <ac:spMkLst>
            <pc:docMk/>
            <pc:sldMk cId="3724403164" sldId="589"/>
            <ac:spMk id="22" creationId="{DAFE2FC6-66A9-7CA0-F950-FD735C5DB727}"/>
          </ac:spMkLst>
        </pc:spChg>
        <pc:spChg chg="mod">
          <ac:chgData name="Premkumar Baskar" userId="ebc22c3c-6afc-433e-89b6-7d8c354f4e66" providerId="ADAL" clId="{C8ABAC82-3E4E-42BB-B153-AFB9CA9C3CE9}" dt="2024-10-24T10:58:38.151" v="14" actId="1076"/>
          <ac:spMkLst>
            <pc:docMk/>
            <pc:sldMk cId="3724403164" sldId="589"/>
            <ac:spMk id="24" creationId="{321F1581-CBA5-D18B-89D1-CD2CEFA6E842}"/>
          </ac:spMkLst>
        </pc:spChg>
        <pc:spChg chg="mod">
          <ac:chgData name="Premkumar Baskar" userId="ebc22c3c-6afc-433e-89b6-7d8c354f4e66" providerId="ADAL" clId="{C8ABAC82-3E4E-42BB-B153-AFB9CA9C3CE9}" dt="2024-10-24T10:59:15.416" v="18" actId="255"/>
          <ac:spMkLst>
            <pc:docMk/>
            <pc:sldMk cId="3724403164" sldId="589"/>
            <ac:spMk id="27" creationId="{CDC2A72C-9373-6169-D451-E462E7E92AF9}"/>
          </ac:spMkLst>
        </pc:spChg>
        <pc:spChg chg="mod">
          <ac:chgData name="Premkumar Baskar" userId="ebc22c3c-6afc-433e-89b6-7d8c354f4e66" providerId="ADAL" clId="{C8ABAC82-3E4E-42BB-B153-AFB9CA9C3CE9}" dt="2024-10-24T10:57:56.161" v="8" actId="1076"/>
          <ac:spMkLst>
            <pc:docMk/>
            <pc:sldMk cId="3724403164" sldId="589"/>
            <ac:spMk id="30" creationId="{1DC1A2D8-441D-F9F9-935C-2823E50AC02A}"/>
          </ac:spMkLst>
        </pc:spChg>
        <pc:spChg chg="mod">
          <ac:chgData name="Premkumar Baskar" userId="ebc22c3c-6afc-433e-89b6-7d8c354f4e66" providerId="ADAL" clId="{C8ABAC82-3E4E-42BB-B153-AFB9CA9C3CE9}" dt="2024-10-24T10:58:30.282" v="12" actId="1076"/>
          <ac:spMkLst>
            <pc:docMk/>
            <pc:sldMk cId="3724403164" sldId="589"/>
            <ac:spMk id="34" creationId="{C5268B5A-646E-6A1A-A18C-4FB5BC39F732}"/>
          </ac:spMkLst>
        </pc:spChg>
        <pc:cxnChg chg="mod">
          <ac:chgData name="Premkumar Baskar" userId="ebc22c3c-6afc-433e-89b6-7d8c354f4e66" providerId="ADAL" clId="{C8ABAC82-3E4E-42BB-B153-AFB9CA9C3CE9}" dt="2024-10-24T10:58:47.293" v="15" actId="255"/>
          <ac:cxnSpMkLst>
            <pc:docMk/>
            <pc:sldMk cId="3724403164" sldId="589"/>
            <ac:cxnSpMk id="21" creationId="{57A636A5-8F24-67B8-897F-03DB0BF3414D}"/>
          </ac:cxnSpMkLst>
        </pc:cxnChg>
        <pc:cxnChg chg="mod">
          <ac:chgData name="Premkumar Baskar" userId="ebc22c3c-6afc-433e-89b6-7d8c354f4e66" providerId="ADAL" clId="{C8ABAC82-3E4E-42BB-B153-AFB9CA9C3CE9}" dt="2024-10-24T10:59:09.391" v="17" actId="255"/>
          <ac:cxnSpMkLst>
            <pc:docMk/>
            <pc:sldMk cId="3724403164" sldId="589"/>
            <ac:cxnSpMk id="23" creationId="{9AC78FBE-5CE7-35D7-BE87-BEBD8F6C5B3D}"/>
          </ac:cxnSpMkLst>
        </pc:cxnChg>
        <pc:cxnChg chg="mod">
          <ac:chgData name="Premkumar Baskar" userId="ebc22c3c-6afc-433e-89b6-7d8c354f4e66" providerId="ADAL" clId="{C8ABAC82-3E4E-42BB-B153-AFB9CA9C3CE9}" dt="2024-10-24T10:58:38.151" v="14" actId="1076"/>
          <ac:cxnSpMkLst>
            <pc:docMk/>
            <pc:sldMk cId="3724403164" sldId="589"/>
            <ac:cxnSpMk id="25" creationId="{89F67832-40A4-2A07-B316-7196A0D007C1}"/>
          </ac:cxnSpMkLst>
        </pc:cxnChg>
        <pc:cxnChg chg="mod">
          <ac:chgData name="Premkumar Baskar" userId="ebc22c3c-6afc-433e-89b6-7d8c354f4e66" providerId="ADAL" clId="{C8ABAC82-3E4E-42BB-B153-AFB9CA9C3CE9}" dt="2024-10-24T10:59:15.416" v="18" actId="255"/>
          <ac:cxnSpMkLst>
            <pc:docMk/>
            <pc:sldMk cId="3724403164" sldId="589"/>
            <ac:cxnSpMk id="28" creationId="{FC304684-694F-EC20-6DCC-FFE65CE4C84A}"/>
          </ac:cxnSpMkLst>
        </pc:cxnChg>
        <pc:cxnChg chg="mod">
          <ac:chgData name="Premkumar Baskar" userId="ebc22c3c-6afc-433e-89b6-7d8c354f4e66" providerId="ADAL" clId="{C8ABAC82-3E4E-42BB-B153-AFB9CA9C3CE9}" dt="2024-10-24T10:57:56.161" v="8" actId="1076"/>
          <ac:cxnSpMkLst>
            <pc:docMk/>
            <pc:sldMk cId="3724403164" sldId="589"/>
            <ac:cxnSpMk id="31" creationId="{724D8233-F2BD-F8EB-CA84-0769E44EEACE}"/>
          </ac:cxnSpMkLst>
        </pc:cxnChg>
        <pc:cxnChg chg="mod">
          <ac:chgData name="Premkumar Baskar" userId="ebc22c3c-6afc-433e-89b6-7d8c354f4e66" providerId="ADAL" clId="{C8ABAC82-3E4E-42BB-B153-AFB9CA9C3CE9}" dt="2024-10-24T10:58:54.754" v="16" actId="14100"/>
          <ac:cxnSpMkLst>
            <pc:docMk/>
            <pc:sldMk cId="3724403164" sldId="589"/>
            <ac:cxnSpMk id="35" creationId="{05D9A7A1-431C-D884-E1D5-2DFC0F8CEC32}"/>
          </ac:cxnSpMkLst>
        </pc:cxnChg>
      </pc:sldChg>
      <pc:sldChg chg="modSp mod">
        <pc:chgData name="Premkumar Baskar" userId="ebc22c3c-6afc-433e-89b6-7d8c354f4e66" providerId="ADAL" clId="{C8ABAC82-3E4E-42BB-B153-AFB9CA9C3CE9}" dt="2024-10-28T04:11:25.984" v="47" actId="1076"/>
        <pc:sldMkLst>
          <pc:docMk/>
          <pc:sldMk cId="776869615" sldId="590"/>
        </pc:sldMkLst>
        <pc:spChg chg="mod">
          <ac:chgData name="Premkumar Baskar" userId="ebc22c3c-6afc-433e-89b6-7d8c354f4e66" providerId="ADAL" clId="{C8ABAC82-3E4E-42BB-B153-AFB9CA9C3CE9}" dt="2024-10-28T04:11:25.984" v="47" actId="1076"/>
          <ac:spMkLst>
            <pc:docMk/>
            <pc:sldMk cId="776869615" sldId="590"/>
            <ac:spMk id="4" creationId="{0A0064C7-6463-61B5-E449-C37D6DFE9D9D}"/>
          </ac:spMkLst>
        </pc:spChg>
        <pc:spChg chg="mod">
          <ac:chgData name="Premkumar Baskar" userId="ebc22c3c-6afc-433e-89b6-7d8c354f4e66" providerId="ADAL" clId="{C8ABAC82-3E4E-42BB-B153-AFB9CA9C3CE9}" dt="2024-10-24T11:00:32.444" v="23" actId="255"/>
          <ac:spMkLst>
            <pc:docMk/>
            <pc:sldMk cId="776869615" sldId="590"/>
            <ac:spMk id="8" creationId="{94A6F259-55D9-08A5-3BFA-95E681EF273E}"/>
          </ac:spMkLst>
        </pc:spChg>
      </pc:sldChg>
      <pc:sldChg chg="modSp mod">
        <pc:chgData name="Premkumar Baskar" userId="ebc22c3c-6afc-433e-89b6-7d8c354f4e66" providerId="ADAL" clId="{C8ABAC82-3E4E-42BB-B153-AFB9CA9C3CE9}" dt="2024-10-28T04:11:49.972" v="49" actId="255"/>
        <pc:sldMkLst>
          <pc:docMk/>
          <pc:sldMk cId="899985112" sldId="591"/>
        </pc:sldMkLst>
        <pc:spChg chg="mod">
          <ac:chgData name="Premkumar Baskar" userId="ebc22c3c-6afc-433e-89b6-7d8c354f4e66" providerId="ADAL" clId="{C8ABAC82-3E4E-42BB-B153-AFB9CA9C3CE9}" dt="2024-10-28T04:11:49.972" v="49" actId="255"/>
          <ac:spMkLst>
            <pc:docMk/>
            <pc:sldMk cId="899985112" sldId="591"/>
            <ac:spMk id="5" creationId="{762E2E9B-8E50-8971-322D-627AB6E51DCD}"/>
          </ac:spMkLst>
        </pc:spChg>
      </pc:sldChg>
      <pc:sldChg chg="modSp mod">
        <pc:chgData name="Premkumar Baskar" userId="ebc22c3c-6afc-433e-89b6-7d8c354f4e66" providerId="ADAL" clId="{C8ABAC82-3E4E-42BB-B153-AFB9CA9C3CE9}" dt="2024-10-24T11:00:57.038" v="25" actId="1076"/>
        <pc:sldMkLst>
          <pc:docMk/>
          <pc:sldMk cId="1582623627" sldId="592"/>
        </pc:sldMkLst>
        <pc:spChg chg="mod">
          <ac:chgData name="Premkumar Baskar" userId="ebc22c3c-6afc-433e-89b6-7d8c354f4e66" providerId="ADAL" clId="{C8ABAC82-3E4E-42BB-B153-AFB9CA9C3CE9}" dt="2024-10-24T11:00:57.038" v="25" actId="1076"/>
          <ac:spMkLst>
            <pc:docMk/>
            <pc:sldMk cId="1582623627" sldId="592"/>
            <ac:spMk id="6" creationId="{BD29073D-910C-5805-6DF0-096E5FB93D1F}"/>
          </ac:spMkLst>
        </pc:spChg>
      </pc:sldChg>
      <pc:sldChg chg="addSp modSp mod">
        <pc:chgData name="Premkumar Baskar" userId="ebc22c3c-6afc-433e-89b6-7d8c354f4e66" providerId="ADAL" clId="{C8ABAC82-3E4E-42BB-B153-AFB9CA9C3CE9}" dt="2024-10-28T04:12:39.484" v="54" actId="1076"/>
        <pc:sldMkLst>
          <pc:docMk/>
          <pc:sldMk cId="755217290" sldId="594"/>
        </pc:sldMkLst>
        <pc:spChg chg="add mod">
          <ac:chgData name="Premkumar Baskar" userId="ebc22c3c-6afc-433e-89b6-7d8c354f4e66" providerId="ADAL" clId="{C8ABAC82-3E4E-42BB-B153-AFB9CA9C3CE9}" dt="2024-10-28T04:12:22.968" v="50"/>
          <ac:spMkLst>
            <pc:docMk/>
            <pc:sldMk cId="755217290" sldId="594"/>
            <ac:spMk id="3" creationId="{D6193FCE-8426-AA64-6108-8AC1A48C85D8}"/>
          </ac:spMkLst>
        </pc:spChg>
        <pc:spChg chg="mod">
          <ac:chgData name="Premkumar Baskar" userId="ebc22c3c-6afc-433e-89b6-7d8c354f4e66" providerId="ADAL" clId="{C8ABAC82-3E4E-42BB-B153-AFB9CA9C3CE9}" dt="2024-10-28T04:12:39.484" v="54" actId="1076"/>
          <ac:spMkLst>
            <pc:docMk/>
            <pc:sldMk cId="755217290" sldId="594"/>
            <ac:spMk id="5" creationId="{B322A4B5-9E3E-DA58-E6DE-6E318B5A3054}"/>
          </ac:spMkLst>
        </pc:spChg>
        <pc:grpChg chg="mod">
          <ac:chgData name="Premkumar Baskar" userId="ebc22c3c-6afc-433e-89b6-7d8c354f4e66" providerId="ADAL" clId="{C8ABAC82-3E4E-42BB-B153-AFB9CA9C3CE9}" dt="2024-10-28T04:12:30.612" v="52" actId="1076"/>
          <ac:grpSpMkLst>
            <pc:docMk/>
            <pc:sldMk cId="755217290" sldId="594"/>
            <ac:grpSpMk id="19" creationId="{08F38154-FE09-44B0-CDDE-A73832CF290D}"/>
          </ac:grpSpMkLst>
        </pc:grpChg>
        <pc:grpChg chg="mod">
          <ac:chgData name="Premkumar Baskar" userId="ebc22c3c-6afc-433e-89b6-7d8c354f4e66" providerId="ADAL" clId="{C8ABAC82-3E4E-42BB-B153-AFB9CA9C3CE9}" dt="2024-10-28T04:12:33.972" v="53" actId="1076"/>
          <ac:grpSpMkLst>
            <pc:docMk/>
            <pc:sldMk cId="755217290" sldId="594"/>
            <ac:grpSpMk id="22" creationId="{B11CE8AB-EC1A-9195-C6D5-A49B2662E6DF}"/>
          </ac:grpSpMkLst>
        </pc:grpChg>
        <pc:picChg chg="mod">
          <ac:chgData name="Premkumar Baskar" userId="ebc22c3c-6afc-433e-89b6-7d8c354f4e66" providerId="ADAL" clId="{C8ABAC82-3E4E-42BB-B153-AFB9CA9C3CE9}" dt="2024-10-28T04:12:27.510" v="51" actId="1076"/>
          <ac:picMkLst>
            <pc:docMk/>
            <pc:sldMk cId="755217290" sldId="594"/>
            <ac:picMk id="18" creationId="{1D448E6C-C978-F138-BB71-478EDD822F7D}"/>
          </ac:picMkLst>
        </pc:picChg>
      </pc:sldChg>
      <pc:sldChg chg="modSp mod">
        <pc:chgData name="Premkumar Baskar" userId="ebc22c3c-6afc-433e-89b6-7d8c354f4e66" providerId="ADAL" clId="{C8ABAC82-3E4E-42BB-B153-AFB9CA9C3CE9}" dt="2024-10-28T04:49:12.022" v="92" actId="20577"/>
        <pc:sldMkLst>
          <pc:docMk/>
          <pc:sldMk cId="135080481" sldId="601"/>
        </pc:sldMkLst>
        <pc:spChg chg="mod">
          <ac:chgData name="Premkumar Baskar" userId="ebc22c3c-6afc-433e-89b6-7d8c354f4e66" providerId="ADAL" clId="{C8ABAC82-3E4E-42BB-B153-AFB9CA9C3CE9}" dt="2024-10-28T04:49:12.022" v="92" actId="20577"/>
          <ac:spMkLst>
            <pc:docMk/>
            <pc:sldMk cId="135080481" sldId="601"/>
            <ac:spMk id="3" creationId="{44A6E848-628C-043C-E733-A16EDAA88B92}"/>
          </ac:spMkLst>
        </pc:spChg>
      </pc:sldChg>
      <pc:sldChg chg="modSp mod">
        <pc:chgData name="Premkumar Baskar" userId="ebc22c3c-6afc-433e-89b6-7d8c354f4e66" providerId="ADAL" clId="{C8ABAC82-3E4E-42BB-B153-AFB9CA9C3CE9}" dt="2024-10-23T11:29:14.309" v="6" actId="1076"/>
        <pc:sldMkLst>
          <pc:docMk/>
          <pc:sldMk cId="2615728492" sldId="608"/>
        </pc:sldMkLst>
        <pc:spChg chg="mod">
          <ac:chgData name="Premkumar Baskar" userId="ebc22c3c-6afc-433e-89b6-7d8c354f4e66" providerId="ADAL" clId="{C8ABAC82-3E4E-42BB-B153-AFB9CA9C3CE9}" dt="2024-10-23T11:29:02.485" v="4" actId="1076"/>
          <ac:spMkLst>
            <pc:docMk/>
            <pc:sldMk cId="2615728492" sldId="608"/>
            <ac:spMk id="14" creationId="{7C35E258-1AF5-1AAC-5DAE-495A9933FA1E}"/>
          </ac:spMkLst>
        </pc:spChg>
        <pc:spChg chg="mod">
          <ac:chgData name="Premkumar Baskar" userId="ebc22c3c-6afc-433e-89b6-7d8c354f4e66" providerId="ADAL" clId="{C8ABAC82-3E4E-42BB-B153-AFB9CA9C3CE9}" dt="2024-10-23T11:29:14.309" v="6" actId="1076"/>
          <ac:spMkLst>
            <pc:docMk/>
            <pc:sldMk cId="2615728492" sldId="608"/>
            <ac:spMk id="15" creationId="{D275A090-F221-B3A7-4C41-44980CC90703}"/>
          </ac:spMkLst>
        </pc:spChg>
        <pc:cxnChg chg="mod">
          <ac:chgData name="Premkumar Baskar" userId="ebc22c3c-6afc-433e-89b6-7d8c354f4e66" providerId="ADAL" clId="{C8ABAC82-3E4E-42BB-B153-AFB9CA9C3CE9}" dt="2024-10-23T11:29:02.485" v="4" actId="1076"/>
          <ac:cxnSpMkLst>
            <pc:docMk/>
            <pc:sldMk cId="2615728492" sldId="608"/>
            <ac:cxnSpMk id="21" creationId="{1C119943-0C2F-6184-DEA3-C4A3EAAFD426}"/>
          </ac:cxnSpMkLst>
        </pc:cxnChg>
        <pc:cxnChg chg="mod">
          <ac:chgData name="Premkumar Baskar" userId="ebc22c3c-6afc-433e-89b6-7d8c354f4e66" providerId="ADAL" clId="{C8ABAC82-3E4E-42BB-B153-AFB9CA9C3CE9}" dt="2024-10-23T11:29:14.309" v="6" actId="1076"/>
          <ac:cxnSpMkLst>
            <pc:docMk/>
            <pc:sldMk cId="2615728492" sldId="608"/>
            <ac:cxnSpMk id="28" creationId="{A6115A94-91B2-A1D5-20B1-56B3A0FF9D19}"/>
          </ac:cxnSpMkLst>
        </pc:cxnChg>
      </pc:sldChg>
      <pc:sldChg chg="modSp mod">
        <pc:chgData name="Premkumar Baskar" userId="ebc22c3c-6afc-433e-89b6-7d8c354f4e66" providerId="ADAL" clId="{C8ABAC82-3E4E-42BB-B153-AFB9CA9C3CE9}" dt="2024-10-23T08:46:17.467" v="1" actId="1076"/>
        <pc:sldMkLst>
          <pc:docMk/>
          <pc:sldMk cId="2543455651" sldId="609"/>
        </pc:sldMkLst>
        <pc:spChg chg="mod">
          <ac:chgData name="Premkumar Baskar" userId="ebc22c3c-6afc-433e-89b6-7d8c354f4e66" providerId="ADAL" clId="{C8ABAC82-3E4E-42BB-B153-AFB9CA9C3CE9}" dt="2024-10-23T08:46:17.467" v="1" actId="1076"/>
          <ac:spMkLst>
            <pc:docMk/>
            <pc:sldMk cId="2543455651" sldId="609"/>
            <ac:spMk id="6" creationId="{A46899A4-0444-F4EA-CE42-5583F2224AC3}"/>
          </ac:spMkLst>
        </pc:spChg>
      </pc:sldChg>
      <pc:sldChg chg="addSp modSp mod">
        <pc:chgData name="Premkumar Baskar" userId="ebc22c3c-6afc-433e-89b6-7d8c354f4e66" providerId="ADAL" clId="{C8ABAC82-3E4E-42BB-B153-AFB9CA9C3CE9}" dt="2024-10-28T04:27:50.457" v="77" actId="20577"/>
        <pc:sldMkLst>
          <pc:docMk/>
          <pc:sldMk cId="3454380291" sldId="616"/>
        </pc:sldMkLst>
        <pc:spChg chg="add mod">
          <ac:chgData name="Premkumar Baskar" userId="ebc22c3c-6afc-433e-89b6-7d8c354f4e66" providerId="ADAL" clId="{C8ABAC82-3E4E-42BB-B153-AFB9CA9C3CE9}" dt="2024-10-28T04:27:50.457" v="77" actId="20577"/>
          <ac:spMkLst>
            <pc:docMk/>
            <pc:sldMk cId="3454380291" sldId="616"/>
            <ac:spMk id="3" creationId="{B20BF137-96C7-031A-CE3C-FFF7D164BE71}"/>
          </ac:spMkLst>
        </pc:spChg>
      </pc:sldChg>
      <pc:sldChg chg="addSp modSp">
        <pc:chgData name="Premkumar Baskar" userId="ebc22c3c-6afc-433e-89b6-7d8c354f4e66" providerId="ADAL" clId="{C8ABAC82-3E4E-42BB-B153-AFB9CA9C3CE9}" dt="2024-10-28T04:28:06.385" v="78"/>
        <pc:sldMkLst>
          <pc:docMk/>
          <pc:sldMk cId="2789330692" sldId="617"/>
        </pc:sldMkLst>
        <pc:spChg chg="add mod">
          <ac:chgData name="Premkumar Baskar" userId="ebc22c3c-6afc-433e-89b6-7d8c354f4e66" providerId="ADAL" clId="{C8ABAC82-3E4E-42BB-B153-AFB9CA9C3CE9}" dt="2024-10-28T04:28:06.385" v="78"/>
          <ac:spMkLst>
            <pc:docMk/>
            <pc:sldMk cId="2789330692" sldId="617"/>
            <ac:spMk id="3" creationId="{FDB1A9F5-CFA2-9596-6A74-75317AAECBD0}"/>
          </ac:spMkLst>
        </pc:spChg>
      </pc:sldChg>
      <pc:sldChg chg="addSp modSp">
        <pc:chgData name="Premkumar Baskar" userId="ebc22c3c-6afc-433e-89b6-7d8c354f4e66" providerId="ADAL" clId="{C8ABAC82-3E4E-42BB-B153-AFB9CA9C3CE9}" dt="2024-10-28T04:28:12.350" v="79"/>
        <pc:sldMkLst>
          <pc:docMk/>
          <pc:sldMk cId="2417878468" sldId="618"/>
        </pc:sldMkLst>
        <pc:spChg chg="add mod">
          <ac:chgData name="Premkumar Baskar" userId="ebc22c3c-6afc-433e-89b6-7d8c354f4e66" providerId="ADAL" clId="{C8ABAC82-3E4E-42BB-B153-AFB9CA9C3CE9}" dt="2024-10-28T04:28:12.350" v="79"/>
          <ac:spMkLst>
            <pc:docMk/>
            <pc:sldMk cId="2417878468" sldId="618"/>
            <ac:spMk id="3" creationId="{BDFD22F9-CEE3-F13A-5D9D-F0DB8E855488}"/>
          </ac:spMkLst>
        </pc:spChg>
      </pc:sldChg>
      <pc:sldChg chg="addSp modSp">
        <pc:chgData name="Premkumar Baskar" userId="ebc22c3c-6afc-433e-89b6-7d8c354f4e66" providerId="ADAL" clId="{C8ABAC82-3E4E-42BB-B153-AFB9CA9C3CE9}" dt="2024-10-28T04:28:49.071" v="80"/>
        <pc:sldMkLst>
          <pc:docMk/>
          <pc:sldMk cId="4087519283" sldId="619"/>
        </pc:sldMkLst>
        <pc:spChg chg="add mod">
          <ac:chgData name="Premkumar Baskar" userId="ebc22c3c-6afc-433e-89b6-7d8c354f4e66" providerId="ADAL" clId="{C8ABAC82-3E4E-42BB-B153-AFB9CA9C3CE9}" dt="2024-10-28T04:28:49.071" v="80"/>
          <ac:spMkLst>
            <pc:docMk/>
            <pc:sldMk cId="4087519283" sldId="619"/>
            <ac:spMk id="3" creationId="{C9130544-E169-03AC-67A7-DF8262847EAE}"/>
          </ac:spMkLst>
        </pc:spChg>
      </pc:sldChg>
      <pc:sldChg chg="addSp modSp mod">
        <pc:chgData name="Premkumar Baskar" userId="ebc22c3c-6afc-433e-89b6-7d8c354f4e66" providerId="ADAL" clId="{C8ABAC82-3E4E-42BB-B153-AFB9CA9C3CE9}" dt="2024-10-28T04:48:55.733" v="91" actId="20577"/>
        <pc:sldMkLst>
          <pc:docMk/>
          <pc:sldMk cId="841758051" sldId="621"/>
        </pc:sldMkLst>
        <pc:spChg chg="add mod">
          <ac:chgData name="Premkumar Baskar" userId="ebc22c3c-6afc-433e-89b6-7d8c354f4e66" providerId="ADAL" clId="{C8ABAC82-3E4E-42BB-B153-AFB9CA9C3CE9}" dt="2024-10-28T04:48:55.733" v="91" actId="20577"/>
          <ac:spMkLst>
            <pc:docMk/>
            <pc:sldMk cId="841758051" sldId="621"/>
            <ac:spMk id="3" creationId="{6B196BE4-1884-44C7-7F62-EA6FC95FB009}"/>
          </ac:spMkLst>
        </pc:spChg>
        <pc:spChg chg="mod">
          <ac:chgData name="Premkumar Baskar" userId="ebc22c3c-6afc-433e-89b6-7d8c354f4e66" providerId="ADAL" clId="{C8ABAC82-3E4E-42BB-B153-AFB9CA9C3CE9}" dt="2024-10-23T09:44:25.664" v="2" actId="255"/>
          <ac:spMkLst>
            <pc:docMk/>
            <pc:sldMk cId="841758051" sldId="621"/>
            <ac:spMk id="5" creationId="{3301561E-F840-5193-846E-6308AB304D9B}"/>
          </ac:spMkLst>
        </pc:spChg>
      </pc:sldChg>
      <pc:sldChg chg="addSp modSp mod">
        <pc:chgData name="Premkumar Baskar" userId="ebc22c3c-6afc-433e-89b6-7d8c354f4e66" providerId="ADAL" clId="{C8ABAC82-3E4E-42BB-B153-AFB9CA9C3CE9}" dt="2024-10-28T04:13:36.096" v="62" actId="1076"/>
        <pc:sldMkLst>
          <pc:docMk/>
          <pc:sldMk cId="3214824028" sldId="629"/>
        </pc:sldMkLst>
        <pc:spChg chg="mod">
          <ac:chgData name="Premkumar Baskar" userId="ebc22c3c-6afc-433e-89b6-7d8c354f4e66" providerId="ADAL" clId="{C8ABAC82-3E4E-42BB-B153-AFB9CA9C3CE9}" dt="2024-10-28T04:13:22.695" v="60" actId="1076"/>
          <ac:spMkLst>
            <pc:docMk/>
            <pc:sldMk cId="3214824028" sldId="629"/>
            <ac:spMk id="5" creationId="{5A06884A-D5C6-8614-CC66-94EAB5FEEF59}"/>
          </ac:spMkLst>
        </pc:spChg>
        <pc:spChg chg="add mod">
          <ac:chgData name="Premkumar Baskar" userId="ebc22c3c-6afc-433e-89b6-7d8c354f4e66" providerId="ADAL" clId="{C8ABAC82-3E4E-42BB-B153-AFB9CA9C3CE9}" dt="2024-10-28T04:13:10.583" v="55"/>
          <ac:spMkLst>
            <pc:docMk/>
            <pc:sldMk cId="3214824028" sldId="629"/>
            <ac:spMk id="7" creationId="{7DEDB966-FC93-A0C1-9B72-D90CB1DBDCAD}"/>
          </ac:spMkLst>
        </pc:spChg>
        <pc:grpChg chg="mod">
          <ac:chgData name="Premkumar Baskar" userId="ebc22c3c-6afc-433e-89b6-7d8c354f4e66" providerId="ADAL" clId="{C8ABAC82-3E4E-42BB-B153-AFB9CA9C3CE9}" dt="2024-10-28T04:13:15.191" v="57" actId="1076"/>
          <ac:grpSpMkLst>
            <pc:docMk/>
            <pc:sldMk cId="3214824028" sldId="629"/>
            <ac:grpSpMk id="6" creationId="{7FC5423D-D7C2-5501-14EC-2240C35FDB79}"/>
          </ac:grpSpMkLst>
        </pc:grpChg>
        <pc:grpChg chg="mod">
          <ac:chgData name="Premkumar Baskar" userId="ebc22c3c-6afc-433e-89b6-7d8c354f4e66" providerId="ADAL" clId="{C8ABAC82-3E4E-42BB-B153-AFB9CA9C3CE9}" dt="2024-10-28T04:13:34.602" v="61" actId="1076"/>
          <ac:grpSpMkLst>
            <pc:docMk/>
            <pc:sldMk cId="3214824028" sldId="629"/>
            <ac:grpSpMk id="19" creationId="{8B4F23E2-0208-EFAF-ED9C-CF905CC2600D}"/>
          </ac:grpSpMkLst>
        </pc:grpChg>
        <pc:grpChg chg="mod">
          <ac:chgData name="Premkumar Baskar" userId="ebc22c3c-6afc-433e-89b6-7d8c354f4e66" providerId="ADAL" clId="{C8ABAC82-3E4E-42BB-B153-AFB9CA9C3CE9}" dt="2024-10-28T04:13:36.096" v="62" actId="1076"/>
          <ac:grpSpMkLst>
            <pc:docMk/>
            <pc:sldMk cId="3214824028" sldId="629"/>
            <ac:grpSpMk id="22" creationId="{0ECA8F1E-C23A-15B1-622E-67F222ABD1A6}"/>
          </ac:grpSpMkLst>
        </pc:grpChg>
        <pc:picChg chg="mod">
          <ac:chgData name="Premkumar Baskar" userId="ebc22c3c-6afc-433e-89b6-7d8c354f4e66" providerId="ADAL" clId="{C8ABAC82-3E4E-42BB-B153-AFB9CA9C3CE9}" dt="2024-10-28T04:13:13.728" v="56" actId="1076"/>
          <ac:picMkLst>
            <pc:docMk/>
            <pc:sldMk cId="3214824028" sldId="629"/>
            <ac:picMk id="18" creationId="{1F177C2C-E2FF-7E07-83E4-48178A4FEE4B}"/>
          </ac:picMkLst>
        </pc:picChg>
      </pc:sldChg>
      <pc:sldChg chg="modSp mod">
        <pc:chgData name="Premkumar Baskar" userId="ebc22c3c-6afc-433e-89b6-7d8c354f4e66" providerId="ADAL" clId="{C8ABAC82-3E4E-42BB-B153-AFB9CA9C3CE9}" dt="2024-10-28T04:18:14.453" v="63" actId="255"/>
        <pc:sldMkLst>
          <pc:docMk/>
          <pc:sldMk cId="1525831729" sldId="632"/>
        </pc:sldMkLst>
        <pc:spChg chg="mod">
          <ac:chgData name="Premkumar Baskar" userId="ebc22c3c-6afc-433e-89b6-7d8c354f4e66" providerId="ADAL" clId="{C8ABAC82-3E4E-42BB-B153-AFB9CA9C3CE9}" dt="2024-10-28T04:18:14.453" v="63" actId="255"/>
          <ac:spMkLst>
            <pc:docMk/>
            <pc:sldMk cId="1525831729" sldId="632"/>
            <ac:spMk id="5" creationId="{DEE5829E-75D9-71A0-0106-E7083F9DF8B4}"/>
          </ac:spMkLst>
        </pc:spChg>
      </pc:sldChg>
    </pc:docChg>
  </pc:docChgLst>
  <pc:docChgLst>
    <pc:chgData name="Premkumar Baskar" userId="ebc22c3c-6afc-433e-89b6-7d8c354f4e66" providerId="ADAL" clId="{7EC8AB84-56D4-4BC0-A37C-2B54E8AC0F2A}"/>
    <pc:docChg chg="undo redo custSel addSld delSld modSld">
      <pc:chgData name="Premkumar Baskar" userId="ebc22c3c-6afc-433e-89b6-7d8c354f4e66" providerId="ADAL" clId="{7EC8AB84-56D4-4BC0-A37C-2B54E8AC0F2A}" dt="2024-10-16T11:48:33.395" v="771" actId="20577"/>
      <pc:docMkLst>
        <pc:docMk/>
      </pc:docMkLst>
      <pc:sldChg chg="modSp mod">
        <pc:chgData name="Premkumar Baskar" userId="ebc22c3c-6afc-433e-89b6-7d8c354f4e66" providerId="ADAL" clId="{7EC8AB84-56D4-4BC0-A37C-2B54E8AC0F2A}" dt="2024-10-15T07:56:41.687" v="30"/>
        <pc:sldMkLst>
          <pc:docMk/>
          <pc:sldMk cId="1731616251" sldId="262"/>
        </pc:sldMkLst>
        <pc:spChg chg="mod">
          <ac:chgData name="Premkumar Baskar" userId="ebc22c3c-6afc-433e-89b6-7d8c354f4e66" providerId="ADAL" clId="{7EC8AB84-56D4-4BC0-A37C-2B54E8AC0F2A}" dt="2024-10-15T07:56:41.687" v="30"/>
          <ac:spMkLst>
            <pc:docMk/>
            <pc:sldMk cId="1731616251" sldId="262"/>
            <ac:spMk id="6" creationId="{2B871059-DE46-249F-C858-0AF05ED1573E}"/>
          </ac:spMkLst>
        </pc:spChg>
        <pc:spChg chg="mod">
          <ac:chgData name="Premkumar Baskar" userId="ebc22c3c-6afc-433e-89b6-7d8c354f4e66" providerId="ADAL" clId="{7EC8AB84-56D4-4BC0-A37C-2B54E8AC0F2A}" dt="2024-10-15T07:55:46.458" v="29" actId="20577"/>
          <ac:spMkLst>
            <pc:docMk/>
            <pc:sldMk cId="1731616251" sldId="262"/>
            <ac:spMk id="7" creationId="{4BB33530-110D-A4BC-D249-C752BD0D3613}"/>
          </ac:spMkLst>
        </pc:spChg>
      </pc:sldChg>
      <pc:sldChg chg="del">
        <pc:chgData name="Premkumar Baskar" userId="ebc22c3c-6afc-433e-89b6-7d8c354f4e66" providerId="ADAL" clId="{7EC8AB84-56D4-4BC0-A37C-2B54E8AC0F2A}" dt="2024-10-15T13:03:08.442" v="532" actId="2696"/>
        <pc:sldMkLst>
          <pc:docMk/>
          <pc:sldMk cId="746132554" sldId="298"/>
        </pc:sldMkLst>
      </pc:sldChg>
      <pc:sldChg chg="modSp mod">
        <pc:chgData name="Premkumar Baskar" userId="ebc22c3c-6afc-433e-89b6-7d8c354f4e66" providerId="ADAL" clId="{7EC8AB84-56D4-4BC0-A37C-2B54E8AC0F2A}" dt="2024-10-16T06:29:09.191" v="545" actId="2711"/>
        <pc:sldMkLst>
          <pc:docMk/>
          <pc:sldMk cId="931492685" sldId="314"/>
        </pc:sldMkLst>
        <pc:spChg chg="mod">
          <ac:chgData name="Premkumar Baskar" userId="ebc22c3c-6afc-433e-89b6-7d8c354f4e66" providerId="ADAL" clId="{7EC8AB84-56D4-4BC0-A37C-2B54E8AC0F2A}" dt="2024-10-15T08:04:01.877" v="93" actId="20577"/>
          <ac:spMkLst>
            <pc:docMk/>
            <pc:sldMk cId="931492685" sldId="314"/>
            <ac:spMk id="5" creationId="{643C48A9-C6D6-EB0A-E89A-6A5AC52D55EA}"/>
          </ac:spMkLst>
        </pc:spChg>
        <pc:spChg chg="mod">
          <ac:chgData name="Premkumar Baskar" userId="ebc22c3c-6afc-433e-89b6-7d8c354f4e66" providerId="ADAL" clId="{7EC8AB84-56D4-4BC0-A37C-2B54E8AC0F2A}" dt="2024-10-16T06:29:09.191" v="545" actId="2711"/>
          <ac:spMkLst>
            <pc:docMk/>
            <pc:sldMk cId="931492685" sldId="314"/>
            <ac:spMk id="6" creationId="{3F8A5E22-78E1-B5D6-1950-EA5B2617E1CC}"/>
          </ac:spMkLst>
        </pc:spChg>
      </pc:sldChg>
      <pc:sldChg chg="modSp mod">
        <pc:chgData name="Premkumar Baskar" userId="ebc22c3c-6afc-433e-89b6-7d8c354f4e66" providerId="ADAL" clId="{7EC8AB84-56D4-4BC0-A37C-2B54E8AC0F2A}" dt="2024-10-16T11:48:33.395" v="771" actId="20577"/>
        <pc:sldMkLst>
          <pc:docMk/>
          <pc:sldMk cId="1950963096" sldId="316"/>
        </pc:sldMkLst>
        <pc:spChg chg="mod">
          <ac:chgData name="Premkumar Baskar" userId="ebc22c3c-6afc-433e-89b6-7d8c354f4e66" providerId="ADAL" clId="{7EC8AB84-56D4-4BC0-A37C-2B54E8AC0F2A}" dt="2024-10-15T08:01:31.964" v="59" actId="20577"/>
          <ac:spMkLst>
            <pc:docMk/>
            <pc:sldMk cId="1950963096" sldId="316"/>
            <ac:spMk id="5" creationId="{BB3F1AB6-9FAF-A3F6-E350-DC64C6CA0E6B}"/>
          </ac:spMkLst>
        </pc:spChg>
        <pc:spChg chg="mod">
          <ac:chgData name="Premkumar Baskar" userId="ebc22c3c-6afc-433e-89b6-7d8c354f4e66" providerId="ADAL" clId="{7EC8AB84-56D4-4BC0-A37C-2B54E8AC0F2A}" dt="2024-10-16T11:48:33.395" v="771" actId="20577"/>
          <ac:spMkLst>
            <pc:docMk/>
            <pc:sldMk cId="1950963096" sldId="316"/>
            <ac:spMk id="6" creationId="{96B01940-FAE2-BA18-EFEC-3067E6F5D338}"/>
          </ac:spMkLst>
        </pc:spChg>
      </pc:sldChg>
      <pc:sldChg chg="modSp mod">
        <pc:chgData name="Premkumar Baskar" userId="ebc22c3c-6afc-433e-89b6-7d8c354f4e66" providerId="ADAL" clId="{7EC8AB84-56D4-4BC0-A37C-2B54E8AC0F2A}" dt="2024-10-15T12:27:52.275" v="459" actId="21"/>
        <pc:sldMkLst>
          <pc:docMk/>
          <pc:sldMk cId="936455696" sldId="520"/>
        </pc:sldMkLst>
        <pc:spChg chg="mod">
          <ac:chgData name="Premkumar Baskar" userId="ebc22c3c-6afc-433e-89b6-7d8c354f4e66" providerId="ADAL" clId="{7EC8AB84-56D4-4BC0-A37C-2B54E8AC0F2A}" dt="2024-10-15T12:11:15.314" v="357" actId="27636"/>
          <ac:spMkLst>
            <pc:docMk/>
            <pc:sldMk cId="936455696" sldId="520"/>
            <ac:spMk id="3" creationId="{9940D501-31B5-7150-B4BF-D48C6A0C2965}"/>
          </ac:spMkLst>
        </pc:spChg>
        <pc:graphicFrameChg chg="mod modGraphic">
          <ac:chgData name="Premkumar Baskar" userId="ebc22c3c-6afc-433e-89b6-7d8c354f4e66" providerId="ADAL" clId="{7EC8AB84-56D4-4BC0-A37C-2B54E8AC0F2A}" dt="2024-10-15T12:27:52.275" v="459" actId="21"/>
          <ac:graphicFrameMkLst>
            <pc:docMk/>
            <pc:sldMk cId="936455696" sldId="520"/>
            <ac:graphicFrameMk id="4" creationId="{58051DFE-5D9B-1F50-DA50-7617E2FFFA15}"/>
          </ac:graphicFrameMkLst>
        </pc:graphicFrameChg>
      </pc:sldChg>
      <pc:sldChg chg="del">
        <pc:chgData name="Premkumar Baskar" userId="ebc22c3c-6afc-433e-89b6-7d8c354f4e66" providerId="ADAL" clId="{7EC8AB84-56D4-4BC0-A37C-2B54E8AC0F2A}" dt="2024-10-15T13:02:48.502" v="530" actId="2696"/>
        <pc:sldMkLst>
          <pc:docMk/>
          <pc:sldMk cId="1241321216" sldId="521"/>
        </pc:sldMkLst>
      </pc:sldChg>
      <pc:sldChg chg="modSp mod">
        <pc:chgData name="Premkumar Baskar" userId="ebc22c3c-6afc-433e-89b6-7d8c354f4e66" providerId="ADAL" clId="{7EC8AB84-56D4-4BC0-A37C-2B54E8AC0F2A}" dt="2024-10-15T12:23:50.414" v="421"/>
        <pc:sldMkLst>
          <pc:docMk/>
          <pc:sldMk cId="3328484714" sldId="522"/>
        </pc:sldMkLst>
        <pc:spChg chg="mod">
          <ac:chgData name="Premkumar Baskar" userId="ebc22c3c-6afc-433e-89b6-7d8c354f4e66" providerId="ADAL" clId="{7EC8AB84-56D4-4BC0-A37C-2B54E8AC0F2A}" dt="2024-10-15T09:36:08.946" v="154" actId="108"/>
          <ac:spMkLst>
            <pc:docMk/>
            <pc:sldMk cId="3328484714" sldId="522"/>
            <ac:spMk id="3" creationId="{6587ADDC-C6B4-00AA-3178-C113E9AE01C3}"/>
          </ac:spMkLst>
        </pc:spChg>
        <pc:graphicFrameChg chg="mod modGraphic">
          <ac:chgData name="Premkumar Baskar" userId="ebc22c3c-6afc-433e-89b6-7d8c354f4e66" providerId="ADAL" clId="{7EC8AB84-56D4-4BC0-A37C-2B54E8AC0F2A}" dt="2024-10-15T12:23:50.414" v="421"/>
          <ac:graphicFrameMkLst>
            <pc:docMk/>
            <pc:sldMk cId="3328484714" sldId="522"/>
            <ac:graphicFrameMk id="4" creationId="{C6DEE041-BFE5-BAB7-1188-77995CCDE745}"/>
          </ac:graphicFrameMkLst>
        </pc:graphicFrameChg>
        <pc:picChg chg="mod">
          <ac:chgData name="Premkumar Baskar" userId="ebc22c3c-6afc-433e-89b6-7d8c354f4e66" providerId="ADAL" clId="{7EC8AB84-56D4-4BC0-A37C-2B54E8AC0F2A}" dt="2024-10-15T11:03:14.642" v="173" actId="1076"/>
          <ac:picMkLst>
            <pc:docMk/>
            <pc:sldMk cId="3328484714" sldId="522"/>
            <ac:picMk id="2" creationId="{B6289555-AD25-ECE6-E2B4-F4779EE66BE7}"/>
          </ac:picMkLst>
        </pc:picChg>
      </pc:sldChg>
      <pc:sldChg chg="modSp mod">
        <pc:chgData name="Premkumar Baskar" userId="ebc22c3c-6afc-433e-89b6-7d8c354f4e66" providerId="ADAL" clId="{7EC8AB84-56D4-4BC0-A37C-2B54E8AC0F2A}" dt="2024-10-15T12:30:55.318" v="474"/>
        <pc:sldMkLst>
          <pc:docMk/>
          <pc:sldMk cId="2968514367" sldId="523"/>
        </pc:sldMkLst>
        <pc:spChg chg="mod">
          <ac:chgData name="Premkumar Baskar" userId="ebc22c3c-6afc-433e-89b6-7d8c354f4e66" providerId="ADAL" clId="{7EC8AB84-56D4-4BC0-A37C-2B54E8AC0F2A}" dt="2024-10-15T11:38:24.183" v="217" actId="108"/>
          <ac:spMkLst>
            <pc:docMk/>
            <pc:sldMk cId="2968514367" sldId="523"/>
            <ac:spMk id="3" creationId="{1159156D-8490-24AE-ECFF-D37AEFAEF75C}"/>
          </ac:spMkLst>
        </pc:spChg>
        <pc:graphicFrameChg chg="mod modGraphic">
          <ac:chgData name="Premkumar Baskar" userId="ebc22c3c-6afc-433e-89b6-7d8c354f4e66" providerId="ADAL" clId="{7EC8AB84-56D4-4BC0-A37C-2B54E8AC0F2A}" dt="2024-10-15T12:30:55.318" v="474"/>
          <ac:graphicFrameMkLst>
            <pc:docMk/>
            <pc:sldMk cId="2968514367" sldId="523"/>
            <ac:graphicFrameMk id="4" creationId="{CDF9E532-5D91-65C6-E598-25FB0ADE07F3}"/>
          </ac:graphicFrameMkLst>
        </pc:graphicFrameChg>
        <pc:picChg chg="mod">
          <ac:chgData name="Premkumar Baskar" userId="ebc22c3c-6afc-433e-89b6-7d8c354f4e66" providerId="ADAL" clId="{7EC8AB84-56D4-4BC0-A37C-2B54E8AC0F2A}" dt="2024-10-15T11:38:11.195" v="216" actId="1076"/>
          <ac:picMkLst>
            <pc:docMk/>
            <pc:sldMk cId="2968514367" sldId="523"/>
            <ac:picMk id="2" creationId="{B6289555-AD25-ECE6-E2B4-F4779EE66BE7}"/>
          </ac:picMkLst>
        </pc:picChg>
      </pc:sldChg>
      <pc:sldChg chg="modSp mod">
        <pc:chgData name="Premkumar Baskar" userId="ebc22c3c-6afc-433e-89b6-7d8c354f4e66" providerId="ADAL" clId="{7EC8AB84-56D4-4BC0-A37C-2B54E8AC0F2A}" dt="2024-10-15T12:14:49.294" v="383"/>
        <pc:sldMkLst>
          <pc:docMk/>
          <pc:sldMk cId="3011496282" sldId="525"/>
        </pc:sldMkLst>
        <pc:spChg chg="mod">
          <ac:chgData name="Premkumar Baskar" userId="ebc22c3c-6afc-433e-89b6-7d8c354f4e66" providerId="ADAL" clId="{7EC8AB84-56D4-4BC0-A37C-2B54E8AC0F2A}" dt="2024-10-15T09:30:29.004" v="107" actId="108"/>
          <ac:spMkLst>
            <pc:docMk/>
            <pc:sldMk cId="3011496282" sldId="525"/>
            <ac:spMk id="3" creationId="{B7EBCF16-D066-AE40-0451-059ADF61F547}"/>
          </ac:spMkLst>
        </pc:spChg>
        <pc:graphicFrameChg chg="mod modGraphic">
          <ac:chgData name="Premkumar Baskar" userId="ebc22c3c-6afc-433e-89b6-7d8c354f4e66" providerId="ADAL" clId="{7EC8AB84-56D4-4BC0-A37C-2B54E8AC0F2A}" dt="2024-10-15T12:14:49.294" v="383"/>
          <ac:graphicFrameMkLst>
            <pc:docMk/>
            <pc:sldMk cId="3011496282" sldId="525"/>
            <ac:graphicFrameMk id="4" creationId="{E65C6E0B-3289-7125-A0CC-D86F531F9456}"/>
          </ac:graphicFrameMkLst>
        </pc:graphicFrameChg>
      </pc:sldChg>
      <pc:sldChg chg="modSp mod">
        <pc:chgData name="Premkumar Baskar" userId="ebc22c3c-6afc-433e-89b6-7d8c354f4e66" providerId="ADAL" clId="{7EC8AB84-56D4-4BC0-A37C-2B54E8AC0F2A}" dt="2024-10-16T07:15:32.710" v="568" actId="120"/>
        <pc:sldMkLst>
          <pc:docMk/>
          <pc:sldMk cId="2048017989" sldId="526"/>
        </pc:sldMkLst>
        <pc:spChg chg="mod">
          <ac:chgData name="Premkumar Baskar" userId="ebc22c3c-6afc-433e-89b6-7d8c354f4e66" providerId="ADAL" clId="{7EC8AB84-56D4-4BC0-A37C-2B54E8AC0F2A}" dt="2024-10-16T06:30:58.539" v="553" actId="27636"/>
          <ac:spMkLst>
            <pc:docMk/>
            <pc:sldMk cId="2048017989" sldId="526"/>
            <ac:spMk id="3" creationId="{51C84B06-115D-F5AD-B3ED-F7414B6BAF30}"/>
          </ac:spMkLst>
        </pc:spChg>
        <pc:spChg chg="mod">
          <ac:chgData name="Premkumar Baskar" userId="ebc22c3c-6afc-433e-89b6-7d8c354f4e66" providerId="ADAL" clId="{7EC8AB84-56D4-4BC0-A37C-2B54E8AC0F2A}" dt="2024-10-16T07:15:28.256" v="567" actId="120"/>
          <ac:spMkLst>
            <pc:docMk/>
            <pc:sldMk cId="2048017989" sldId="526"/>
            <ac:spMk id="4" creationId="{9A352334-6714-D161-88BD-B8087A391A85}"/>
          </ac:spMkLst>
        </pc:spChg>
        <pc:spChg chg="mod">
          <ac:chgData name="Premkumar Baskar" userId="ebc22c3c-6afc-433e-89b6-7d8c354f4e66" providerId="ADAL" clId="{7EC8AB84-56D4-4BC0-A37C-2B54E8AC0F2A}" dt="2024-10-16T07:15:32.710" v="568" actId="120"/>
          <ac:spMkLst>
            <pc:docMk/>
            <pc:sldMk cId="2048017989" sldId="526"/>
            <ac:spMk id="5" creationId="{6779E484-F7FE-347E-836F-2FDC1B2C32C7}"/>
          </ac:spMkLst>
        </pc:spChg>
      </pc:sldChg>
      <pc:sldChg chg="modSp mod">
        <pc:chgData name="Premkumar Baskar" userId="ebc22c3c-6afc-433e-89b6-7d8c354f4e66" providerId="ADAL" clId="{7EC8AB84-56D4-4BC0-A37C-2B54E8AC0F2A}" dt="2024-10-16T06:36:11.564" v="562" actId="120"/>
        <pc:sldMkLst>
          <pc:docMk/>
          <pc:sldMk cId="598171444" sldId="527"/>
        </pc:sldMkLst>
        <pc:spChg chg="mod">
          <ac:chgData name="Premkumar Baskar" userId="ebc22c3c-6afc-433e-89b6-7d8c354f4e66" providerId="ADAL" clId="{7EC8AB84-56D4-4BC0-A37C-2B54E8AC0F2A}" dt="2024-10-16T06:36:11.564" v="562" actId="120"/>
          <ac:spMkLst>
            <pc:docMk/>
            <pc:sldMk cId="598171444" sldId="527"/>
            <ac:spMk id="3" creationId="{37999B87-8A28-8245-D806-73B9E388CCA0}"/>
          </ac:spMkLst>
        </pc:spChg>
      </pc:sldChg>
      <pc:sldChg chg="modSp mod">
        <pc:chgData name="Premkumar Baskar" userId="ebc22c3c-6afc-433e-89b6-7d8c354f4e66" providerId="ADAL" clId="{7EC8AB84-56D4-4BC0-A37C-2B54E8AC0F2A}" dt="2024-10-16T07:15:20.853" v="566" actId="120"/>
        <pc:sldMkLst>
          <pc:docMk/>
          <pc:sldMk cId="1176372044" sldId="528"/>
        </pc:sldMkLst>
        <pc:spChg chg="mod">
          <ac:chgData name="Premkumar Baskar" userId="ebc22c3c-6afc-433e-89b6-7d8c354f4e66" providerId="ADAL" clId="{7EC8AB84-56D4-4BC0-A37C-2B54E8AC0F2A}" dt="2024-10-16T07:15:20.853" v="566" actId="120"/>
          <ac:spMkLst>
            <pc:docMk/>
            <pc:sldMk cId="1176372044" sldId="528"/>
            <ac:spMk id="3" creationId="{3639E0CC-26F2-194F-8C04-C31884DED11A}"/>
          </ac:spMkLst>
        </pc:spChg>
        <pc:spChg chg="mod">
          <ac:chgData name="Premkumar Baskar" userId="ebc22c3c-6afc-433e-89b6-7d8c354f4e66" providerId="ADAL" clId="{7EC8AB84-56D4-4BC0-A37C-2B54E8AC0F2A}" dt="2024-10-16T07:12:29.560" v="565" actId="120"/>
          <ac:spMkLst>
            <pc:docMk/>
            <pc:sldMk cId="1176372044" sldId="528"/>
            <ac:spMk id="4" creationId="{21E31F22-03D0-D35C-F50A-B6F53ADAED79}"/>
          </ac:spMkLst>
        </pc:spChg>
      </pc:sldChg>
      <pc:sldChg chg="modSp mod">
        <pc:chgData name="Premkumar Baskar" userId="ebc22c3c-6afc-433e-89b6-7d8c354f4e66" providerId="ADAL" clId="{7EC8AB84-56D4-4BC0-A37C-2B54E8AC0F2A}" dt="2024-10-16T07:27:34.860" v="598" actId="108"/>
        <pc:sldMkLst>
          <pc:docMk/>
          <pc:sldMk cId="2801041728" sldId="529"/>
        </pc:sldMkLst>
        <pc:spChg chg="mod">
          <ac:chgData name="Premkumar Baskar" userId="ebc22c3c-6afc-433e-89b6-7d8c354f4e66" providerId="ADAL" clId="{7EC8AB84-56D4-4BC0-A37C-2B54E8AC0F2A}" dt="2024-10-16T07:24:31.343" v="573" actId="27636"/>
          <ac:spMkLst>
            <pc:docMk/>
            <pc:sldMk cId="2801041728" sldId="529"/>
            <ac:spMk id="3" creationId="{DE4263AF-8C83-AE8B-FBDE-9D75675BBB2E}"/>
          </ac:spMkLst>
        </pc:spChg>
        <pc:spChg chg="mod">
          <ac:chgData name="Premkumar Baskar" userId="ebc22c3c-6afc-433e-89b6-7d8c354f4e66" providerId="ADAL" clId="{7EC8AB84-56D4-4BC0-A37C-2B54E8AC0F2A}" dt="2024-10-16T07:27:34.860" v="598" actId="108"/>
          <ac:spMkLst>
            <pc:docMk/>
            <pc:sldMk cId="2801041728" sldId="529"/>
            <ac:spMk id="4" creationId="{1EE49102-7ABB-8B56-0368-8E44086D1EF9}"/>
          </ac:spMkLst>
        </pc:spChg>
        <pc:spChg chg="mod">
          <ac:chgData name="Premkumar Baskar" userId="ebc22c3c-6afc-433e-89b6-7d8c354f4e66" providerId="ADAL" clId="{7EC8AB84-56D4-4BC0-A37C-2B54E8AC0F2A}" dt="2024-10-16T07:24:47.244" v="574" actId="2711"/>
          <ac:spMkLst>
            <pc:docMk/>
            <pc:sldMk cId="2801041728" sldId="529"/>
            <ac:spMk id="5" creationId="{00D69453-8854-CA77-323C-E0FCADCEA1B5}"/>
          </ac:spMkLst>
        </pc:spChg>
      </pc:sldChg>
      <pc:sldChg chg="modSp mod">
        <pc:chgData name="Premkumar Baskar" userId="ebc22c3c-6afc-433e-89b6-7d8c354f4e66" providerId="ADAL" clId="{7EC8AB84-56D4-4BC0-A37C-2B54E8AC0F2A}" dt="2024-10-16T07:59:12.007" v="610" actId="1076"/>
        <pc:sldMkLst>
          <pc:docMk/>
          <pc:sldMk cId="1949644775" sldId="530"/>
        </pc:sldMkLst>
        <pc:spChg chg="mod">
          <ac:chgData name="Premkumar Baskar" userId="ebc22c3c-6afc-433e-89b6-7d8c354f4e66" providerId="ADAL" clId="{7EC8AB84-56D4-4BC0-A37C-2B54E8AC0F2A}" dt="2024-10-16T07:56:43.125" v="601" actId="27636"/>
          <ac:spMkLst>
            <pc:docMk/>
            <pc:sldMk cId="1949644775" sldId="530"/>
            <ac:spMk id="3" creationId="{828C2207-F3EE-E14B-CA3F-58B71F40351F}"/>
          </ac:spMkLst>
        </pc:spChg>
        <pc:spChg chg="mod">
          <ac:chgData name="Premkumar Baskar" userId="ebc22c3c-6afc-433e-89b6-7d8c354f4e66" providerId="ADAL" clId="{7EC8AB84-56D4-4BC0-A37C-2B54E8AC0F2A}" dt="2024-10-16T07:59:12.007" v="610" actId="1076"/>
          <ac:spMkLst>
            <pc:docMk/>
            <pc:sldMk cId="1949644775" sldId="530"/>
            <ac:spMk id="4" creationId="{A08B513D-5C86-6E53-DF6F-1B613DF867D8}"/>
          </ac:spMkLst>
        </pc:spChg>
      </pc:sldChg>
      <pc:sldChg chg="modSp mod">
        <pc:chgData name="Premkumar Baskar" userId="ebc22c3c-6afc-433e-89b6-7d8c354f4e66" providerId="ADAL" clId="{7EC8AB84-56D4-4BC0-A37C-2B54E8AC0F2A}" dt="2024-10-16T09:07:59.663" v="659" actId="2711"/>
        <pc:sldMkLst>
          <pc:docMk/>
          <pc:sldMk cId="571460835" sldId="531"/>
        </pc:sldMkLst>
        <pc:spChg chg="mod">
          <ac:chgData name="Premkumar Baskar" userId="ebc22c3c-6afc-433e-89b6-7d8c354f4e66" providerId="ADAL" clId="{7EC8AB84-56D4-4BC0-A37C-2B54E8AC0F2A}" dt="2024-10-16T09:07:59.663" v="659" actId="2711"/>
          <ac:spMkLst>
            <pc:docMk/>
            <pc:sldMk cId="571460835" sldId="531"/>
            <ac:spMk id="3" creationId="{86D05113-74C0-95EB-A8B2-4F8DA6342B6D}"/>
          </ac:spMkLst>
        </pc:spChg>
        <pc:picChg chg="mod">
          <ac:chgData name="Premkumar Baskar" userId="ebc22c3c-6afc-433e-89b6-7d8c354f4e66" providerId="ADAL" clId="{7EC8AB84-56D4-4BC0-A37C-2B54E8AC0F2A}" dt="2024-10-16T08:04:47.559" v="619" actId="1582"/>
          <ac:picMkLst>
            <pc:docMk/>
            <pc:sldMk cId="571460835" sldId="531"/>
            <ac:picMk id="4" creationId="{A3DAE9C5-A988-02B1-EA1E-0AFC575CF9CF}"/>
          </ac:picMkLst>
        </pc:picChg>
      </pc:sldChg>
      <pc:sldChg chg="modSp mod">
        <pc:chgData name="Premkumar Baskar" userId="ebc22c3c-6afc-433e-89b6-7d8c354f4e66" providerId="ADAL" clId="{7EC8AB84-56D4-4BC0-A37C-2B54E8AC0F2A}" dt="2024-10-16T09:06:42.189" v="652" actId="2711"/>
        <pc:sldMkLst>
          <pc:docMk/>
          <pc:sldMk cId="2079407503" sldId="532"/>
        </pc:sldMkLst>
        <pc:spChg chg="mod">
          <ac:chgData name="Premkumar Baskar" userId="ebc22c3c-6afc-433e-89b6-7d8c354f4e66" providerId="ADAL" clId="{7EC8AB84-56D4-4BC0-A37C-2B54E8AC0F2A}" dt="2024-10-16T09:06:42.189" v="652" actId="2711"/>
          <ac:spMkLst>
            <pc:docMk/>
            <pc:sldMk cId="2079407503" sldId="532"/>
            <ac:spMk id="3" creationId="{FB964D4D-4F83-CBB0-8C77-3C04F187E3E9}"/>
          </ac:spMkLst>
        </pc:spChg>
      </pc:sldChg>
      <pc:sldChg chg="modSp mod">
        <pc:chgData name="Premkumar Baskar" userId="ebc22c3c-6afc-433e-89b6-7d8c354f4e66" providerId="ADAL" clId="{7EC8AB84-56D4-4BC0-A37C-2B54E8AC0F2A}" dt="2024-10-16T09:07:26.804" v="657" actId="255"/>
        <pc:sldMkLst>
          <pc:docMk/>
          <pc:sldMk cId="3303292056" sldId="533"/>
        </pc:sldMkLst>
        <pc:spChg chg="mod">
          <ac:chgData name="Premkumar Baskar" userId="ebc22c3c-6afc-433e-89b6-7d8c354f4e66" providerId="ADAL" clId="{7EC8AB84-56D4-4BC0-A37C-2B54E8AC0F2A}" dt="2024-10-16T09:07:26.804" v="657" actId="255"/>
          <ac:spMkLst>
            <pc:docMk/>
            <pc:sldMk cId="3303292056" sldId="533"/>
            <ac:spMk id="3" creationId="{09A8EC02-D11B-D052-1961-299A2F2C7275}"/>
          </ac:spMkLst>
        </pc:spChg>
      </pc:sldChg>
      <pc:sldChg chg="modSp mod">
        <pc:chgData name="Premkumar Baskar" userId="ebc22c3c-6afc-433e-89b6-7d8c354f4e66" providerId="ADAL" clId="{7EC8AB84-56D4-4BC0-A37C-2B54E8AC0F2A}" dt="2024-10-16T09:11:52.631" v="664" actId="2711"/>
        <pc:sldMkLst>
          <pc:docMk/>
          <pc:sldMk cId="793104839" sldId="534"/>
        </pc:sldMkLst>
        <pc:spChg chg="mod">
          <ac:chgData name="Premkumar Baskar" userId="ebc22c3c-6afc-433e-89b6-7d8c354f4e66" providerId="ADAL" clId="{7EC8AB84-56D4-4BC0-A37C-2B54E8AC0F2A}" dt="2024-10-16T09:10:44.291" v="662" actId="14100"/>
          <ac:spMkLst>
            <pc:docMk/>
            <pc:sldMk cId="793104839" sldId="534"/>
            <ac:spMk id="3" creationId="{EB756F4D-97AA-2206-CDEE-09D8DEBCC02F}"/>
          </ac:spMkLst>
        </pc:spChg>
        <pc:spChg chg="mod">
          <ac:chgData name="Premkumar Baskar" userId="ebc22c3c-6afc-433e-89b6-7d8c354f4e66" providerId="ADAL" clId="{7EC8AB84-56D4-4BC0-A37C-2B54E8AC0F2A}" dt="2024-10-16T09:11:52.631" v="664" actId="2711"/>
          <ac:spMkLst>
            <pc:docMk/>
            <pc:sldMk cId="793104839" sldId="534"/>
            <ac:spMk id="4" creationId="{2CFC0FC9-3162-0FE6-C1A9-A908E7E143E1}"/>
          </ac:spMkLst>
        </pc:spChg>
      </pc:sldChg>
      <pc:sldChg chg="modSp mod">
        <pc:chgData name="Premkumar Baskar" userId="ebc22c3c-6afc-433e-89b6-7d8c354f4e66" providerId="ADAL" clId="{7EC8AB84-56D4-4BC0-A37C-2B54E8AC0F2A}" dt="2024-10-16T09:14:05.823" v="668" actId="120"/>
        <pc:sldMkLst>
          <pc:docMk/>
          <pc:sldMk cId="3139434890" sldId="535"/>
        </pc:sldMkLst>
        <pc:spChg chg="mod">
          <ac:chgData name="Premkumar Baskar" userId="ebc22c3c-6afc-433e-89b6-7d8c354f4e66" providerId="ADAL" clId="{7EC8AB84-56D4-4BC0-A37C-2B54E8AC0F2A}" dt="2024-10-16T09:14:05.823" v="668" actId="120"/>
          <ac:spMkLst>
            <pc:docMk/>
            <pc:sldMk cId="3139434890" sldId="535"/>
            <ac:spMk id="3" creationId="{5279C940-2C80-32C2-0BF0-4023B45C861C}"/>
          </ac:spMkLst>
        </pc:spChg>
        <pc:spChg chg="mod">
          <ac:chgData name="Premkumar Baskar" userId="ebc22c3c-6afc-433e-89b6-7d8c354f4e66" providerId="ADAL" clId="{7EC8AB84-56D4-4BC0-A37C-2B54E8AC0F2A}" dt="2024-10-16T09:12:46.301" v="666" actId="27636"/>
          <ac:spMkLst>
            <pc:docMk/>
            <pc:sldMk cId="3139434890" sldId="535"/>
            <ac:spMk id="4" creationId="{D364C5EE-ED9D-D08E-023C-866B809EC22D}"/>
          </ac:spMkLst>
        </pc:spChg>
      </pc:sldChg>
      <pc:sldChg chg="modSp mod">
        <pc:chgData name="Premkumar Baskar" userId="ebc22c3c-6afc-433e-89b6-7d8c354f4e66" providerId="ADAL" clId="{7EC8AB84-56D4-4BC0-A37C-2B54E8AC0F2A}" dt="2024-10-16T09:15:13.224" v="670" actId="2711"/>
        <pc:sldMkLst>
          <pc:docMk/>
          <pc:sldMk cId="1181574537" sldId="536"/>
        </pc:sldMkLst>
        <pc:spChg chg="mod">
          <ac:chgData name="Premkumar Baskar" userId="ebc22c3c-6afc-433e-89b6-7d8c354f4e66" providerId="ADAL" clId="{7EC8AB84-56D4-4BC0-A37C-2B54E8AC0F2A}" dt="2024-10-16T09:15:13.224" v="670" actId="2711"/>
          <ac:spMkLst>
            <pc:docMk/>
            <pc:sldMk cId="1181574537" sldId="536"/>
            <ac:spMk id="3" creationId="{A7436664-4F5F-87E4-A5B7-D66A986BF196}"/>
          </ac:spMkLst>
        </pc:spChg>
        <pc:spChg chg="mod">
          <ac:chgData name="Premkumar Baskar" userId="ebc22c3c-6afc-433e-89b6-7d8c354f4e66" providerId="ADAL" clId="{7EC8AB84-56D4-4BC0-A37C-2B54E8AC0F2A}" dt="2024-10-16T09:14:39.896" v="669" actId="108"/>
          <ac:spMkLst>
            <pc:docMk/>
            <pc:sldMk cId="1181574537" sldId="536"/>
            <ac:spMk id="4" creationId="{4F427497-C129-63D8-9432-3E827505F247}"/>
          </ac:spMkLst>
        </pc:spChg>
      </pc:sldChg>
      <pc:sldChg chg="modSp mod">
        <pc:chgData name="Premkumar Baskar" userId="ebc22c3c-6afc-433e-89b6-7d8c354f4e66" providerId="ADAL" clId="{7EC8AB84-56D4-4BC0-A37C-2B54E8AC0F2A}" dt="2024-10-16T09:17:24.141" v="675" actId="120"/>
        <pc:sldMkLst>
          <pc:docMk/>
          <pc:sldMk cId="526414875" sldId="537"/>
        </pc:sldMkLst>
        <pc:spChg chg="mod">
          <ac:chgData name="Premkumar Baskar" userId="ebc22c3c-6afc-433e-89b6-7d8c354f4e66" providerId="ADAL" clId="{7EC8AB84-56D4-4BC0-A37C-2B54E8AC0F2A}" dt="2024-10-16T09:17:24.141" v="675" actId="120"/>
          <ac:spMkLst>
            <pc:docMk/>
            <pc:sldMk cId="526414875" sldId="537"/>
            <ac:spMk id="3" creationId="{CD306DEB-4A15-98F0-93C2-2CE0CCF0C43F}"/>
          </ac:spMkLst>
        </pc:spChg>
        <pc:spChg chg="mod">
          <ac:chgData name="Premkumar Baskar" userId="ebc22c3c-6afc-433e-89b6-7d8c354f4e66" providerId="ADAL" clId="{7EC8AB84-56D4-4BC0-A37C-2B54E8AC0F2A}" dt="2024-10-16T09:16:54.244" v="673" actId="108"/>
          <ac:spMkLst>
            <pc:docMk/>
            <pc:sldMk cId="526414875" sldId="537"/>
            <ac:spMk id="4" creationId="{A6975935-495E-6AF0-7D32-6481B5FA7E93}"/>
          </ac:spMkLst>
        </pc:spChg>
        <pc:picChg chg="mod">
          <ac:chgData name="Premkumar Baskar" userId="ebc22c3c-6afc-433e-89b6-7d8c354f4e66" providerId="ADAL" clId="{7EC8AB84-56D4-4BC0-A37C-2B54E8AC0F2A}" dt="2024-10-16T09:16:41.457" v="672" actId="1076"/>
          <ac:picMkLst>
            <pc:docMk/>
            <pc:sldMk cId="526414875" sldId="537"/>
            <ac:picMk id="2" creationId="{B6289555-AD25-ECE6-E2B4-F4779EE66BE7}"/>
          </ac:picMkLst>
        </pc:picChg>
      </pc:sldChg>
      <pc:sldChg chg="modSp mod">
        <pc:chgData name="Premkumar Baskar" userId="ebc22c3c-6afc-433e-89b6-7d8c354f4e66" providerId="ADAL" clId="{7EC8AB84-56D4-4BC0-A37C-2B54E8AC0F2A}" dt="2024-10-16T09:18:15.681" v="677" actId="120"/>
        <pc:sldMkLst>
          <pc:docMk/>
          <pc:sldMk cId="1729789365" sldId="538"/>
        </pc:sldMkLst>
        <pc:spChg chg="mod">
          <ac:chgData name="Premkumar Baskar" userId="ebc22c3c-6afc-433e-89b6-7d8c354f4e66" providerId="ADAL" clId="{7EC8AB84-56D4-4BC0-A37C-2B54E8AC0F2A}" dt="2024-10-15T07:17:48.221" v="23" actId="108"/>
          <ac:spMkLst>
            <pc:docMk/>
            <pc:sldMk cId="1729789365" sldId="538"/>
            <ac:spMk id="3" creationId="{A10F509F-6009-E6D2-F2ED-25D3419E9BED}"/>
          </ac:spMkLst>
        </pc:spChg>
        <pc:spChg chg="mod">
          <ac:chgData name="Premkumar Baskar" userId="ebc22c3c-6afc-433e-89b6-7d8c354f4e66" providerId="ADAL" clId="{7EC8AB84-56D4-4BC0-A37C-2B54E8AC0F2A}" dt="2024-10-16T09:18:15.681" v="677" actId="120"/>
          <ac:spMkLst>
            <pc:docMk/>
            <pc:sldMk cId="1729789365" sldId="538"/>
            <ac:spMk id="4" creationId="{D87F94D9-C38B-AA3E-FDB9-3268FDEFF8A4}"/>
          </ac:spMkLst>
        </pc:spChg>
      </pc:sldChg>
      <pc:sldChg chg="modSp mod">
        <pc:chgData name="Premkumar Baskar" userId="ebc22c3c-6afc-433e-89b6-7d8c354f4e66" providerId="ADAL" clId="{7EC8AB84-56D4-4BC0-A37C-2B54E8AC0F2A}" dt="2024-10-16T09:18:52.670" v="678" actId="2711"/>
        <pc:sldMkLst>
          <pc:docMk/>
          <pc:sldMk cId="1411783990" sldId="539"/>
        </pc:sldMkLst>
        <pc:spChg chg="mod">
          <ac:chgData name="Premkumar Baskar" userId="ebc22c3c-6afc-433e-89b6-7d8c354f4e66" providerId="ADAL" clId="{7EC8AB84-56D4-4BC0-A37C-2B54E8AC0F2A}" dt="2024-10-16T09:18:52.670" v="678" actId="2711"/>
          <ac:spMkLst>
            <pc:docMk/>
            <pc:sldMk cId="1411783990" sldId="539"/>
            <ac:spMk id="3" creationId="{18981803-A58C-E742-6841-90D3C1915EB9}"/>
          </ac:spMkLst>
        </pc:spChg>
      </pc:sldChg>
      <pc:sldChg chg="modSp mod">
        <pc:chgData name="Premkumar Baskar" userId="ebc22c3c-6afc-433e-89b6-7d8c354f4e66" providerId="ADAL" clId="{7EC8AB84-56D4-4BC0-A37C-2B54E8AC0F2A}" dt="2024-10-16T09:19:27.042" v="679" actId="2711"/>
        <pc:sldMkLst>
          <pc:docMk/>
          <pc:sldMk cId="482222712" sldId="540"/>
        </pc:sldMkLst>
        <pc:spChg chg="mod">
          <ac:chgData name="Premkumar Baskar" userId="ebc22c3c-6afc-433e-89b6-7d8c354f4e66" providerId="ADAL" clId="{7EC8AB84-56D4-4BC0-A37C-2B54E8AC0F2A}" dt="2024-10-16T09:19:27.042" v="679" actId="2711"/>
          <ac:spMkLst>
            <pc:docMk/>
            <pc:sldMk cId="482222712" sldId="540"/>
            <ac:spMk id="3" creationId="{24A96D84-E5A7-C23D-989F-17836858CC59}"/>
          </ac:spMkLst>
        </pc:spChg>
      </pc:sldChg>
      <pc:sldChg chg="modSp mod">
        <pc:chgData name="Premkumar Baskar" userId="ebc22c3c-6afc-433e-89b6-7d8c354f4e66" providerId="ADAL" clId="{7EC8AB84-56D4-4BC0-A37C-2B54E8AC0F2A}" dt="2024-10-16T09:20:13.051" v="681" actId="120"/>
        <pc:sldMkLst>
          <pc:docMk/>
          <pc:sldMk cId="461094096" sldId="541"/>
        </pc:sldMkLst>
        <pc:spChg chg="mod">
          <ac:chgData name="Premkumar Baskar" userId="ebc22c3c-6afc-433e-89b6-7d8c354f4e66" providerId="ADAL" clId="{7EC8AB84-56D4-4BC0-A37C-2B54E8AC0F2A}" dt="2024-10-16T09:20:13.051" v="681" actId="120"/>
          <ac:spMkLst>
            <pc:docMk/>
            <pc:sldMk cId="461094096" sldId="541"/>
            <ac:spMk id="3" creationId="{6B781EE1-F8A3-9EBC-546F-752C545E223D}"/>
          </ac:spMkLst>
        </pc:spChg>
      </pc:sldChg>
      <pc:sldChg chg="modSp mod">
        <pc:chgData name="Premkumar Baskar" userId="ebc22c3c-6afc-433e-89b6-7d8c354f4e66" providerId="ADAL" clId="{7EC8AB84-56D4-4BC0-A37C-2B54E8AC0F2A}" dt="2024-10-16T09:25:29.228" v="693" actId="120"/>
        <pc:sldMkLst>
          <pc:docMk/>
          <pc:sldMk cId="1261742882" sldId="543"/>
        </pc:sldMkLst>
        <pc:spChg chg="mod">
          <ac:chgData name="Premkumar Baskar" userId="ebc22c3c-6afc-433e-89b6-7d8c354f4e66" providerId="ADAL" clId="{7EC8AB84-56D4-4BC0-A37C-2B54E8AC0F2A}" dt="2024-10-16T09:24:20.381" v="692" actId="108"/>
          <ac:spMkLst>
            <pc:docMk/>
            <pc:sldMk cId="1261742882" sldId="543"/>
            <ac:spMk id="3" creationId="{7BE088D2-A9EE-9B31-6AC5-30073FA4802A}"/>
          </ac:spMkLst>
        </pc:spChg>
        <pc:spChg chg="mod">
          <ac:chgData name="Premkumar Baskar" userId="ebc22c3c-6afc-433e-89b6-7d8c354f4e66" providerId="ADAL" clId="{7EC8AB84-56D4-4BC0-A37C-2B54E8AC0F2A}" dt="2024-10-16T09:25:29.228" v="693" actId="120"/>
          <ac:spMkLst>
            <pc:docMk/>
            <pc:sldMk cId="1261742882" sldId="543"/>
            <ac:spMk id="4" creationId="{AEBEA705-3711-CC24-22C0-CEA514BFA9D2}"/>
          </ac:spMkLst>
        </pc:spChg>
      </pc:sldChg>
      <pc:sldChg chg="modSp mod">
        <pc:chgData name="Premkumar Baskar" userId="ebc22c3c-6afc-433e-89b6-7d8c354f4e66" providerId="ADAL" clId="{7EC8AB84-56D4-4BC0-A37C-2B54E8AC0F2A}" dt="2024-10-16T09:23:44.502" v="691" actId="108"/>
        <pc:sldMkLst>
          <pc:docMk/>
          <pc:sldMk cId="358631643" sldId="544"/>
        </pc:sldMkLst>
        <pc:spChg chg="mod">
          <ac:chgData name="Premkumar Baskar" userId="ebc22c3c-6afc-433e-89b6-7d8c354f4e66" providerId="ADAL" clId="{7EC8AB84-56D4-4BC0-A37C-2B54E8AC0F2A}" dt="2024-10-16T09:21:43.218" v="683" actId="120"/>
          <ac:spMkLst>
            <pc:docMk/>
            <pc:sldMk cId="358631643" sldId="544"/>
            <ac:spMk id="3" creationId="{3A398867-6434-A21D-8176-E7C4B6D55AAD}"/>
          </ac:spMkLst>
        </pc:spChg>
        <pc:spChg chg="mod">
          <ac:chgData name="Premkumar Baskar" userId="ebc22c3c-6afc-433e-89b6-7d8c354f4e66" providerId="ADAL" clId="{7EC8AB84-56D4-4BC0-A37C-2B54E8AC0F2A}" dt="2024-10-16T09:23:44.502" v="691" actId="108"/>
          <ac:spMkLst>
            <pc:docMk/>
            <pc:sldMk cId="358631643" sldId="544"/>
            <ac:spMk id="4" creationId="{D0AB94C8-F00B-87EB-BE11-8E41B7ABF353}"/>
          </ac:spMkLst>
        </pc:spChg>
        <pc:picChg chg="mod">
          <ac:chgData name="Premkumar Baskar" userId="ebc22c3c-6afc-433e-89b6-7d8c354f4e66" providerId="ADAL" clId="{7EC8AB84-56D4-4BC0-A37C-2B54E8AC0F2A}" dt="2024-10-16T09:23:31.735" v="690" actId="1076"/>
          <ac:picMkLst>
            <pc:docMk/>
            <pc:sldMk cId="358631643" sldId="544"/>
            <ac:picMk id="2" creationId="{B6289555-AD25-ECE6-E2B4-F4779EE66BE7}"/>
          </ac:picMkLst>
        </pc:picChg>
      </pc:sldChg>
      <pc:sldChg chg="modSp mod">
        <pc:chgData name="Premkumar Baskar" userId="ebc22c3c-6afc-433e-89b6-7d8c354f4e66" providerId="ADAL" clId="{7EC8AB84-56D4-4BC0-A37C-2B54E8AC0F2A}" dt="2024-10-16T09:22:12.865" v="685" actId="120"/>
        <pc:sldMkLst>
          <pc:docMk/>
          <pc:sldMk cId="85997760" sldId="545"/>
        </pc:sldMkLst>
        <pc:spChg chg="mod">
          <ac:chgData name="Premkumar Baskar" userId="ebc22c3c-6afc-433e-89b6-7d8c354f4e66" providerId="ADAL" clId="{7EC8AB84-56D4-4BC0-A37C-2B54E8AC0F2A}" dt="2024-10-16T09:22:12.865" v="685" actId="120"/>
          <ac:spMkLst>
            <pc:docMk/>
            <pc:sldMk cId="85997760" sldId="545"/>
            <ac:spMk id="3" creationId="{EBE49CD7-95D1-9038-D320-318AEB07BA66}"/>
          </ac:spMkLst>
        </pc:spChg>
      </pc:sldChg>
      <pc:sldChg chg="modSp mod">
        <pc:chgData name="Premkumar Baskar" userId="ebc22c3c-6afc-433e-89b6-7d8c354f4e66" providerId="ADAL" clId="{7EC8AB84-56D4-4BC0-A37C-2B54E8AC0F2A}" dt="2024-10-16T09:22:37.522" v="687" actId="120"/>
        <pc:sldMkLst>
          <pc:docMk/>
          <pc:sldMk cId="2756567212" sldId="546"/>
        </pc:sldMkLst>
        <pc:spChg chg="mod">
          <ac:chgData name="Premkumar Baskar" userId="ebc22c3c-6afc-433e-89b6-7d8c354f4e66" providerId="ADAL" clId="{7EC8AB84-56D4-4BC0-A37C-2B54E8AC0F2A}" dt="2024-10-16T09:22:37.522" v="687" actId="120"/>
          <ac:spMkLst>
            <pc:docMk/>
            <pc:sldMk cId="2756567212" sldId="546"/>
            <ac:spMk id="3" creationId="{DE22CFF4-15CC-DEAB-0D0D-18FB42592437}"/>
          </ac:spMkLst>
        </pc:spChg>
      </pc:sldChg>
      <pc:sldChg chg="modSp mod">
        <pc:chgData name="Premkumar Baskar" userId="ebc22c3c-6afc-433e-89b6-7d8c354f4e66" providerId="ADAL" clId="{7EC8AB84-56D4-4BC0-A37C-2B54E8AC0F2A}" dt="2024-10-16T09:27:19.784" v="698" actId="108"/>
        <pc:sldMkLst>
          <pc:docMk/>
          <pc:sldMk cId="4035530232" sldId="547"/>
        </pc:sldMkLst>
        <pc:spChg chg="mod">
          <ac:chgData name="Premkumar Baskar" userId="ebc22c3c-6afc-433e-89b6-7d8c354f4e66" providerId="ADAL" clId="{7EC8AB84-56D4-4BC0-A37C-2B54E8AC0F2A}" dt="2024-10-16T09:27:19.784" v="698" actId="108"/>
          <ac:spMkLst>
            <pc:docMk/>
            <pc:sldMk cId="4035530232" sldId="547"/>
            <ac:spMk id="3" creationId="{BA5B6CDB-C7DA-9B8C-93CE-72D10F678B96}"/>
          </ac:spMkLst>
        </pc:spChg>
        <pc:spChg chg="mod">
          <ac:chgData name="Premkumar Baskar" userId="ebc22c3c-6afc-433e-89b6-7d8c354f4e66" providerId="ADAL" clId="{7EC8AB84-56D4-4BC0-A37C-2B54E8AC0F2A}" dt="2024-10-16T09:26:50.321" v="695" actId="120"/>
          <ac:spMkLst>
            <pc:docMk/>
            <pc:sldMk cId="4035530232" sldId="547"/>
            <ac:spMk id="4" creationId="{68D581F6-446D-94FE-6305-2634CDA55283}"/>
          </ac:spMkLst>
        </pc:spChg>
        <pc:picChg chg="mod">
          <ac:chgData name="Premkumar Baskar" userId="ebc22c3c-6afc-433e-89b6-7d8c354f4e66" providerId="ADAL" clId="{7EC8AB84-56D4-4BC0-A37C-2B54E8AC0F2A}" dt="2024-10-16T09:27:05.559" v="697" actId="1076"/>
          <ac:picMkLst>
            <pc:docMk/>
            <pc:sldMk cId="4035530232" sldId="547"/>
            <ac:picMk id="2" creationId="{B6289555-AD25-ECE6-E2B4-F4779EE66BE7}"/>
          </ac:picMkLst>
        </pc:picChg>
      </pc:sldChg>
      <pc:sldChg chg="modSp mod">
        <pc:chgData name="Premkumar Baskar" userId="ebc22c3c-6afc-433e-89b6-7d8c354f4e66" providerId="ADAL" clId="{7EC8AB84-56D4-4BC0-A37C-2B54E8AC0F2A}" dt="2024-10-16T09:28:04.184" v="700" actId="2711"/>
        <pc:sldMkLst>
          <pc:docMk/>
          <pc:sldMk cId="2946369199" sldId="549"/>
        </pc:sldMkLst>
        <pc:spChg chg="mod">
          <ac:chgData name="Premkumar Baskar" userId="ebc22c3c-6afc-433e-89b6-7d8c354f4e66" providerId="ADAL" clId="{7EC8AB84-56D4-4BC0-A37C-2B54E8AC0F2A}" dt="2024-10-16T09:27:52.876" v="699" actId="108"/>
          <ac:spMkLst>
            <pc:docMk/>
            <pc:sldMk cId="2946369199" sldId="549"/>
            <ac:spMk id="3" creationId="{88EF33CD-226F-F588-2479-2C48527F7B16}"/>
          </ac:spMkLst>
        </pc:spChg>
        <pc:spChg chg="mod">
          <ac:chgData name="Premkumar Baskar" userId="ebc22c3c-6afc-433e-89b6-7d8c354f4e66" providerId="ADAL" clId="{7EC8AB84-56D4-4BC0-A37C-2B54E8AC0F2A}" dt="2024-10-16T09:28:04.184" v="700" actId="2711"/>
          <ac:spMkLst>
            <pc:docMk/>
            <pc:sldMk cId="2946369199" sldId="549"/>
            <ac:spMk id="4" creationId="{C857A634-2128-075A-4A6F-7C7ED35B42E7}"/>
          </ac:spMkLst>
        </pc:spChg>
      </pc:sldChg>
      <pc:sldChg chg="modSp mod">
        <pc:chgData name="Premkumar Baskar" userId="ebc22c3c-6afc-433e-89b6-7d8c354f4e66" providerId="ADAL" clId="{7EC8AB84-56D4-4BC0-A37C-2B54E8AC0F2A}" dt="2024-10-16T09:34:07.578" v="718" actId="2711"/>
        <pc:sldMkLst>
          <pc:docMk/>
          <pc:sldMk cId="2189753277" sldId="550"/>
        </pc:sldMkLst>
        <pc:spChg chg="mod">
          <ac:chgData name="Premkumar Baskar" userId="ebc22c3c-6afc-433e-89b6-7d8c354f4e66" providerId="ADAL" clId="{7EC8AB84-56D4-4BC0-A37C-2B54E8AC0F2A}" dt="2024-10-16T09:29:28.347" v="704" actId="27636"/>
          <ac:spMkLst>
            <pc:docMk/>
            <pc:sldMk cId="2189753277" sldId="550"/>
            <ac:spMk id="3" creationId="{249DA7A2-E462-8C1D-01E3-9BF02377B491}"/>
          </ac:spMkLst>
        </pc:spChg>
        <pc:spChg chg="mod">
          <ac:chgData name="Premkumar Baskar" userId="ebc22c3c-6afc-433e-89b6-7d8c354f4e66" providerId="ADAL" clId="{7EC8AB84-56D4-4BC0-A37C-2B54E8AC0F2A}" dt="2024-10-16T09:34:07.578" v="718" actId="2711"/>
          <ac:spMkLst>
            <pc:docMk/>
            <pc:sldMk cId="2189753277" sldId="550"/>
            <ac:spMk id="4" creationId="{3D1D1E29-0926-3B0F-C66A-E29E762A5A19}"/>
          </ac:spMkLst>
        </pc:spChg>
        <pc:picChg chg="mod">
          <ac:chgData name="Premkumar Baskar" userId="ebc22c3c-6afc-433e-89b6-7d8c354f4e66" providerId="ADAL" clId="{7EC8AB84-56D4-4BC0-A37C-2B54E8AC0F2A}" dt="2024-10-16T09:29:17.710" v="702" actId="1076"/>
          <ac:picMkLst>
            <pc:docMk/>
            <pc:sldMk cId="2189753277" sldId="550"/>
            <ac:picMk id="2" creationId="{B6289555-AD25-ECE6-E2B4-F4779EE66BE7}"/>
          </ac:picMkLst>
        </pc:picChg>
      </pc:sldChg>
      <pc:sldChg chg="modSp mod">
        <pc:chgData name="Premkumar Baskar" userId="ebc22c3c-6afc-433e-89b6-7d8c354f4e66" providerId="ADAL" clId="{7EC8AB84-56D4-4BC0-A37C-2B54E8AC0F2A}" dt="2024-10-16T11:25:40.028" v="722" actId="2711"/>
        <pc:sldMkLst>
          <pc:docMk/>
          <pc:sldMk cId="3988077087" sldId="552"/>
        </pc:sldMkLst>
        <pc:spChg chg="mod">
          <ac:chgData name="Premkumar Baskar" userId="ebc22c3c-6afc-433e-89b6-7d8c354f4e66" providerId="ADAL" clId="{7EC8AB84-56D4-4BC0-A37C-2B54E8AC0F2A}" dt="2024-10-16T11:25:40.028" v="722" actId="2711"/>
          <ac:spMkLst>
            <pc:docMk/>
            <pc:sldMk cId="3988077087" sldId="552"/>
            <ac:spMk id="3" creationId="{A3D70F9A-B64A-7D23-DE17-92556A01BA20}"/>
          </ac:spMkLst>
        </pc:spChg>
      </pc:sldChg>
      <pc:sldChg chg="modSp mod">
        <pc:chgData name="Premkumar Baskar" userId="ebc22c3c-6afc-433e-89b6-7d8c354f4e66" providerId="ADAL" clId="{7EC8AB84-56D4-4BC0-A37C-2B54E8AC0F2A}" dt="2024-10-16T11:27:39.506" v="724" actId="120"/>
        <pc:sldMkLst>
          <pc:docMk/>
          <pc:sldMk cId="2687404528" sldId="553"/>
        </pc:sldMkLst>
        <pc:spChg chg="mod">
          <ac:chgData name="Premkumar Baskar" userId="ebc22c3c-6afc-433e-89b6-7d8c354f4e66" providerId="ADAL" clId="{7EC8AB84-56D4-4BC0-A37C-2B54E8AC0F2A}" dt="2024-10-16T11:27:39.506" v="724" actId="120"/>
          <ac:spMkLst>
            <pc:docMk/>
            <pc:sldMk cId="2687404528" sldId="553"/>
            <ac:spMk id="3" creationId="{C1B4335F-F095-0745-43CC-AD66FC97E256}"/>
          </ac:spMkLst>
        </pc:spChg>
      </pc:sldChg>
      <pc:sldChg chg="modSp mod">
        <pc:chgData name="Premkumar Baskar" userId="ebc22c3c-6afc-433e-89b6-7d8c354f4e66" providerId="ADAL" clId="{7EC8AB84-56D4-4BC0-A37C-2B54E8AC0F2A}" dt="2024-10-16T11:32:18.431" v="734" actId="14100"/>
        <pc:sldMkLst>
          <pc:docMk/>
          <pc:sldMk cId="2553418809" sldId="554"/>
        </pc:sldMkLst>
        <pc:spChg chg="mod">
          <ac:chgData name="Premkumar Baskar" userId="ebc22c3c-6afc-433e-89b6-7d8c354f4e66" providerId="ADAL" clId="{7EC8AB84-56D4-4BC0-A37C-2B54E8AC0F2A}" dt="2024-10-16T11:30:06.670" v="728" actId="20577"/>
          <ac:spMkLst>
            <pc:docMk/>
            <pc:sldMk cId="2553418809" sldId="554"/>
            <ac:spMk id="3" creationId="{BE454F3E-9797-099E-10AC-48C82C52EC44}"/>
          </ac:spMkLst>
        </pc:spChg>
        <pc:spChg chg="mod">
          <ac:chgData name="Premkumar Baskar" userId="ebc22c3c-6afc-433e-89b6-7d8c354f4e66" providerId="ADAL" clId="{7EC8AB84-56D4-4BC0-A37C-2B54E8AC0F2A}" dt="2024-10-16T11:30:26.382" v="730" actId="120"/>
          <ac:spMkLst>
            <pc:docMk/>
            <pc:sldMk cId="2553418809" sldId="554"/>
            <ac:spMk id="4" creationId="{D504C26D-7228-C27D-C42C-337145DE5701}"/>
          </ac:spMkLst>
        </pc:spChg>
        <pc:picChg chg="mod">
          <ac:chgData name="Premkumar Baskar" userId="ebc22c3c-6afc-433e-89b6-7d8c354f4e66" providerId="ADAL" clId="{7EC8AB84-56D4-4BC0-A37C-2B54E8AC0F2A}" dt="2024-10-16T11:29:38.808" v="726" actId="1076"/>
          <ac:picMkLst>
            <pc:docMk/>
            <pc:sldMk cId="2553418809" sldId="554"/>
            <ac:picMk id="2" creationId="{B6289555-AD25-ECE6-E2B4-F4779EE66BE7}"/>
          </ac:picMkLst>
        </pc:picChg>
        <pc:picChg chg="mod">
          <ac:chgData name="Premkumar Baskar" userId="ebc22c3c-6afc-433e-89b6-7d8c354f4e66" providerId="ADAL" clId="{7EC8AB84-56D4-4BC0-A37C-2B54E8AC0F2A}" dt="2024-10-16T11:32:18.431" v="734" actId="14100"/>
          <ac:picMkLst>
            <pc:docMk/>
            <pc:sldMk cId="2553418809" sldId="554"/>
            <ac:picMk id="7" creationId="{2BA9AADD-53DE-225B-48B8-B902BA60930E}"/>
          </ac:picMkLst>
        </pc:picChg>
      </pc:sldChg>
      <pc:sldChg chg="modSp mod">
        <pc:chgData name="Premkumar Baskar" userId="ebc22c3c-6afc-433e-89b6-7d8c354f4e66" providerId="ADAL" clId="{7EC8AB84-56D4-4BC0-A37C-2B54E8AC0F2A}" dt="2024-10-16T11:36:10.729" v="740" actId="120"/>
        <pc:sldMkLst>
          <pc:docMk/>
          <pc:sldMk cId="1811142483" sldId="555"/>
        </pc:sldMkLst>
        <pc:spChg chg="mod">
          <ac:chgData name="Premkumar Baskar" userId="ebc22c3c-6afc-433e-89b6-7d8c354f4e66" providerId="ADAL" clId="{7EC8AB84-56D4-4BC0-A37C-2B54E8AC0F2A}" dt="2024-10-16T11:36:10.729" v="740" actId="120"/>
          <ac:spMkLst>
            <pc:docMk/>
            <pc:sldMk cId="1811142483" sldId="555"/>
            <ac:spMk id="3" creationId="{3FC2AC18-A1CB-02D6-1AC6-A582321266EB}"/>
          </ac:spMkLst>
        </pc:spChg>
      </pc:sldChg>
      <pc:sldChg chg="modSp mod">
        <pc:chgData name="Premkumar Baskar" userId="ebc22c3c-6afc-433e-89b6-7d8c354f4e66" providerId="ADAL" clId="{7EC8AB84-56D4-4BC0-A37C-2B54E8AC0F2A}" dt="2024-10-16T11:39:10.818" v="743" actId="120"/>
        <pc:sldMkLst>
          <pc:docMk/>
          <pc:sldMk cId="2426797948" sldId="556"/>
        </pc:sldMkLst>
        <pc:spChg chg="mod">
          <ac:chgData name="Premkumar Baskar" userId="ebc22c3c-6afc-433e-89b6-7d8c354f4e66" providerId="ADAL" clId="{7EC8AB84-56D4-4BC0-A37C-2B54E8AC0F2A}" dt="2024-10-16T11:39:10.818" v="743" actId="120"/>
          <ac:spMkLst>
            <pc:docMk/>
            <pc:sldMk cId="2426797948" sldId="556"/>
            <ac:spMk id="3" creationId="{D74FBFCC-C133-01C3-E868-B957CC0684AE}"/>
          </ac:spMkLst>
        </pc:spChg>
        <pc:spChg chg="mod">
          <ac:chgData name="Premkumar Baskar" userId="ebc22c3c-6afc-433e-89b6-7d8c354f4e66" providerId="ADAL" clId="{7EC8AB84-56D4-4BC0-A37C-2B54E8AC0F2A}" dt="2024-10-16T11:38:45.108" v="741" actId="108"/>
          <ac:spMkLst>
            <pc:docMk/>
            <pc:sldMk cId="2426797948" sldId="556"/>
            <ac:spMk id="4" creationId="{6C3183AB-E1D0-3710-9617-D05572DF0036}"/>
          </ac:spMkLst>
        </pc:spChg>
      </pc:sldChg>
      <pc:sldChg chg="modSp mod">
        <pc:chgData name="Premkumar Baskar" userId="ebc22c3c-6afc-433e-89b6-7d8c354f4e66" providerId="ADAL" clId="{7EC8AB84-56D4-4BC0-A37C-2B54E8AC0F2A}" dt="2024-10-16T11:40:07.909" v="745" actId="120"/>
        <pc:sldMkLst>
          <pc:docMk/>
          <pc:sldMk cId="3192670944" sldId="557"/>
        </pc:sldMkLst>
        <pc:spChg chg="mod">
          <ac:chgData name="Premkumar Baskar" userId="ebc22c3c-6afc-433e-89b6-7d8c354f4e66" providerId="ADAL" clId="{7EC8AB84-56D4-4BC0-A37C-2B54E8AC0F2A}" dt="2024-10-16T11:40:07.909" v="745" actId="120"/>
          <ac:spMkLst>
            <pc:docMk/>
            <pc:sldMk cId="3192670944" sldId="557"/>
            <ac:spMk id="3" creationId="{F8392A52-2799-CA74-02D4-5D9E05DA587D}"/>
          </ac:spMkLst>
        </pc:spChg>
      </pc:sldChg>
      <pc:sldChg chg="modSp mod">
        <pc:chgData name="Premkumar Baskar" userId="ebc22c3c-6afc-433e-89b6-7d8c354f4e66" providerId="ADAL" clId="{7EC8AB84-56D4-4BC0-A37C-2B54E8AC0F2A}" dt="2024-10-16T11:42:22.976" v="750" actId="20577"/>
        <pc:sldMkLst>
          <pc:docMk/>
          <pc:sldMk cId="1011357249" sldId="558"/>
        </pc:sldMkLst>
        <pc:spChg chg="mod">
          <ac:chgData name="Premkumar Baskar" userId="ebc22c3c-6afc-433e-89b6-7d8c354f4e66" providerId="ADAL" clId="{7EC8AB84-56D4-4BC0-A37C-2B54E8AC0F2A}" dt="2024-10-16T11:42:22.976" v="750" actId="20577"/>
          <ac:spMkLst>
            <pc:docMk/>
            <pc:sldMk cId="1011357249" sldId="558"/>
            <ac:spMk id="3" creationId="{7CAD29EE-632C-F6A9-F771-3A072FFC080A}"/>
          </ac:spMkLst>
        </pc:spChg>
        <pc:spChg chg="mod">
          <ac:chgData name="Premkumar Baskar" userId="ebc22c3c-6afc-433e-89b6-7d8c354f4e66" providerId="ADAL" clId="{7EC8AB84-56D4-4BC0-A37C-2B54E8AC0F2A}" dt="2024-10-16T11:41:05.942" v="749" actId="120"/>
          <ac:spMkLst>
            <pc:docMk/>
            <pc:sldMk cId="1011357249" sldId="558"/>
            <ac:spMk id="4" creationId="{7E3BF38C-34FC-281F-E511-7CB94D617C94}"/>
          </ac:spMkLst>
        </pc:spChg>
      </pc:sldChg>
      <pc:sldChg chg="modSp mod">
        <pc:chgData name="Premkumar Baskar" userId="ebc22c3c-6afc-433e-89b6-7d8c354f4e66" providerId="ADAL" clId="{7EC8AB84-56D4-4BC0-A37C-2B54E8AC0F2A}" dt="2024-10-16T11:42:38.708" v="752" actId="120"/>
        <pc:sldMkLst>
          <pc:docMk/>
          <pc:sldMk cId="4035257001" sldId="559"/>
        </pc:sldMkLst>
        <pc:spChg chg="mod">
          <ac:chgData name="Premkumar Baskar" userId="ebc22c3c-6afc-433e-89b6-7d8c354f4e66" providerId="ADAL" clId="{7EC8AB84-56D4-4BC0-A37C-2B54E8AC0F2A}" dt="2024-10-16T11:42:38.708" v="752" actId="120"/>
          <ac:spMkLst>
            <pc:docMk/>
            <pc:sldMk cId="4035257001" sldId="559"/>
            <ac:spMk id="3" creationId="{5FE129BD-26F1-1D3F-9736-DE1A5FBDDD15}"/>
          </ac:spMkLst>
        </pc:spChg>
      </pc:sldChg>
      <pc:sldChg chg="modSp mod">
        <pc:chgData name="Premkumar Baskar" userId="ebc22c3c-6afc-433e-89b6-7d8c354f4e66" providerId="ADAL" clId="{7EC8AB84-56D4-4BC0-A37C-2B54E8AC0F2A}" dt="2024-10-16T11:43:23.148" v="755" actId="108"/>
        <pc:sldMkLst>
          <pc:docMk/>
          <pc:sldMk cId="2369140966" sldId="561"/>
        </pc:sldMkLst>
        <pc:spChg chg="mod">
          <ac:chgData name="Premkumar Baskar" userId="ebc22c3c-6afc-433e-89b6-7d8c354f4e66" providerId="ADAL" clId="{7EC8AB84-56D4-4BC0-A37C-2B54E8AC0F2A}" dt="2024-10-16T11:43:23.148" v="755" actId="108"/>
          <ac:spMkLst>
            <pc:docMk/>
            <pc:sldMk cId="2369140966" sldId="561"/>
            <ac:spMk id="3" creationId="{E43C67C3-E28F-9522-DFF6-DCE7B555AE5C}"/>
          </ac:spMkLst>
        </pc:spChg>
        <pc:spChg chg="mod">
          <ac:chgData name="Premkumar Baskar" userId="ebc22c3c-6afc-433e-89b6-7d8c354f4e66" providerId="ADAL" clId="{7EC8AB84-56D4-4BC0-A37C-2B54E8AC0F2A}" dt="2024-10-16T11:43:02.074" v="754" actId="120"/>
          <ac:spMkLst>
            <pc:docMk/>
            <pc:sldMk cId="2369140966" sldId="561"/>
            <ac:spMk id="4" creationId="{4072C636-8BB1-D52D-FA0C-D39588A539EA}"/>
          </ac:spMkLst>
        </pc:spChg>
      </pc:sldChg>
      <pc:sldChg chg="modSp mod">
        <pc:chgData name="Premkumar Baskar" userId="ebc22c3c-6afc-433e-89b6-7d8c354f4e66" providerId="ADAL" clId="{7EC8AB84-56D4-4BC0-A37C-2B54E8AC0F2A}" dt="2024-10-16T11:43:47.346" v="757" actId="120"/>
        <pc:sldMkLst>
          <pc:docMk/>
          <pc:sldMk cId="1315021237" sldId="562"/>
        </pc:sldMkLst>
        <pc:spChg chg="mod">
          <ac:chgData name="Premkumar Baskar" userId="ebc22c3c-6afc-433e-89b6-7d8c354f4e66" providerId="ADAL" clId="{7EC8AB84-56D4-4BC0-A37C-2B54E8AC0F2A}" dt="2024-10-16T11:43:47.346" v="757" actId="120"/>
          <ac:spMkLst>
            <pc:docMk/>
            <pc:sldMk cId="1315021237" sldId="562"/>
            <ac:spMk id="3" creationId="{80853D0E-DB2E-CF83-AC3A-33C8EADB63FF}"/>
          </ac:spMkLst>
        </pc:spChg>
      </pc:sldChg>
      <pc:sldChg chg="modSp mod">
        <pc:chgData name="Premkumar Baskar" userId="ebc22c3c-6afc-433e-89b6-7d8c354f4e66" providerId="ADAL" clId="{7EC8AB84-56D4-4BC0-A37C-2B54E8AC0F2A}" dt="2024-10-16T11:44:32.507" v="759" actId="120"/>
        <pc:sldMkLst>
          <pc:docMk/>
          <pc:sldMk cId="642965383" sldId="563"/>
        </pc:sldMkLst>
        <pc:spChg chg="mod">
          <ac:chgData name="Premkumar Baskar" userId="ebc22c3c-6afc-433e-89b6-7d8c354f4e66" providerId="ADAL" clId="{7EC8AB84-56D4-4BC0-A37C-2B54E8AC0F2A}" dt="2024-10-16T11:44:32.507" v="759" actId="120"/>
          <ac:spMkLst>
            <pc:docMk/>
            <pc:sldMk cId="642965383" sldId="563"/>
            <ac:spMk id="3" creationId="{7623516E-4FD1-4D71-FE05-B0F7A0820679}"/>
          </ac:spMkLst>
        </pc:spChg>
      </pc:sldChg>
      <pc:sldChg chg="modSp mod">
        <pc:chgData name="Premkumar Baskar" userId="ebc22c3c-6afc-433e-89b6-7d8c354f4e66" providerId="ADAL" clId="{7EC8AB84-56D4-4BC0-A37C-2B54E8AC0F2A}" dt="2024-10-16T11:23:40.116" v="720" actId="2711"/>
        <pc:sldMkLst>
          <pc:docMk/>
          <pc:sldMk cId="996778957" sldId="564"/>
        </pc:sldMkLst>
        <pc:spChg chg="mod">
          <ac:chgData name="Premkumar Baskar" userId="ebc22c3c-6afc-433e-89b6-7d8c354f4e66" providerId="ADAL" clId="{7EC8AB84-56D4-4BC0-A37C-2B54E8AC0F2A}" dt="2024-10-16T11:23:40.116" v="720" actId="2711"/>
          <ac:spMkLst>
            <pc:docMk/>
            <pc:sldMk cId="996778957" sldId="564"/>
            <ac:spMk id="3" creationId="{D34A069A-3558-1F72-68D9-CE43C5B9E4B0}"/>
          </ac:spMkLst>
        </pc:spChg>
      </pc:sldChg>
      <pc:sldChg chg="modSp mod">
        <pc:chgData name="Premkumar Baskar" userId="ebc22c3c-6afc-433e-89b6-7d8c354f4e66" providerId="ADAL" clId="{7EC8AB84-56D4-4BC0-A37C-2B54E8AC0F2A}" dt="2024-10-16T11:24:27.585" v="721" actId="108"/>
        <pc:sldMkLst>
          <pc:docMk/>
          <pc:sldMk cId="2304255324" sldId="565"/>
        </pc:sldMkLst>
        <pc:spChg chg="mod">
          <ac:chgData name="Premkumar Baskar" userId="ebc22c3c-6afc-433e-89b6-7d8c354f4e66" providerId="ADAL" clId="{7EC8AB84-56D4-4BC0-A37C-2B54E8AC0F2A}" dt="2024-10-16T11:24:27.585" v="721" actId="108"/>
          <ac:spMkLst>
            <pc:docMk/>
            <pc:sldMk cId="2304255324" sldId="565"/>
            <ac:spMk id="3" creationId="{D34A069A-3558-1F72-68D9-CE43C5B9E4B0}"/>
          </ac:spMkLst>
        </pc:spChg>
      </pc:sldChg>
      <pc:sldChg chg="modSp mod">
        <pc:chgData name="Premkumar Baskar" userId="ebc22c3c-6afc-433e-89b6-7d8c354f4e66" providerId="ADAL" clId="{7EC8AB84-56D4-4BC0-A37C-2B54E8AC0F2A}" dt="2024-10-16T07:16:03.433" v="571" actId="120"/>
        <pc:sldMkLst>
          <pc:docMk/>
          <pc:sldMk cId="3907613192" sldId="566"/>
        </pc:sldMkLst>
        <pc:spChg chg="mod">
          <ac:chgData name="Premkumar Baskar" userId="ebc22c3c-6afc-433e-89b6-7d8c354f4e66" providerId="ADAL" clId="{7EC8AB84-56D4-4BC0-A37C-2B54E8AC0F2A}" dt="2024-10-16T07:15:46.951" v="569" actId="120"/>
          <ac:spMkLst>
            <pc:docMk/>
            <pc:sldMk cId="3907613192" sldId="566"/>
            <ac:spMk id="3" creationId="{308D380A-B8B7-6ABF-601E-C9205D5574F7}"/>
          </ac:spMkLst>
        </pc:spChg>
        <pc:spChg chg="mod">
          <ac:chgData name="Premkumar Baskar" userId="ebc22c3c-6afc-433e-89b6-7d8c354f4e66" providerId="ADAL" clId="{7EC8AB84-56D4-4BC0-A37C-2B54E8AC0F2A}" dt="2024-10-16T07:15:56.027" v="570" actId="120"/>
          <ac:spMkLst>
            <pc:docMk/>
            <pc:sldMk cId="3907613192" sldId="566"/>
            <ac:spMk id="4" creationId="{6EFD1621-237F-570B-60B3-47ABD52CA0BF}"/>
          </ac:spMkLst>
        </pc:spChg>
        <pc:spChg chg="mod">
          <ac:chgData name="Premkumar Baskar" userId="ebc22c3c-6afc-433e-89b6-7d8c354f4e66" providerId="ADAL" clId="{7EC8AB84-56D4-4BC0-A37C-2B54E8AC0F2A}" dt="2024-10-16T06:29:29.515" v="547" actId="27636"/>
          <ac:spMkLst>
            <pc:docMk/>
            <pc:sldMk cId="3907613192" sldId="566"/>
            <ac:spMk id="5" creationId="{643C48A9-C6D6-EB0A-E89A-6A5AC52D55EA}"/>
          </ac:spMkLst>
        </pc:spChg>
        <pc:spChg chg="mod">
          <ac:chgData name="Premkumar Baskar" userId="ebc22c3c-6afc-433e-89b6-7d8c354f4e66" providerId="ADAL" clId="{7EC8AB84-56D4-4BC0-A37C-2B54E8AC0F2A}" dt="2024-10-16T06:29:48.116" v="548" actId="2711"/>
          <ac:spMkLst>
            <pc:docMk/>
            <pc:sldMk cId="3907613192" sldId="566"/>
            <ac:spMk id="6" creationId="{3F8A5E22-78E1-B5D6-1950-EA5B2617E1CC}"/>
          </ac:spMkLst>
        </pc:spChg>
        <pc:spChg chg="mod">
          <ac:chgData name="Premkumar Baskar" userId="ebc22c3c-6afc-433e-89b6-7d8c354f4e66" providerId="ADAL" clId="{7EC8AB84-56D4-4BC0-A37C-2B54E8AC0F2A}" dt="2024-10-16T07:16:03.433" v="571" actId="120"/>
          <ac:spMkLst>
            <pc:docMk/>
            <pc:sldMk cId="3907613192" sldId="566"/>
            <ac:spMk id="9" creationId="{5F1EC4EC-D2CF-F3B5-6758-C763B055A7EB}"/>
          </ac:spMkLst>
        </pc:spChg>
      </pc:sldChg>
      <pc:sldChg chg="modSp mod">
        <pc:chgData name="Premkumar Baskar" userId="ebc22c3c-6afc-433e-89b6-7d8c354f4e66" providerId="ADAL" clId="{7EC8AB84-56D4-4BC0-A37C-2B54E8AC0F2A}" dt="2024-10-16T11:45:37.966" v="763" actId="120"/>
        <pc:sldMkLst>
          <pc:docMk/>
          <pc:sldMk cId="3357521648" sldId="572"/>
        </pc:sldMkLst>
        <pc:spChg chg="mod">
          <ac:chgData name="Premkumar Baskar" userId="ebc22c3c-6afc-433e-89b6-7d8c354f4e66" providerId="ADAL" clId="{7EC8AB84-56D4-4BC0-A37C-2B54E8AC0F2A}" dt="2024-10-16T11:44:58.721" v="761" actId="20577"/>
          <ac:spMkLst>
            <pc:docMk/>
            <pc:sldMk cId="3357521648" sldId="572"/>
            <ac:spMk id="3" creationId="{54A22FAA-2796-6858-C729-7D03290C3E30}"/>
          </ac:spMkLst>
        </pc:spChg>
        <pc:spChg chg="mod">
          <ac:chgData name="Premkumar Baskar" userId="ebc22c3c-6afc-433e-89b6-7d8c354f4e66" providerId="ADAL" clId="{7EC8AB84-56D4-4BC0-A37C-2B54E8AC0F2A}" dt="2024-10-16T11:45:37.966" v="763" actId="120"/>
          <ac:spMkLst>
            <pc:docMk/>
            <pc:sldMk cId="3357521648" sldId="572"/>
            <ac:spMk id="4" creationId="{B69BC4C6-39A8-3BAE-8B6F-F9F143BC6386}"/>
          </ac:spMkLst>
        </pc:spChg>
      </pc:sldChg>
      <pc:sldChg chg="modSp mod">
        <pc:chgData name="Premkumar Baskar" userId="ebc22c3c-6afc-433e-89b6-7d8c354f4e66" providerId="ADAL" clId="{7EC8AB84-56D4-4BC0-A37C-2B54E8AC0F2A}" dt="2024-10-16T11:46:51.266" v="768" actId="2711"/>
        <pc:sldMkLst>
          <pc:docMk/>
          <pc:sldMk cId="318212644" sldId="573"/>
        </pc:sldMkLst>
        <pc:spChg chg="mod">
          <ac:chgData name="Premkumar Baskar" userId="ebc22c3c-6afc-433e-89b6-7d8c354f4e66" providerId="ADAL" clId="{7EC8AB84-56D4-4BC0-A37C-2B54E8AC0F2A}" dt="2024-10-16T11:46:29.275" v="766" actId="108"/>
          <ac:spMkLst>
            <pc:docMk/>
            <pc:sldMk cId="318212644" sldId="573"/>
            <ac:spMk id="3" creationId="{B9114D4C-C3A2-3D38-DA46-30AE9DC10F48}"/>
          </ac:spMkLst>
        </pc:spChg>
        <pc:spChg chg="mod">
          <ac:chgData name="Premkumar Baskar" userId="ebc22c3c-6afc-433e-89b6-7d8c354f4e66" providerId="ADAL" clId="{7EC8AB84-56D4-4BC0-A37C-2B54E8AC0F2A}" dt="2024-10-16T11:46:51.266" v="768" actId="2711"/>
          <ac:spMkLst>
            <pc:docMk/>
            <pc:sldMk cId="318212644" sldId="573"/>
            <ac:spMk id="4" creationId="{89645F6E-FBC9-9F3A-B59F-6839DF525D6E}"/>
          </ac:spMkLst>
        </pc:spChg>
      </pc:sldChg>
      <pc:sldChg chg="modSp mod">
        <pc:chgData name="Premkumar Baskar" userId="ebc22c3c-6afc-433e-89b6-7d8c354f4e66" providerId="ADAL" clId="{7EC8AB84-56D4-4BC0-A37C-2B54E8AC0F2A}" dt="2024-10-16T11:46:14.160" v="765" actId="2711"/>
        <pc:sldMkLst>
          <pc:docMk/>
          <pc:sldMk cId="4031761795" sldId="574"/>
        </pc:sldMkLst>
        <pc:spChg chg="mod">
          <ac:chgData name="Premkumar Baskar" userId="ebc22c3c-6afc-433e-89b6-7d8c354f4e66" providerId="ADAL" clId="{7EC8AB84-56D4-4BC0-A37C-2B54E8AC0F2A}" dt="2024-10-16T11:46:14.160" v="765" actId="2711"/>
          <ac:spMkLst>
            <pc:docMk/>
            <pc:sldMk cId="4031761795" sldId="574"/>
            <ac:spMk id="4" creationId="{0E7B5B0B-138D-3A44-15DD-1B7BF58A3B9D}"/>
          </ac:spMkLst>
        </pc:spChg>
      </pc:sldChg>
      <pc:sldChg chg="modSp mod">
        <pc:chgData name="Premkumar Baskar" userId="ebc22c3c-6afc-433e-89b6-7d8c354f4e66" providerId="ADAL" clId="{7EC8AB84-56D4-4BC0-A37C-2B54E8AC0F2A}" dt="2024-10-16T11:47:17.044" v="770" actId="120"/>
        <pc:sldMkLst>
          <pc:docMk/>
          <pc:sldMk cId="3603912411" sldId="576"/>
        </pc:sldMkLst>
        <pc:spChg chg="mod">
          <ac:chgData name="Premkumar Baskar" userId="ebc22c3c-6afc-433e-89b6-7d8c354f4e66" providerId="ADAL" clId="{7EC8AB84-56D4-4BC0-A37C-2B54E8AC0F2A}" dt="2024-10-16T11:47:17.044" v="770" actId="120"/>
          <ac:spMkLst>
            <pc:docMk/>
            <pc:sldMk cId="3603912411" sldId="576"/>
            <ac:spMk id="4" creationId="{2542726D-B633-2F4E-B080-6495A073B978}"/>
          </ac:spMkLst>
        </pc:spChg>
      </pc:sldChg>
      <pc:sldChg chg="modSp add del mod">
        <pc:chgData name="Premkumar Baskar" userId="ebc22c3c-6afc-433e-89b6-7d8c354f4e66" providerId="ADAL" clId="{7EC8AB84-56D4-4BC0-A37C-2B54E8AC0F2A}" dt="2024-10-15T12:36:45.627" v="475" actId="2696"/>
        <pc:sldMkLst>
          <pc:docMk/>
          <pc:sldMk cId="2331103291" sldId="577"/>
        </pc:sldMkLst>
        <pc:graphicFrameChg chg="mod modGraphic">
          <ac:chgData name="Premkumar Baskar" userId="ebc22c3c-6afc-433e-89b6-7d8c354f4e66" providerId="ADAL" clId="{7EC8AB84-56D4-4BC0-A37C-2B54E8AC0F2A}" dt="2024-10-15T12:28:30.720" v="461"/>
          <ac:graphicFrameMkLst>
            <pc:docMk/>
            <pc:sldMk cId="2331103291" sldId="577"/>
            <ac:graphicFrameMk id="4" creationId="{58051DFE-5D9B-1F50-DA50-7617E2FFFA15}"/>
          </ac:graphicFrameMkLst>
        </pc:graphicFrameChg>
      </pc:sldChg>
      <pc:sldChg chg="modSp add mod">
        <pc:chgData name="Premkumar Baskar" userId="ebc22c3c-6afc-433e-89b6-7d8c354f4e66" providerId="ADAL" clId="{7EC8AB84-56D4-4BC0-A37C-2B54E8AC0F2A}" dt="2024-10-15T12:58:15.922" v="515" actId="14100"/>
        <pc:sldMkLst>
          <pc:docMk/>
          <pc:sldMk cId="2080744124" sldId="578"/>
        </pc:sldMkLst>
        <pc:graphicFrameChg chg="mod modGraphic">
          <ac:chgData name="Premkumar Baskar" userId="ebc22c3c-6afc-433e-89b6-7d8c354f4e66" providerId="ADAL" clId="{7EC8AB84-56D4-4BC0-A37C-2B54E8AC0F2A}" dt="2024-10-15T12:58:15.922" v="515" actId="14100"/>
          <ac:graphicFrameMkLst>
            <pc:docMk/>
            <pc:sldMk cId="2080744124" sldId="578"/>
            <ac:graphicFrameMk id="4" creationId="{58051DFE-5D9B-1F50-DA50-7617E2FFFA15}"/>
          </ac:graphicFrameMkLst>
        </pc:graphicFrameChg>
      </pc:sldChg>
      <pc:sldChg chg="modSp add mod">
        <pc:chgData name="Premkumar Baskar" userId="ebc22c3c-6afc-433e-89b6-7d8c354f4e66" providerId="ADAL" clId="{7EC8AB84-56D4-4BC0-A37C-2B54E8AC0F2A}" dt="2024-10-15T13:02:39.445" v="529" actId="21"/>
        <pc:sldMkLst>
          <pc:docMk/>
          <pc:sldMk cId="3755083655" sldId="579"/>
        </pc:sldMkLst>
        <pc:graphicFrameChg chg="mod modGraphic">
          <ac:chgData name="Premkumar Baskar" userId="ebc22c3c-6afc-433e-89b6-7d8c354f4e66" providerId="ADAL" clId="{7EC8AB84-56D4-4BC0-A37C-2B54E8AC0F2A}" dt="2024-10-15T13:02:39.445" v="529" actId="21"/>
          <ac:graphicFrameMkLst>
            <pc:docMk/>
            <pc:sldMk cId="3755083655" sldId="579"/>
            <ac:graphicFrameMk id="4" creationId="{58051DFE-5D9B-1F50-DA50-7617E2FFFA15}"/>
          </ac:graphicFrameMkLst>
        </pc:graphicFrameChg>
      </pc:sldChg>
      <pc:sldChg chg="add">
        <pc:chgData name="Premkumar Baskar" userId="ebc22c3c-6afc-433e-89b6-7d8c354f4e66" providerId="ADAL" clId="{7EC8AB84-56D4-4BC0-A37C-2B54E8AC0F2A}" dt="2024-10-15T13:03:04.787" v="531"/>
        <pc:sldMkLst>
          <pc:docMk/>
          <pc:sldMk cId="681611341" sldId="5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5611A-D103-AE4A-AF11-69F48E872C8B}" type="datetimeFigureOut">
              <a:rPr lang="en-US" smtClean="0"/>
              <a:t>10/28/2025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9CFA6-8C68-0943-80D2-57D8206AA2C0}" type="slidenum">
              <a:rPr lang="en-US" smtClean="0"/>
              <a:t>‹#›</a:t>
            </a:fld>
            <a:endParaRPr lang="en-US" dirty="0"/>
          </a:p>
        </p:txBody>
      </p:sp>
    </p:spTree>
    <p:extLst>
      <p:ext uri="{BB962C8B-B14F-4D97-AF65-F5344CB8AC3E}">
        <p14:creationId xmlns:p14="http://schemas.microsoft.com/office/powerpoint/2010/main" val="335689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dirty="0"/>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139CFA6-8C68-0943-80D2-57D8206AA2C0}" type="slidenum">
              <a:rPr lang="en-US" smtClean="0"/>
              <a:t>1</a:t>
            </a:fld>
            <a:endParaRPr lang="en-US" dirty="0"/>
          </a:p>
        </p:txBody>
      </p:sp>
    </p:spTree>
    <p:extLst>
      <p:ext uri="{BB962C8B-B14F-4D97-AF65-F5344CB8AC3E}">
        <p14:creationId xmlns:p14="http://schemas.microsoft.com/office/powerpoint/2010/main" val="1698787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6F519-F489-DC25-59ED-250FD58B8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2D1E39-4390-B68D-277C-4B0A4600E066}"/>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1F6688A8-6E22-1992-3D1C-0332AABCF8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2D5BD3-F86F-AA51-2EFA-A88A806F25DB}"/>
              </a:ext>
            </a:extLst>
          </p:cNvPr>
          <p:cNvSpPr>
            <a:spLocks noGrp="1"/>
          </p:cNvSpPr>
          <p:nvPr>
            <p:ph type="sldNum" sz="quarter" idx="5"/>
          </p:nvPr>
        </p:nvSpPr>
        <p:spPr/>
        <p:txBody>
          <a:bodyPr/>
          <a:lstStyle/>
          <a:p>
            <a:fld id="{D139CFA6-8C68-0943-80D2-57D8206AA2C0}" type="slidenum">
              <a:rPr lang="en-US" smtClean="0"/>
              <a:t>10</a:t>
            </a:fld>
            <a:endParaRPr lang="en-US" dirty="0"/>
          </a:p>
        </p:txBody>
      </p:sp>
    </p:spTree>
    <p:extLst>
      <p:ext uri="{BB962C8B-B14F-4D97-AF65-F5344CB8AC3E}">
        <p14:creationId xmlns:p14="http://schemas.microsoft.com/office/powerpoint/2010/main" val="2726223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1FFE5-D290-3CF3-B0D1-89CE69CAB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B48B5-407A-897B-3CCF-ADDAF9727EEC}"/>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758CF08F-3ACE-8909-77D9-CA375D4730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8170E8-61D3-88F5-3B5D-A36C93231C6E}"/>
              </a:ext>
            </a:extLst>
          </p:cNvPr>
          <p:cNvSpPr>
            <a:spLocks noGrp="1"/>
          </p:cNvSpPr>
          <p:nvPr>
            <p:ph type="sldNum" sz="quarter" idx="5"/>
          </p:nvPr>
        </p:nvSpPr>
        <p:spPr/>
        <p:txBody>
          <a:bodyPr/>
          <a:lstStyle/>
          <a:p>
            <a:fld id="{D139CFA6-8C68-0943-80D2-57D8206AA2C0}" type="slidenum">
              <a:rPr lang="en-US" smtClean="0"/>
              <a:t>11</a:t>
            </a:fld>
            <a:endParaRPr lang="en-US" dirty="0"/>
          </a:p>
        </p:txBody>
      </p:sp>
    </p:spTree>
    <p:extLst>
      <p:ext uri="{BB962C8B-B14F-4D97-AF65-F5344CB8AC3E}">
        <p14:creationId xmlns:p14="http://schemas.microsoft.com/office/powerpoint/2010/main" val="2234362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E3D9C-1CDB-4E77-CE22-EED3CF95F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92EDA4-A785-FA9E-4FE6-3E70262F9F20}"/>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CE52F5D7-B7C3-89A5-F7BD-81EE505243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239165-DF1E-C0B8-96B3-464BF9EED6CB}"/>
              </a:ext>
            </a:extLst>
          </p:cNvPr>
          <p:cNvSpPr>
            <a:spLocks noGrp="1"/>
          </p:cNvSpPr>
          <p:nvPr>
            <p:ph type="sldNum" sz="quarter" idx="5"/>
          </p:nvPr>
        </p:nvSpPr>
        <p:spPr/>
        <p:txBody>
          <a:bodyPr/>
          <a:lstStyle/>
          <a:p>
            <a:fld id="{D139CFA6-8C68-0943-80D2-57D8206AA2C0}" type="slidenum">
              <a:rPr lang="en-US" smtClean="0"/>
              <a:t>12</a:t>
            </a:fld>
            <a:endParaRPr lang="en-US" dirty="0"/>
          </a:p>
        </p:txBody>
      </p:sp>
    </p:spTree>
    <p:extLst>
      <p:ext uri="{BB962C8B-B14F-4D97-AF65-F5344CB8AC3E}">
        <p14:creationId xmlns:p14="http://schemas.microsoft.com/office/powerpoint/2010/main" val="842574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1A5FE-76B5-84D6-BE2F-40C737F5E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3CD0C-C8E6-3109-C16A-54B620028333}"/>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51108CB4-6CB5-A49E-1770-4B3831D180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910591-4304-2A43-ED65-9D81A7405C66}"/>
              </a:ext>
            </a:extLst>
          </p:cNvPr>
          <p:cNvSpPr>
            <a:spLocks noGrp="1"/>
          </p:cNvSpPr>
          <p:nvPr>
            <p:ph type="sldNum" sz="quarter" idx="5"/>
          </p:nvPr>
        </p:nvSpPr>
        <p:spPr/>
        <p:txBody>
          <a:bodyPr/>
          <a:lstStyle/>
          <a:p>
            <a:fld id="{D139CFA6-8C68-0943-80D2-57D8206AA2C0}" type="slidenum">
              <a:rPr lang="en-US" smtClean="0"/>
              <a:t>13</a:t>
            </a:fld>
            <a:endParaRPr lang="en-US" dirty="0"/>
          </a:p>
        </p:txBody>
      </p:sp>
    </p:spTree>
    <p:extLst>
      <p:ext uri="{BB962C8B-B14F-4D97-AF65-F5344CB8AC3E}">
        <p14:creationId xmlns:p14="http://schemas.microsoft.com/office/powerpoint/2010/main" val="1369096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9173B-E6B8-17F2-2AF7-7170BB85E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66EFE-30F3-0074-C3A3-F451B1D24C7C}"/>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93DFA147-78F0-9F68-66A1-A988CCD333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9E2BF5-2F27-C5F9-E3A9-E91BB4DC5E5F}"/>
              </a:ext>
            </a:extLst>
          </p:cNvPr>
          <p:cNvSpPr>
            <a:spLocks noGrp="1"/>
          </p:cNvSpPr>
          <p:nvPr>
            <p:ph type="sldNum" sz="quarter" idx="5"/>
          </p:nvPr>
        </p:nvSpPr>
        <p:spPr/>
        <p:txBody>
          <a:bodyPr/>
          <a:lstStyle/>
          <a:p>
            <a:fld id="{D139CFA6-8C68-0943-80D2-57D8206AA2C0}" type="slidenum">
              <a:rPr lang="en-US" smtClean="0"/>
              <a:t>14</a:t>
            </a:fld>
            <a:endParaRPr lang="en-US" dirty="0"/>
          </a:p>
        </p:txBody>
      </p:sp>
    </p:spTree>
    <p:extLst>
      <p:ext uri="{BB962C8B-B14F-4D97-AF65-F5344CB8AC3E}">
        <p14:creationId xmlns:p14="http://schemas.microsoft.com/office/powerpoint/2010/main" val="1478992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2F190-75D9-4505-3A71-452F551A9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CDBBC-0BAE-0CC1-8756-F3F63CB55E3D}"/>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2CCAF931-5DD7-7E6C-E0A4-9BE2A7CC58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EC6E4D-8AAB-04D9-24D3-A4F9D057FF85}"/>
              </a:ext>
            </a:extLst>
          </p:cNvPr>
          <p:cNvSpPr>
            <a:spLocks noGrp="1"/>
          </p:cNvSpPr>
          <p:nvPr>
            <p:ph type="sldNum" sz="quarter" idx="5"/>
          </p:nvPr>
        </p:nvSpPr>
        <p:spPr/>
        <p:txBody>
          <a:bodyPr/>
          <a:lstStyle/>
          <a:p>
            <a:fld id="{D139CFA6-8C68-0943-80D2-57D8206AA2C0}" type="slidenum">
              <a:rPr lang="en-US" smtClean="0"/>
              <a:t>15</a:t>
            </a:fld>
            <a:endParaRPr lang="en-US" dirty="0"/>
          </a:p>
        </p:txBody>
      </p:sp>
    </p:spTree>
    <p:extLst>
      <p:ext uri="{BB962C8B-B14F-4D97-AF65-F5344CB8AC3E}">
        <p14:creationId xmlns:p14="http://schemas.microsoft.com/office/powerpoint/2010/main" val="332432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73B1B-1DAB-08C4-2C06-EC1B5C6715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0A1695-FB0C-71B9-A79C-02E0805426CD}"/>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094FCDB3-31FE-2E12-B382-CF73186054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A65E78-B3B7-5139-CDB9-D79771FA7383}"/>
              </a:ext>
            </a:extLst>
          </p:cNvPr>
          <p:cNvSpPr>
            <a:spLocks noGrp="1"/>
          </p:cNvSpPr>
          <p:nvPr>
            <p:ph type="sldNum" sz="quarter" idx="5"/>
          </p:nvPr>
        </p:nvSpPr>
        <p:spPr/>
        <p:txBody>
          <a:bodyPr/>
          <a:lstStyle/>
          <a:p>
            <a:fld id="{D139CFA6-8C68-0943-80D2-57D8206AA2C0}" type="slidenum">
              <a:rPr lang="en-US" smtClean="0"/>
              <a:t>2</a:t>
            </a:fld>
            <a:endParaRPr lang="en-US" dirty="0"/>
          </a:p>
        </p:txBody>
      </p:sp>
    </p:spTree>
    <p:extLst>
      <p:ext uri="{BB962C8B-B14F-4D97-AF65-F5344CB8AC3E}">
        <p14:creationId xmlns:p14="http://schemas.microsoft.com/office/powerpoint/2010/main" val="133462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B060-D66E-A7D5-A3E7-77193BF927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EE958-E27D-CA9B-E25C-3DD1AA78DBFC}"/>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1AF650C4-3049-0DE9-4678-FB10C9FF2F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2B38E6-2044-2981-857E-9B2B50569DA7}"/>
              </a:ext>
            </a:extLst>
          </p:cNvPr>
          <p:cNvSpPr>
            <a:spLocks noGrp="1"/>
          </p:cNvSpPr>
          <p:nvPr>
            <p:ph type="sldNum" sz="quarter" idx="5"/>
          </p:nvPr>
        </p:nvSpPr>
        <p:spPr/>
        <p:txBody>
          <a:bodyPr/>
          <a:lstStyle/>
          <a:p>
            <a:fld id="{D139CFA6-8C68-0943-80D2-57D8206AA2C0}" type="slidenum">
              <a:rPr lang="en-US" smtClean="0"/>
              <a:t>3</a:t>
            </a:fld>
            <a:endParaRPr lang="en-US" dirty="0"/>
          </a:p>
        </p:txBody>
      </p:sp>
    </p:spTree>
    <p:extLst>
      <p:ext uri="{BB962C8B-B14F-4D97-AF65-F5344CB8AC3E}">
        <p14:creationId xmlns:p14="http://schemas.microsoft.com/office/powerpoint/2010/main" val="186448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a:t>
            </a:fld>
            <a:endParaRPr lang="en-US" dirty="0"/>
          </a:p>
        </p:txBody>
      </p:sp>
    </p:spTree>
    <p:extLst>
      <p:ext uri="{BB962C8B-B14F-4D97-AF65-F5344CB8AC3E}">
        <p14:creationId xmlns:p14="http://schemas.microsoft.com/office/powerpoint/2010/main" val="213778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5</a:t>
            </a:fld>
            <a:endParaRPr lang="en-US" dirty="0"/>
          </a:p>
        </p:txBody>
      </p:sp>
    </p:spTree>
    <p:extLst>
      <p:ext uri="{BB962C8B-B14F-4D97-AF65-F5344CB8AC3E}">
        <p14:creationId xmlns:p14="http://schemas.microsoft.com/office/powerpoint/2010/main" val="2354922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6</a:t>
            </a:fld>
            <a:endParaRPr lang="en-US" dirty="0"/>
          </a:p>
        </p:txBody>
      </p:sp>
    </p:spTree>
    <p:extLst>
      <p:ext uri="{BB962C8B-B14F-4D97-AF65-F5344CB8AC3E}">
        <p14:creationId xmlns:p14="http://schemas.microsoft.com/office/powerpoint/2010/main" val="1832239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7</a:t>
            </a:fld>
            <a:endParaRPr lang="en-US" dirty="0"/>
          </a:p>
        </p:txBody>
      </p:sp>
    </p:spTree>
    <p:extLst>
      <p:ext uri="{BB962C8B-B14F-4D97-AF65-F5344CB8AC3E}">
        <p14:creationId xmlns:p14="http://schemas.microsoft.com/office/powerpoint/2010/main" val="55348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E9C06-F440-C5E7-730B-E689A85F83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2543A-4D54-B3D0-4F70-65AD6D8485C9}"/>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1FBC356E-0454-64E3-F242-4ADDCAC99B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F6A656-F33C-92AA-4566-0212E720A748}"/>
              </a:ext>
            </a:extLst>
          </p:cNvPr>
          <p:cNvSpPr>
            <a:spLocks noGrp="1"/>
          </p:cNvSpPr>
          <p:nvPr>
            <p:ph type="sldNum" sz="quarter" idx="5"/>
          </p:nvPr>
        </p:nvSpPr>
        <p:spPr/>
        <p:txBody>
          <a:bodyPr/>
          <a:lstStyle/>
          <a:p>
            <a:fld id="{D139CFA6-8C68-0943-80D2-57D8206AA2C0}" type="slidenum">
              <a:rPr lang="en-US" smtClean="0"/>
              <a:t>8</a:t>
            </a:fld>
            <a:endParaRPr lang="en-US" dirty="0"/>
          </a:p>
        </p:txBody>
      </p:sp>
    </p:spTree>
    <p:extLst>
      <p:ext uri="{BB962C8B-B14F-4D97-AF65-F5344CB8AC3E}">
        <p14:creationId xmlns:p14="http://schemas.microsoft.com/office/powerpoint/2010/main" val="4186028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2D5C5-6DA6-EE2B-4DBA-523A4D355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EB0A6-081C-335E-FA7E-A21A7F966ADC}"/>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AC801446-F2E7-6883-8CC7-DBF05391DA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EC3838-DC93-CBE8-5C9A-279F9FC406FD}"/>
              </a:ext>
            </a:extLst>
          </p:cNvPr>
          <p:cNvSpPr>
            <a:spLocks noGrp="1"/>
          </p:cNvSpPr>
          <p:nvPr>
            <p:ph type="sldNum" sz="quarter" idx="5"/>
          </p:nvPr>
        </p:nvSpPr>
        <p:spPr/>
        <p:txBody>
          <a:bodyPr/>
          <a:lstStyle/>
          <a:p>
            <a:fld id="{D139CFA6-8C68-0943-80D2-57D8206AA2C0}" type="slidenum">
              <a:rPr lang="en-US" smtClean="0"/>
              <a:t>9</a:t>
            </a:fld>
            <a:endParaRPr lang="en-US" dirty="0"/>
          </a:p>
        </p:txBody>
      </p:sp>
    </p:spTree>
    <p:extLst>
      <p:ext uri="{BB962C8B-B14F-4D97-AF65-F5344CB8AC3E}">
        <p14:creationId xmlns:p14="http://schemas.microsoft.com/office/powerpoint/2010/main" val="68756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BE73-82F3-1D59-79C5-4AE44608A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CC043-046E-592D-21C1-6244BAF08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1C95C-A0A7-EFBF-0138-FA2A83B1C031}"/>
              </a:ext>
            </a:extLst>
          </p:cNvPr>
          <p:cNvSpPr>
            <a:spLocks noGrp="1"/>
          </p:cNvSpPr>
          <p:nvPr>
            <p:ph type="dt" sz="half" idx="10"/>
          </p:nvPr>
        </p:nvSpPr>
        <p:spPr/>
        <p:txBody>
          <a:bodyPr/>
          <a:lstStyle/>
          <a:p>
            <a:fld id="{55B9388D-3729-2845-97CF-02B0935F4820}" type="datetimeFigureOut">
              <a:rPr lang="en-US" smtClean="0"/>
              <a:t>10/28/2025</a:t>
            </a:fld>
            <a:endParaRPr lang="en-US" dirty="0"/>
          </a:p>
        </p:txBody>
      </p:sp>
      <p:sp>
        <p:nvSpPr>
          <p:cNvPr id="5" name="Footer Placeholder 4">
            <a:extLst>
              <a:ext uri="{FF2B5EF4-FFF2-40B4-BE49-F238E27FC236}">
                <a16:creationId xmlns:a16="http://schemas.microsoft.com/office/drawing/2014/main" id="{07296DC5-2105-5FD5-CC1F-438BC56081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EAAD45-70C6-75A9-5D63-7BEFB05BB148}"/>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4379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83AE-B8FA-EF12-0C12-21D4670EF5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60D8F-974E-F7BC-AD09-B1A00BF4B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766ED-4730-6D16-386A-12B24FC10350}"/>
              </a:ext>
            </a:extLst>
          </p:cNvPr>
          <p:cNvSpPr>
            <a:spLocks noGrp="1"/>
          </p:cNvSpPr>
          <p:nvPr>
            <p:ph type="dt" sz="half" idx="10"/>
          </p:nvPr>
        </p:nvSpPr>
        <p:spPr/>
        <p:txBody>
          <a:bodyPr/>
          <a:lstStyle/>
          <a:p>
            <a:fld id="{55B9388D-3729-2845-97CF-02B0935F4820}" type="datetimeFigureOut">
              <a:rPr lang="en-US" smtClean="0"/>
              <a:t>10/28/2025</a:t>
            </a:fld>
            <a:endParaRPr lang="en-US" dirty="0"/>
          </a:p>
        </p:txBody>
      </p:sp>
      <p:sp>
        <p:nvSpPr>
          <p:cNvPr id="5" name="Footer Placeholder 4">
            <a:extLst>
              <a:ext uri="{FF2B5EF4-FFF2-40B4-BE49-F238E27FC236}">
                <a16:creationId xmlns:a16="http://schemas.microsoft.com/office/drawing/2014/main" id="{CC291810-9EC1-936C-D350-033AED580E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31FB72-C1E4-706F-573D-C96D2FBD485D}"/>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52211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EA2D5-11B9-98ED-9546-1168CFFF5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0EE27-2957-3F44-F6DF-DB45829FEB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E7D53-AD48-C6D0-FFB0-B24019EA180B}"/>
              </a:ext>
            </a:extLst>
          </p:cNvPr>
          <p:cNvSpPr>
            <a:spLocks noGrp="1"/>
          </p:cNvSpPr>
          <p:nvPr>
            <p:ph type="dt" sz="half" idx="10"/>
          </p:nvPr>
        </p:nvSpPr>
        <p:spPr/>
        <p:txBody>
          <a:bodyPr/>
          <a:lstStyle/>
          <a:p>
            <a:fld id="{55B9388D-3729-2845-97CF-02B0935F4820}" type="datetimeFigureOut">
              <a:rPr lang="en-US" smtClean="0"/>
              <a:t>10/28/2025</a:t>
            </a:fld>
            <a:endParaRPr lang="en-US" dirty="0"/>
          </a:p>
        </p:txBody>
      </p:sp>
      <p:sp>
        <p:nvSpPr>
          <p:cNvPr id="5" name="Footer Placeholder 4">
            <a:extLst>
              <a:ext uri="{FF2B5EF4-FFF2-40B4-BE49-F238E27FC236}">
                <a16:creationId xmlns:a16="http://schemas.microsoft.com/office/drawing/2014/main" id="{8879E8BF-5806-03C3-007E-C423FA7806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118A75-4EAA-D49D-59DD-2240879EF6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91683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7EB2-090D-637F-022F-C45782D05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2B649-2667-7BC1-8B0B-D6FB82A63C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6A191-7326-F217-0EAF-E0C1ECBC67CF}"/>
              </a:ext>
            </a:extLst>
          </p:cNvPr>
          <p:cNvSpPr>
            <a:spLocks noGrp="1"/>
          </p:cNvSpPr>
          <p:nvPr>
            <p:ph type="dt" sz="half" idx="10"/>
          </p:nvPr>
        </p:nvSpPr>
        <p:spPr/>
        <p:txBody>
          <a:bodyPr/>
          <a:lstStyle/>
          <a:p>
            <a:fld id="{55B9388D-3729-2845-97CF-02B0935F4820}" type="datetimeFigureOut">
              <a:rPr lang="en-US" smtClean="0"/>
              <a:t>10/28/2025</a:t>
            </a:fld>
            <a:endParaRPr lang="en-US" dirty="0"/>
          </a:p>
        </p:txBody>
      </p:sp>
      <p:sp>
        <p:nvSpPr>
          <p:cNvPr id="5" name="Footer Placeholder 4">
            <a:extLst>
              <a:ext uri="{FF2B5EF4-FFF2-40B4-BE49-F238E27FC236}">
                <a16:creationId xmlns:a16="http://schemas.microsoft.com/office/drawing/2014/main" id="{B05F4669-2324-DC38-7473-F4D0435132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DDFD74-4BE9-0905-E113-078E53692447}"/>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7206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6CF2-0BCE-0467-0153-FBCD711CB8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A17B3-CA94-1FAA-A6B3-B5033B682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13199-34FC-6D01-1A4D-BBC2B6B6C6C5}"/>
              </a:ext>
            </a:extLst>
          </p:cNvPr>
          <p:cNvSpPr>
            <a:spLocks noGrp="1"/>
          </p:cNvSpPr>
          <p:nvPr>
            <p:ph type="dt" sz="half" idx="10"/>
          </p:nvPr>
        </p:nvSpPr>
        <p:spPr/>
        <p:txBody>
          <a:bodyPr/>
          <a:lstStyle/>
          <a:p>
            <a:fld id="{55B9388D-3729-2845-97CF-02B0935F4820}" type="datetimeFigureOut">
              <a:rPr lang="en-US" smtClean="0"/>
              <a:t>10/28/2025</a:t>
            </a:fld>
            <a:endParaRPr lang="en-US" dirty="0"/>
          </a:p>
        </p:txBody>
      </p:sp>
      <p:sp>
        <p:nvSpPr>
          <p:cNvPr id="5" name="Footer Placeholder 4">
            <a:extLst>
              <a:ext uri="{FF2B5EF4-FFF2-40B4-BE49-F238E27FC236}">
                <a16:creationId xmlns:a16="http://schemas.microsoft.com/office/drawing/2014/main" id="{8ABCD013-3903-AF52-618A-E080FAC0ED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93C9F0-DF75-649E-1EAE-943215B29C8A}"/>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2652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8F85-FA3A-2F78-35CF-CE3374331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C3C4D-5B20-2F58-49D8-A081B0E26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426A9C-4326-9055-66C5-66B7498B3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CC791-C077-4667-E5F3-7162432F9753}"/>
              </a:ext>
            </a:extLst>
          </p:cNvPr>
          <p:cNvSpPr>
            <a:spLocks noGrp="1"/>
          </p:cNvSpPr>
          <p:nvPr>
            <p:ph type="dt" sz="half" idx="10"/>
          </p:nvPr>
        </p:nvSpPr>
        <p:spPr/>
        <p:txBody>
          <a:bodyPr/>
          <a:lstStyle/>
          <a:p>
            <a:fld id="{55B9388D-3729-2845-97CF-02B0935F4820}" type="datetimeFigureOut">
              <a:rPr lang="en-US" smtClean="0"/>
              <a:t>10/28/2025</a:t>
            </a:fld>
            <a:endParaRPr lang="en-US" dirty="0"/>
          </a:p>
        </p:txBody>
      </p:sp>
      <p:sp>
        <p:nvSpPr>
          <p:cNvPr id="6" name="Footer Placeholder 5">
            <a:extLst>
              <a:ext uri="{FF2B5EF4-FFF2-40B4-BE49-F238E27FC236}">
                <a16:creationId xmlns:a16="http://schemas.microsoft.com/office/drawing/2014/main" id="{3940AE01-1158-4CB4-AA7F-08713C9CB9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D4EB32-01BE-822F-68F9-4BEF3386BB61}"/>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54683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F4CD-57E1-73B4-A211-912318F645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7ABAF-7E45-AB6F-5004-FB17BD9D1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DA53F-74C6-CC35-1D00-9A6E9C089E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29474-C90D-F3E8-3320-7B4087722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4AC6B-2FFA-2932-9B2E-8652E7180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6DBB17-3E66-B7DA-593E-D5EAFAB716BE}"/>
              </a:ext>
            </a:extLst>
          </p:cNvPr>
          <p:cNvSpPr>
            <a:spLocks noGrp="1"/>
          </p:cNvSpPr>
          <p:nvPr>
            <p:ph type="dt" sz="half" idx="10"/>
          </p:nvPr>
        </p:nvSpPr>
        <p:spPr/>
        <p:txBody>
          <a:bodyPr/>
          <a:lstStyle/>
          <a:p>
            <a:fld id="{55B9388D-3729-2845-97CF-02B0935F4820}" type="datetimeFigureOut">
              <a:rPr lang="en-US" smtClean="0"/>
              <a:t>10/28/2025</a:t>
            </a:fld>
            <a:endParaRPr lang="en-US" dirty="0"/>
          </a:p>
        </p:txBody>
      </p:sp>
      <p:sp>
        <p:nvSpPr>
          <p:cNvPr id="8" name="Footer Placeholder 7">
            <a:extLst>
              <a:ext uri="{FF2B5EF4-FFF2-40B4-BE49-F238E27FC236}">
                <a16:creationId xmlns:a16="http://schemas.microsoft.com/office/drawing/2014/main" id="{687A66A2-171C-BDC5-4F89-CEB20075DD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DE5DD0-EB48-F3F9-6B00-57CDBC8018D2}"/>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8628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5D91-2025-DEEB-895B-EDB38BB49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4722DC-6527-E37E-22DD-A0C5CB1EB806}"/>
              </a:ext>
            </a:extLst>
          </p:cNvPr>
          <p:cNvSpPr>
            <a:spLocks noGrp="1"/>
          </p:cNvSpPr>
          <p:nvPr>
            <p:ph type="dt" sz="half" idx="10"/>
          </p:nvPr>
        </p:nvSpPr>
        <p:spPr/>
        <p:txBody>
          <a:bodyPr/>
          <a:lstStyle/>
          <a:p>
            <a:fld id="{55B9388D-3729-2845-97CF-02B0935F4820}" type="datetimeFigureOut">
              <a:rPr lang="en-US" smtClean="0"/>
              <a:t>10/28/2025</a:t>
            </a:fld>
            <a:endParaRPr lang="en-US" dirty="0"/>
          </a:p>
        </p:txBody>
      </p:sp>
      <p:sp>
        <p:nvSpPr>
          <p:cNvPr id="4" name="Footer Placeholder 3">
            <a:extLst>
              <a:ext uri="{FF2B5EF4-FFF2-40B4-BE49-F238E27FC236}">
                <a16:creationId xmlns:a16="http://schemas.microsoft.com/office/drawing/2014/main" id="{09224BFE-4C6E-F55B-AEAE-33856375DD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187B98-E551-AFFC-AD39-4CBA9327D615}"/>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64915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FF846-08C9-BCA0-70D1-79E4E660D622}"/>
              </a:ext>
            </a:extLst>
          </p:cNvPr>
          <p:cNvSpPr>
            <a:spLocks noGrp="1"/>
          </p:cNvSpPr>
          <p:nvPr>
            <p:ph type="dt" sz="half" idx="10"/>
          </p:nvPr>
        </p:nvSpPr>
        <p:spPr/>
        <p:txBody>
          <a:bodyPr/>
          <a:lstStyle/>
          <a:p>
            <a:fld id="{55B9388D-3729-2845-97CF-02B0935F4820}" type="datetimeFigureOut">
              <a:rPr lang="en-US" smtClean="0"/>
              <a:t>10/28/2025</a:t>
            </a:fld>
            <a:endParaRPr lang="en-US" dirty="0"/>
          </a:p>
        </p:txBody>
      </p:sp>
      <p:sp>
        <p:nvSpPr>
          <p:cNvPr id="3" name="Footer Placeholder 2">
            <a:extLst>
              <a:ext uri="{FF2B5EF4-FFF2-40B4-BE49-F238E27FC236}">
                <a16:creationId xmlns:a16="http://schemas.microsoft.com/office/drawing/2014/main" id="{9C14B50F-CB90-5570-494A-3CCA831DDA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747998-2F7C-8F57-FBB5-2B96E0FAB3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12715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15D2-416C-43AB-8591-733454F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0BA7AE-5D0A-B199-25C4-853D1FAD3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46954-B7AA-70D6-328A-96E0F54CD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9EC4F-7C09-2121-F076-4D2CF2EEA52D}"/>
              </a:ext>
            </a:extLst>
          </p:cNvPr>
          <p:cNvSpPr>
            <a:spLocks noGrp="1"/>
          </p:cNvSpPr>
          <p:nvPr>
            <p:ph type="dt" sz="half" idx="10"/>
          </p:nvPr>
        </p:nvSpPr>
        <p:spPr/>
        <p:txBody>
          <a:bodyPr/>
          <a:lstStyle/>
          <a:p>
            <a:fld id="{55B9388D-3729-2845-97CF-02B0935F4820}" type="datetimeFigureOut">
              <a:rPr lang="en-US" smtClean="0"/>
              <a:t>10/28/2025</a:t>
            </a:fld>
            <a:endParaRPr lang="en-US" dirty="0"/>
          </a:p>
        </p:txBody>
      </p:sp>
      <p:sp>
        <p:nvSpPr>
          <p:cNvPr id="6" name="Footer Placeholder 5">
            <a:extLst>
              <a:ext uri="{FF2B5EF4-FFF2-40B4-BE49-F238E27FC236}">
                <a16:creationId xmlns:a16="http://schemas.microsoft.com/office/drawing/2014/main" id="{9BEB17AE-A54D-C859-3AAA-209B926531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04FD69-2C6D-DFBA-821E-F52AF1C8BF3F}"/>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21178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2FDD-9F71-8368-62D4-6A6D8CA08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4CA1E4-3462-A259-5F61-9B6C75456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12200CF-99CB-500D-7F02-7B80682B4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1118E-8A82-C045-4E33-845FAE726F0B}"/>
              </a:ext>
            </a:extLst>
          </p:cNvPr>
          <p:cNvSpPr>
            <a:spLocks noGrp="1"/>
          </p:cNvSpPr>
          <p:nvPr>
            <p:ph type="dt" sz="half" idx="10"/>
          </p:nvPr>
        </p:nvSpPr>
        <p:spPr/>
        <p:txBody>
          <a:bodyPr/>
          <a:lstStyle/>
          <a:p>
            <a:fld id="{55B9388D-3729-2845-97CF-02B0935F4820}" type="datetimeFigureOut">
              <a:rPr lang="en-US" smtClean="0"/>
              <a:t>10/28/2025</a:t>
            </a:fld>
            <a:endParaRPr lang="en-US" dirty="0"/>
          </a:p>
        </p:txBody>
      </p:sp>
      <p:sp>
        <p:nvSpPr>
          <p:cNvPr id="6" name="Footer Placeholder 5">
            <a:extLst>
              <a:ext uri="{FF2B5EF4-FFF2-40B4-BE49-F238E27FC236}">
                <a16:creationId xmlns:a16="http://schemas.microsoft.com/office/drawing/2014/main" id="{B9FEE9F9-9F53-0288-CA1E-D933A9666A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58D785-EE78-72B5-231E-9C05366ECD8E}"/>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50225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DD12D-7E14-E90E-A256-71063F5E9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94480-4B50-C555-189E-6517059DB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20B05-BFF6-5237-1DEB-963C801F0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9388D-3729-2845-97CF-02B0935F4820}" type="datetimeFigureOut">
              <a:rPr lang="en-US" smtClean="0"/>
              <a:t>10/28/2025</a:t>
            </a:fld>
            <a:endParaRPr lang="en-US" dirty="0"/>
          </a:p>
        </p:txBody>
      </p:sp>
      <p:sp>
        <p:nvSpPr>
          <p:cNvPr id="5" name="Footer Placeholder 4">
            <a:extLst>
              <a:ext uri="{FF2B5EF4-FFF2-40B4-BE49-F238E27FC236}">
                <a16:creationId xmlns:a16="http://schemas.microsoft.com/office/drawing/2014/main" id="{F7883EBD-F006-0C6A-81F1-7205AC66B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130CC8-9A2D-818D-1A89-37F767308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1DDA1-92E0-FB4B-9842-484450E13397}" type="slidenum">
              <a:rPr lang="en-US" smtClean="0"/>
              <a:t>‹#›</a:t>
            </a:fld>
            <a:endParaRPr lang="en-US" dirty="0"/>
          </a:p>
        </p:txBody>
      </p:sp>
    </p:spTree>
    <p:extLst>
      <p:ext uri="{BB962C8B-B14F-4D97-AF65-F5344CB8AC3E}">
        <p14:creationId xmlns:p14="http://schemas.microsoft.com/office/powerpoint/2010/main" val="185069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3"/>
          <a:stretch>
            <a:fillRect/>
          </a:stretch>
        </p:blipFill>
        <p:spPr>
          <a:xfrm>
            <a:off x="0" y="0"/>
            <a:ext cx="12219940" cy="6857999"/>
          </a:xfrm>
          <a:prstGeom prst="rect">
            <a:avLst/>
          </a:prstGeom>
        </p:spPr>
      </p:pic>
      <p:sp>
        <p:nvSpPr>
          <p:cNvPr id="12" name="Rectangle 11">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840814" y="5154168"/>
            <a:ext cx="6776573" cy="1261872"/>
          </a:xfrm>
        </p:spPr>
        <p:txBody>
          <a:bodyPr anchor="ctr">
            <a:noAutofit/>
          </a:bodyPr>
          <a:lstStyle/>
          <a:p>
            <a:pPr algn="l"/>
            <a:r>
              <a:rPr lang="en-US" sz="4000" b="1" dirty="0">
                <a:solidFill>
                  <a:schemeClr val="tx1">
                    <a:lumMod val="85000"/>
                    <a:lumOff val="15000"/>
                  </a:schemeClr>
                </a:solidFill>
                <a:latin typeface="Avenir Black" panose="02000503020000020003" pitchFamily="2" charset="0"/>
              </a:rPr>
              <a:t>VH Lite</a:t>
            </a:r>
          </a:p>
        </p:txBody>
      </p:sp>
      <p:sp>
        <p:nvSpPr>
          <p:cNvPr id="7" name="Subtitle 6">
            <a:extLst>
              <a:ext uri="{FF2B5EF4-FFF2-40B4-BE49-F238E27FC236}">
                <a16:creationId xmlns:a16="http://schemas.microsoft.com/office/drawing/2014/main" id="{4BB33530-110D-A4BC-D249-C752BD0D3613}"/>
              </a:ext>
            </a:extLst>
          </p:cNvPr>
          <p:cNvSpPr>
            <a:spLocks noGrp="1"/>
          </p:cNvSpPr>
          <p:nvPr>
            <p:ph type="subTitle" idx="1"/>
          </p:nvPr>
        </p:nvSpPr>
        <p:spPr>
          <a:xfrm>
            <a:off x="8458200" y="5154168"/>
            <a:ext cx="2892986" cy="1261872"/>
          </a:xfrm>
        </p:spPr>
        <p:txBody>
          <a:bodyPr anchor="ctr">
            <a:normAutofit/>
          </a:bodyPr>
          <a:lstStyle/>
          <a:p>
            <a:pPr algn="l"/>
            <a:r>
              <a:rPr lang="en-US" sz="2000" dirty="0">
                <a:solidFill>
                  <a:schemeClr val="tx2"/>
                </a:solidFill>
                <a:latin typeface="Avenir Book" panose="02000503020000020003" pitchFamily="2" charset="0"/>
              </a:rPr>
              <a:t>Android Installation Guide</a:t>
            </a:r>
          </a:p>
          <a:p>
            <a:pPr algn="l"/>
            <a:r>
              <a:rPr lang="en-US" sz="2000" dirty="0">
                <a:solidFill>
                  <a:schemeClr val="tx2"/>
                </a:solidFill>
                <a:latin typeface="Avenir Book" panose="02000503020000020003" pitchFamily="2" charset="0"/>
              </a:rPr>
              <a:t>November 2025</a:t>
            </a:r>
          </a:p>
        </p:txBody>
      </p:sp>
      <p:cxnSp>
        <p:nvCxnSpPr>
          <p:cNvPr id="14" name="Straight Connector 13">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2025 Vision Group</a:t>
            </a:r>
          </a:p>
        </p:txBody>
      </p:sp>
    </p:spTree>
    <p:extLst>
      <p:ext uri="{BB962C8B-B14F-4D97-AF65-F5344CB8AC3E}">
        <p14:creationId xmlns:p14="http://schemas.microsoft.com/office/powerpoint/2010/main" val="17316162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813B9-8840-75CF-EC64-413BD5275DF1}"/>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5502632-5F85-C433-D12C-3191B76C22FE}"/>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9DF4DB6D-C390-960B-4BD0-EFEFCA387E4E}"/>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5" name="Title 1">
            <a:extLst>
              <a:ext uri="{FF2B5EF4-FFF2-40B4-BE49-F238E27FC236}">
                <a16:creationId xmlns:a16="http://schemas.microsoft.com/office/drawing/2014/main" id="{03E0354E-6F7C-2552-886F-3E4A81EF567C}"/>
              </a:ext>
            </a:extLst>
          </p:cNvPr>
          <p:cNvSpPr>
            <a:spLocks noGrp="1"/>
          </p:cNvSpPr>
          <p:nvPr>
            <p:ph type="title"/>
          </p:nvPr>
        </p:nvSpPr>
        <p:spPr>
          <a:xfrm>
            <a:off x="231937" y="152179"/>
            <a:ext cx="11537276" cy="539915"/>
          </a:xfrm>
        </p:spPr>
        <p:txBody>
          <a:bodyPr>
            <a:normAutofit/>
          </a:bodyPr>
          <a:lstStyle/>
          <a:p>
            <a:pPr algn="ctr"/>
            <a:r>
              <a:rPr lang="en-US" sz="2800" b="1" dirty="0">
                <a:solidFill>
                  <a:srgbClr val="002060"/>
                </a:solidFill>
                <a:latin typeface="+mn-lt"/>
              </a:rPr>
              <a:t>DEVICE DATA DOWNLOAD IN BACKGROUND</a:t>
            </a:r>
            <a:endParaRPr lang="en-MY" sz="2800" b="1" dirty="0">
              <a:solidFill>
                <a:srgbClr val="002060"/>
              </a:solidFill>
              <a:latin typeface="+mn-lt"/>
            </a:endParaRPr>
          </a:p>
        </p:txBody>
      </p:sp>
      <p:pic>
        <p:nvPicPr>
          <p:cNvPr id="7" name="Picture 6">
            <a:extLst>
              <a:ext uri="{FF2B5EF4-FFF2-40B4-BE49-F238E27FC236}">
                <a16:creationId xmlns:a16="http://schemas.microsoft.com/office/drawing/2014/main" id="{7340FB0A-5BAF-D6A3-9AED-BE4F0BEF6B9E}"/>
              </a:ext>
            </a:extLst>
          </p:cNvPr>
          <p:cNvPicPr>
            <a:picLocks noChangeAspect="1"/>
          </p:cNvPicPr>
          <p:nvPr/>
        </p:nvPicPr>
        <p:blipFill>
          <a:blip r:embed="rId4"/>
          <a:srcRect/>
          <a:stretch/>
        </p:blipFill>
        <p:spPr>
          <a:xfrm>
            <a:off x="1764438" y="1356349"/>
            <a:ext cx="1794842" cy="3888826"/>
          </a:xfrm>
          <a:prstGeom prst="rect">
            <a:avLst/>
          </a:prstGeom>
          <a:ln w="28575">
            <a:solidFill>
              <a:srgbClr val="002060"/>
            </a:solidFill>
          </a:ln>
        </p:spPr>
      </p:pic>
      <p:pic>
        <p:nvPicPr>
          <p:cNvPr id="8" name="Picture 7">
            <a:extLst>
              <a:ext uri="{FF2B5EF4-FFF2-40B4-BE49-F238E27FC236}">
                <a16:creationId xmlns:a16="http://schemas.microsoft.com/office/drawing/2014/main" id="{491F4EFF-3543-0086-8864-A7DEBA42473B}"/>
              </a:ext>
            </a:extLst>
          </p:cNvPr>
          <p:cNvPicPr>
            <a:picLocks noChangeAspect="1"/>
          </p:cNvPicPr>
          <p:nvPr/>
        </p:nvPicPr>
        <p:blipFill>
          <a:blip r:embed="rId5"/>
          <a:srcRect/>
          <a:stretch/>
        </p:blipFill>
        <p:spPr>
          <a:xfrm>
            <a:off x="8632718" y="1356350"/>
            <a:ext cx="1794842" cy="3888824"/>
          </a:xfrm>
          <a:prstGeom prst="rect">
            <a:avLst/>
          </a:prstGeom>
          <a:ln w="28575">
            <a:solidFill>
              <a:srgbClr val="002060"/>
            </a:solidFill>
          </a:ln>
        </p:spPr>
      </p:pic>
      <p:pic>
        <p:nvPicPr>
          <p:cNvPr id="3" name="Picture 2">
            <a:extLst>
              <a:ext uri="{FF2B5EF4-FFF2-40B4-BE49-F238E27FC236}">
                <a16:creationId xmlns:a16="http://schemas.microsoft.com/office/drawing/2014/main" id="{253D04C9-C719-F017-4710-CD665ECA11A9}"/>
              </a:ext>
            </a:extLst>
          </p:cNvPr>
          <p:cNvPicPr>
            <a:picLocks noChangeAspect="1"/>
          </p:cNvPicPr>
          <p:nvPr/>
        </p:nvPicPr>
        <p:blipFill>
          <a:blip r:embed="rId6"/>
          <a:srcRect/>
          <a:stretch/>
        </p:blipFill>
        <p:spPr>
          <a:xfrm>
            <a:off x="5198578" y="1356350"/>
            <a:ext cx="1794842" cy="3888826"/>
          </a:xfrm>
          <a:prstGeom prst="rect">
            <a:avLst/>
          </a:prstGeom>
          <a:ln w="28575">
            <a:solidFill>
              <a:srgbClr val="002060"/>
            </a:solidFill>
          </a:ln>
        </p:spPr>
      </p:pic>
      <p:sp>
        <p:nvSpPr>
          <p:cNvPr id="4" name="Rectangle 3">
            <a:extLst>
              <a:ext uri="{FF2B5EF4-FFF2-40B4-BE49-F238E27FC236}">
                <a16:creationId xmlns:a16="http://schemas.microsoft.com/office/drawing/2014/main" id="{3EE4EB32-EB0E-1BE3-A435-412039C9D17A}"/>
              </a:ext>
            </a:extLst>
          </p:cNvPr>
          <p:cNvSpPr/>
          <p:nvPr/>
        </p:nvSpPr>
        <p:spPr>
          <a:xfrm>
            <a:off x="1733550" y="5357233"/>
            <a:ext cx="1825731" cy="646331"/>
          </a:xfrm>
          <a:prstGeom prst="rect">
            <a:avLst/>
          </a:prstGeom>
          <a:solidFill>
            <a:srgbClr val="002060"/>
          </a:solidFill>
        </p:spPr>
        <p:txBody>
          <a:bodyPr wrap="square">
            <a:spAutoFit/>
          </a:bodyPr>
          <a:lstStyle/>
          <a:p>
            <a:pPr algn="just"/>
            <a:r>
              <a:rPr lang="en-US" sz="1200" dirty="0">
                <a:solidFill>
                  <a:schemeClr val="bg1"/>
                </a:solidFill>
              </a:rPr>
              <a:t>Searching for devices and displaying the number of devices found.</a:t>
            </a:r>
          </a:p>
        </p:txBody>
      </p:sp>
      <p:sp>
        <p:nvSpPr>
          <p:cNvPr id="9" name="Rectangle 8">
            <a:extLst>
              <a:ext uri="{FF2B5EF4-FFF2-40B4-BE49-F238E27FC236}">
                <a16:creationId xmlns:a16="http://schemas.microsoft.com/office/drawing/2014/main" id="{9F7E5B2B-1F65-F5E2-8CEC-60E2A001FF08}"/>
              </a:ext>
            </a:extLst>
          </p:cNvPr>
          <p:cNvSpPr/>
          <p:nvPr/>
        </p:nvSpPr>
        <p:spPr>
          <a:xfrm>
            <a:off x="5167690" y="5352989"/>
            <a:ext cx="1865570" cy="461665"/>
          </a:xfrm>
          <a:prstGeom prst="rect">
            <a:avLst/>
          </a:prstGeom>
          <a:solidFill>
            <a:srgbClr val="002060"/>
          </a:solidFill>
        </p:spPr>
        <p:txBody>
          <a:bodyPr wrap="square">
            <a:spAutoFit/>
          </a:bodyPr>
          <a:lstStyle/>
          <a:p>
            <a:pPr algn="just"/>
            <a:r>
              <a:rPr lang="en-US" sz="1200" dirty="0">
                <a:solidFill>
                  <a:schemeClr val="bg1"/>
                </a:solidFill>
              </a:rPr>
              <a:t>Connecting with the searched device.</a:t>
            </a:r>
          </a:p>
        </p:txBody>
      </p:sp>
      <p:sp>
        <p:nvSpPr>
          <p:cNvPr id="10" name="Rectangle 9">
            <a:extLst>
              <a:ext uri="{FF2B5EF4-FFF2-40B4-BE49-F238E27FC236}">
                <a16:creationId xmlns:a16="http://schemas.microsoft.com/office/drawing/2014/main" id="{17A2E1B4-ABEC-2BDB-6EB7-5B89C63DD868}"/>
              </a:ext>
            </a:extLst>
          </p:cNvPr>
          <p:cNvSpPr/>
          <p:nvPr/>
        </p:nvSpPr>
        <p:spPr>
          <a:xfrm>
            <a:off x="8599171" y="5352989"/>
            <a:ext cx="1859280" cy="646331"/>
          </a:xfrm>
          <a:prstGeom prst="rect">
            <a:avLst/>
          </a:prstGeom>
          <a:solidFill>
            <a:srgbClr val="002060"/>
          </a:solidFill>
        </p:spPr>
        <p:txBody>
          <a:bodyPr wrap="square">
            <a:spAutoFit/>
          </a:bodyPr>
          <a:lstStyle/>
          <a:p>
            <a:pPr algn="just"/>
            <a:r>
              <a:rPr lang="en-US" sz="1200" dirty="0">
                <a:solidFill>
                  <a:schemeClr val="bg1"/>
                </a:solidFill>
              </a:rPr>
              <a:t>The app connects to the device and collects the data.</a:t>
            </a:r>
          </a:p>
        </p:txBody>
      </p:sp>
    </p:spTree>
    <p:extLst>
      <p:ext uri="{BB962C8B-B14F-4D97-AF65-F5344CB8AC3E}">
        <p14:creationId xmlns:p14="http://schemas.microsoft.com/office/powerpoint/2010/main" val="547840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EFF89-C437-5B48-FCBE-0909C502BDE2}"/>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A4F89CFD-67C9-11FD-FA12-A2719C3C68DF}"/>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D515962-2EC4-AED5-2960-D5594223E5C5}"/>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982694CA-D1E0-8595-7EC2-CEAEDBAE715F}"/>
              </a:ext>
            </a:extLst>
          </p:cNvPr>
          <p:cNvSpPr>
            <a:spLocks noGrp="1"/>
          </p:cNvSpPr>
          <p:nvPr>
            <p:ph type="title"/>
          </p:nvPr>
        </p:nvSpPr>
        <p:spPr>
          <a:xfrm>
            <a:off x="471947" y="152179"/>
            <a:ext cx="11238272" cy="539915"/>
          </a:xfrm>
        </p:spPr>
        <p:txBody>
          <a:bodyPr>
            <a:normAutofit/>
          </a:bodyPr>
          <a:lstStyle/>
          <a:p>
            <a:pPr algn="ctr"/>
            <a:r>
              <a:rPr lang="en-MY" sz="2800" b="1" dirty="0">
                <a:solidFill>
                  <a:srgbClr val="002060"/>
                </a:solidFill>
                <a:latin typeface="+mn-lt"/>
              </a:rPr>
              <a:t>HISTORY SCREEN</a:t>
            </a:r>
          </a:p>
        </p:txBody>
      </p:sp>
      <p:sp>
        <p:nvSpPr>
          <p:cNvPr id="5" name="Rectangle 4">
            <a:extLst>
              <a:ext uri="{FF2B5EF4-FFF2-40B4-BE49-F238E27FC236}">
                <a16:creationId xmlns:a16="http://schemas.microsoft.com/office/drawing/2014/main" id="{074D9714-3AB9-DF92-BBC2-B0F791CF8228}"/>
              </a:ext>
            </a:extLst>
          </p:cNvPr>
          <p:cNvSpPr/>
          <p:nvPr/>
        </p:nvSpPr>
        <p:spPr>
          <a:xfrm>
            <a:off x="8367251" y="2220782"/>
            <a:ext cx="3231646" cy="307777"/>
          </a:xfrm>
          <a:prstGeom prst="rect">
            <a:avLst/>
          </a:prstGeom>
          <a:solidFill>
            <a:srgbClr val="002060"/>
          </a:solidFill>
        </p:spPr>
        <p:txBody>
          <a:bodyPr wrap="square">
            <a:spAutoFit/>
          </a:bodyPr>
          <a:lstStyle/>
          <a:p>
            <a:pPr algn="just"/>
            <a:r>
              <a:rPr lang="en-US" sz="1400" dirty="0">
                <a:solidFill>
                  <a:schemeClr val="bg1"/>
                </a:solidFill>
              </a:rPr>
              <a:t>Option to filter out historical data.</a:t>
            </a:r>
          </a:p>
        </p:txBody>
      </p:sp>
      <p:sp>
        <p:nvSpPr>
          <p:cNvPr id="7" name="Rectangle 6">
            <a:extLst>
              <a:ext uri="{FF2B5EF4-FFF2-40B4-BE49-F238E27FC236}">
                <a16:creationId xmlns:a16="http://schemas.microsoft.com/office/drawing/2014/main" id="{08E081FB-1202-053F-5D5B-18BBE18E83A1}"/>
              </a:ext>
            </a:extLst>
          </p:cNvPr>
          <p:cNvSpPr/>
          <p:nvPr/>
        </p:nvSpPr>
        <p:spPr>
          <a:xfrm>
            <a:off x="471947" y="2385662"/>
            <a:ext cx="3231646" cy="523220"/>
          </a:xfrm>
          <a:prstGeom prst="rect">
            <a:avLst/>
          </a:prstGeom>
          <a:solidFill>
            <a:srgbClr val="002060"/>
          </a:solidFill>
        </p:spPr>
        <p:txBody>
          <a:bodyPr wrap="square">
            <a:spAutoFit/>
          </a:bodyPr>
          <a:lstStyle/>
          <a:p>
            <a:pPr algn="just"/>
            <a:r>
              <a:rPr lang="en-US" sz="1400" dirty="0">
                <a:solidFill>
                  <a:schemeClr val="bg1"/>
                </a:solidFill>
              </a:rPr>
              <a:t>The data upload status of the last device is displayed here.</a:t>
            </a:r>
          </a:p>
        </p:txBody>
      </p:sp>
      <p:sp>
        <p:nvSpPr>
          <p:cNvPr id="8" name="Rectangle 7">
            <a:extLst>
              <a:ext uri="{FF2B5EF4-FFF2-40B4-BE49-F238E27FC236}">
                <a16:creationId xmlns:a16="http://schemas.microsoft.com/office/drawing/2014/main" id="{AC934E75-7BC3-B848-2942-19F12C322B0A}"/>
              </a:ext>
            </a:extLst>
          </p:cNvPr>
          <p:cNvSpPr/>
          <p:nvPr/>
        </p:nvSpPr>
        <p:spPr>
          <a:xfrm>
            <a:off x="471947" y="4108821"/>
            <a:ext cx="3231646" cy="954107"/>
          </a:xfrm>
          <a:prstGeom prst="rect">
            <a:avLst/>
          </a:prstGeom>
          <a:solidFill>
            <a:srgbClr val="002060"/>
          </a:solidFill>
        </p:spPr>
        <p:txBody>
          <a:bodyPr wrap="square">
            <a:spAutoFit/>
          </a:bodyPr>
          <a:lstStyle/>
          <a:p>
            <a:pPr algn="just"/>
            <a:r>
              <a:rPr lang="en-US" sz="1400" dirty="0">
                <a:solidFill>
                  <a:schemeClr val="bg1"/>
                </a:solidFill>
              </a:rPr>
              <a:t>If data downloading and uploading fail, the status will be shown as Incomplete, and the box color will be red with an error message.</a:t>
            </a:r>
          </a:p>
        </p:txBody>
      </p:sp>
      <p:grpSp>
        <p:nvGrpSpPr>
          <p:cNvPr id="13" name="Group 12">
            <a:extLst>
              <a:ext uri="{FF2B5EF4-FFF2-40B4-BE49-F238E27FC236}">
                <a16:creationId xmlns:a16="http://schemas.microsoft.com/office/drawing/2014/main" id="{D3181F7B-F08E-7A0E-352A-B6E2E447F90D}"/>
              </a:ext>
            </a:extLst>
          </p:cNvPr>
          <p:cNvGrpSpPr/>
          <p:nvPr/>
        </p:nvGrpSpPr>
        <p:grpSpPr>
          <a:xfrm>
            <a:off x="5198798" y="1815628"/>
            <a:ext cx="1794403" cy="3887873"/>
            <a:chOff x="1215578" y="1440422"/>
            <a:chExt cx="2519999" cy="5011738"/>
          </a:xfrm>
        </p:grpSpPr>
        <p:pic>
          <p:nvPicPr>
            <p:cNvPr id="14" name="Picture 13">
              <a:extLst>
                <a:ext uri="{FF2B5EF4-FFF2-40B4-BE49-F238E27FC236}">
                  <a16:creationId xmlns:a16="http://schemas.microsoft.com/office/drawing/2014/main" id="{394B7E28-1B3F-1130-22E5-608C39CB1CBA}"/>
                </a:ext>
              </a:extLst>
            </p:cNvPr>
            <p:cNvPicPr>
              <a:picLocks/>
            </p:cNvPicPr>
            <p:nvPr/>
          </p:nvPicPr>
          <p:blipFill>
            <a:blip r:embed="rId4"/>
            <a:srcRect/>
            <a:stretch/>
          </p:blipFill>
          <p:spPr>
            <a:xfrm>
              <a:off x="1215578" y="1440422"/>
              <a:ext cx="2519999" cy="5011738"/>
            </a:xfrm>
            <a:prstGeom prst="rect">
              <a:avLst/>
            </a:prstGeom>
            <a:ln w="28575">
              <a:solidFill>
                <a:srgbClr val="002060"/>
              </a:solidFill>
            </a:ln>
          </p:spPr>
        </p:pic>
        <p:sp>
          <p:nvSpPr>
            <p:cNvPr id="15" name="Rectangle: Rounded Corners 14">
              <a:extLst>
                <a:ext uri="{FF2B5EF4-FFF2-40B4-BE49-F238E27FC236}">
                  <a16:creationId xmlns:a16="http://schemas.microsoft.com/office/drawing/2014/main" id="{4E73EC25-1B86-AD00-1FE8-336CA9C4D38A}"/>
                </a:ext>
              </a:extLst>
            </p:cNvPr>
            <p:cNvSpPr/>
            <p:nvPr/>
          </p:nvSpPr>
          <p:spPr>
            <a:xfrm>
              <a:off x="3420857" y="2057099"/>
              <a:ext cx="263963" cy="242256"/>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ectangle: Rounded Corners 15">
              <a:extLst>
                <a:ext uri="{FF2B5EF4-FFF2-40B4-BE49-F238E27FC236}">
                  <a16:creationId xmlns:a16="http://schemas.microsoft.com/office/drawing/2014/main" id="{AA2ECD45-5951-CCC4-C337-0AC226561C7C}"/>
                </a:ext>
              </a:extLst>
            </p:cNvPr>
            <p:cNvSpPr/>
            <p:nvPr/>
          </p:nvSpPr>
          <p:spPr>
            <a:xfrm>
              <a:off x="1225993" y="2359440"/>
              <a:ext cx="2458828" cy="23686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cxnSp>
        <p:nvCxnSpPr>
          <p:cNvPr id="20" name="Straight Arrow Connector 19">
            <a:extLst>
              <a:ext uri="{FF2B5EF4-FFF2-40B4-BE49-F238E27FC236}">
                <a16:creationId xmlns:a16="http://schemas.microsoft.com/office/drawing/2014/main" id="{7CF2385A-8D6E-9A4F-2D37-E73943F0C5F5}"/>
              </a:ext>
            </a:extLst>
          </p:cNvPr>
          <p:cNvCxnSpPr>
            <a:cxnSpLocks/>
            <a:stCxn id="7" idx="1"/>
            <a:endCxn id="16" idx="1"/>
          </p:cNvCxnSpPr>
          <p:nvPr/>
        </p:nvCxnSpPr>
        <p:spPr>
          <a:xfrm flipV="1">
            <a:off x="471947" y="2620432"/>
            <a:ext cx="4734267" cy="2684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3219A5A-81AC-7A00-E560-F3BFBFC31CC8}"/>
              </a:ext>
            </a:extLst>
          </p:cNvPr>
          <p:cNvCxnSpPr>
            <a:cxnSpLocks/>
            <a:stCxn id="8" idx="3"/>
            <a:endCxn id="37" idx="1"/>
          </p:cNvCxnSpPr>
          <p:nvPr/>
        </p:nvCxnSpPr>
        <p:spPr>
          <a:xfrm flipV="1">
            <a:off x="3703593" y="3271477"/>
            <a:ext cx="1502621" cy="1314398"/>
          </a:xfrm>
          <a:prstGeom prst="bentConnector3">
            <a:avLst>
              <a:gd name="adj1" fmla="val 50000"/>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50EA87-4B9C-7E57-EA81-42B22F2FAF33}"/>
              </a:ext>
            </a:extLst>
          </p:cNvPr>
          <p:cNvCxnSpPr>
            <a:cxnSpLocks/>
            <a:stCxn id="5" idx="1"/>
            <a:endCxn id="15" idx="3"/>
          </p:cNvCxnSpPr>
          <p:nvPr/>
        </p:nvCxnSpPr>
        <p:spPr>
          <a:xfrm flipH="1">
            <a:off x="6957059" y="2374671"/>
            <a:ext cx="1410192" cy="13312"/>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F8DC791-D4D8-48C3-E20E-D04424C99A9B}"/>
              </a:ext>
            </a:extLst>
          </p:cNvPr>
          <p:cNvSpPr/>
          <p:nvPr/>
        </p:nvSpPr>
        <p:spPr>
          <a:xfrm>
            <a:off x="5206214" y="2798988"/>
            <a:ext cx="1750844" cy="94497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 name="Rectangle 37">
            <a:extLst>
              <a:ext uri="{FF2B5EF4-FFF2-40B4-BE49-F238E27FC236}">
                <a16:creationId xmlns:a16="http://schemas.microsoft.com/office/drawing/2014/main" id="{514AAFA3-70DE-3CE5-7ABE-F1A2F7F8B969}"/>
              </a:ext>
            </a:extLst>
          </p:cNvPr>
          <p:cNvSpPr/>
          <p:nvPr/>
        </p:nvSpPr>
        <p:spPr>
          <a:xfrm>
            <a:off x="5206212" y="3824028"/>
            <a:ext cx="1750845" cy="127121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2" name="Rectangle 41">
            <a:extLst>
              <a:ext uri="{FF2B5EF4-FFF2-40B4-BE49-F238E27FC236}">
                <a16:creationId xmlns:a16="http://schemas.microsoft.com/office/drawing/2014/main" id="{AAA6D6C1-DE72-23CE-2C92-7BC953AB0840}"/>
              </a:ext>
            </a:extLst>
          </p:cNvPr>
          <p:cNvSpPr/>
          <p:nvPr/>
        </p:nvSpPr>
        <p:spPr>
          <a:xfrm>
            <a:off x="8367251" y="3058524"/>
            <a:ext cx="3231646" cy="738664"/>
          </a:xfrm>
          <a:prstGeom prst="rect">
            <a:avLst/>
          </a:prstGeom>
          <a:solidFill>
            <a:srgbClr val="002060"/>
          </a:solidFill>
        </p:spPr>
        <p:txBody>
          <a:bodyPr wrap="square">
            <a:spAutoFit/>
          </a:bodyPr>
          <a:lstStyle/>
          <a:p>
            <a:pPr algn="just"/>
            <a:r>
              <a:rPr lang="en-US" sz="1400" dirty="0">
                <a:solidFill>
                  <a:schemeClr val="bg1"/>
                </a:solidFill>
              </a:rPr>
              <a:t>History of Data Downloads and Uploads with Device Serial Number, Date and Time, Status, and Device Type.</a:t>
            </a:r>
          </a:p>
        </p:txBody>
      </p:sp>
      <p:cxnSp>
        <p:nvCxnSpPr>
          <p:cNvPr id="43" name="Straight Arrow Connector 42">
            <a:extLst>
              <a:ext uri="{FF2B5EF4-FFF2-40B4-BE49-F238E27FC236}">
                <a16:creationId xmlns:a16="http://schemas.microsoft.com/office/drawing/2014/main" id="{5EEF0EBF-85A0-08F2-B72E-385609A108ED}"/>
              </a:ext>
            </a:extLst>
          </p:cNvPr>
          <p:cNvCxnSpPr>
            <a:cxnSpLocks/>
            <a:stCxn id="42" idx="1"/>
            <a:endCxn id="38" idx="3"/>
          </p:cNvCxnSpPr>
          <p:nvPr/>
        </p:nvCxnSpPr>
        <p:spPr>
          <a:xfrm rot="10800000" flipV="1">
            <a:off x="6957057" y="3427856"/>
            <a:ext cx="1410194" cy="1031778"/>
          </a:xfrm>
          <a:prstGeom prst="bentConnector3">
            <a:avLst>
              <a:gd name="adj1" fmla="val 50000"/>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88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2B3EA-9F7F-E04E-CCAB-379551B3FEA1}"/>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3CE918C0-6D08-3B66-8019-7FC8A5F5B05E}"/>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113F06BD-AEA7-24CB-66A7-6803D93364A3}"/>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00C7C910-3F93-0CB6-49DF-D7F7ECCAB2AD}"/>
              </a:ext>
            </a:extLst>
          </p:cNvPr>
          <p:cNvSpPr>
            <a:spLocks noGrp="1"/>
          </p:cNvSpPr>
          <p:nvPr>
            <p:ph type="title"/>
          </p:nvPr>
        </p:nvSpPr>
        <p:spPr>
          <a:xfrm>
            <a:off x="471947" y="152179"/>
            <a:ext cx="11198943" cy="539915"/>
          </a:xfrm>
        </p:spPr>
        <p:txBody>
          <a:bodyPr>
            <a:normAutofit/>
          </a:bodyPr>
          <a:lstStyle/>
          <a:p>
            <a:pPr algn="ctr"/>
            <a:r>
              <a:rPr lang="en-MY" sz="2800" b="1" dirty="0">
                <a:solidFill>
                  <a:srgbClr val="002060"/>
                </a:solidFill>
                <a:latin typeface="Avenir Black" panose="02000503020000020003" pitchFamily="2" charset="0"/>
              </a:rPr>
              <a:t>HISTORY FILTER</a:t>
            </a:r>
          </a:p>
        </p:txBody>
      </p:sp>
      <p:pic>
        <p:nvPicPr>
          <p:cNvPr id="14" name="Picture 13">
            <a:extLst>
              <a:ext uri="{FF2B5EF4-FFF2-40B4-BE49-F238E27FC236}">
                <a16:creationId xmlns:a16="http://schemas.microsoft.com/office/drawing/2014/main" id="{490F6AAD-B590-7778-1233-0B2CC89A6F72}"/>
              </a:ext>
            </a:extLst>
          </p:cNvPr>
          <p:cNvPicPr>
            <a:picLocks/>
          </p:cNvPicPr>
          <p:nvPr/>
        </p:nvPicPr>
        <p:blipFill>
          <a:blip r:embed="rId4"/>
          <a:srcRect/>
          <a:stretch/>
        </p:blipFill>
        <p:spPr>
          <a:xfrm>
            <a:off x="5198798" y="1815628"/>
            <a:ext cx="1794402" cy="3887873"/>
          </a:xfrm>
          <a:prstGeom prst="rect">
            <a:avLst/>
          </a:prstGeom>
          <a:ln w="28575">
            <a:solidFill>
              <a:srgbClr val="002060"/>
            </a:solidFill>
          </a:ln>
        </p:spPr>
      </p:pic>
      <p:sp>
        <p:nvSpPr>
          <p:cNvPr id="10" name="Rectangle 9">
            <a:extLst>
              <a:ext uri="{FF2B5EF4-FFF2-40B4-BE49-F238E27FC236}">
                <a16:creationId xmlns:a16="http://schemas.microsoft.com/office/drawing/2014/main" id="{D9DF961E-BD46-B7F9-9BF4-8476BDF8B6AF}"/>
              </a:ext>
            </a:extLst>
          </p:cNvPr>
          <p:cNvSpPr/>
          <p:nvPr/>
        </p:nvSpPr>
        <p:spPr>
          <a:xfrm>
            <a:off x="7832190" y="1914675"/>
            <a:ext cx="3768092" cy="461665"/>
          </a:xfrm>
          <a:prstGeom prst="rect">
            <a:avLst/>
          </a:prstGeom>
          <a:solidFill>
            <a:srgbClr val="002060"/>
          </a:solidFill>
        </p:spPr>
        <p:txBody>
          <a:bodyPr wrap="square">
            <a:spAutoFit/>
          </a:bodyPr>
          <a:lstStyle/>
          <a:p>
            <a:pPr algn="just"/>
            <a:r>
              <a:rPr lang="en-US" sz="1200" dirty="0">
                <a:solidFill>
                  <a:schemeClr val="bg1"/>
                </a:solidFill>
              </a:rPr>
              <a:t>If tap the Reset button, all filters will be removed, and the settings will return to their default configuration.</a:t>
            </a:r>
          </a:p>
        </p:txBody>
      </p:sp>
      <p:sp>
        <p:nvSpPr>
          <p:cNvPr id="12" name="Rectangle 11">
            <a:extLst>
              <a:ext uri="{FF2B5EF4-FFF2-40B4-BE49-F238E27FC236}">
                <a16:creationId xmlns:a16="http://schemas.microsoft.com/office/drawing/2014/main" id="{AB364D0C-D554-1C17-4CFE-63367A3FABC6}"/>
              </a:ext>
            </a:extLst>
          </p:cNvPr>
          <p:cNvSpPr/>
          <p:nvPr/>
        </p:nvSpPr>
        <p:spPr>
          <a:xfrm>
            <a:off x="573674" y="2288128"/>
            <a:ext cx="3768091" cy="738664"/>
          </a:xfrm>
          <a:prstGeom prst="rect">
            <a:avLst/>
          </a:prstGeom>
          <a:solidFill>
            <a:srgbClr val="002060"/>
          </a:solidFill>
        </p:spPr>
        <p:txBody>
          <a:bodyPr wrap="square">
            <a:spAutoFit/>
          </a:bodyPr>
          <a:lstStyle/>
          <a:p>
            <a:pPr algn="just"/>
            <a:r>
              <a:rPr lang="en-US" sz="1400" dirty="0">
                <a:solidFill>
                  <a:schemeClr val="bg1"/>
                </a:solidFill>
              </a:rPr>
              <a:t>If tap on only the Wellington device, then only the Wellington device is visible on the history page otherwise all are visible.</a:t>
            </a:r>
          </a:p>
        </p:txBody>
      </p:sp>
      <p:sp>
        <p:nvSpPr>
          <p:cNvPr id="17" name="Rectangle 16">
            <a:extLst>
              <a:ext uri="{FF2B5EF4-FFF2-40B4-BE49-F238E27FC236}">
                <a16:creationId xmlns:a16="http://schemas.microsoft.com/office/drawing/2014/main" id="{E9FC2352-FEFB-96CB-C9A8-35C92E0B15AA}"/>
              </a:ext>
            </a:extLst>
          </p:cNvPr>
          <p:cNvSpPr/>
          <p:nvPr/>
        </p:nvSpPr>
        <p:spPr>
          <a:xfrm>
            <a:off x="7832190" y="3042675"/>
            <a:ext cx="3768090" cy="461665"/>
          </a:xfrm>
          <a:prstGeom prst="rect">
            <a:avLst/>
          </a:prstGeom>
          <a:solidFill>
            <a:srgbClr val="002060"/>
          </a:solidFill>
        </p:spPr>
        <p:txBody>
          <a:bodyPr wrap="square">
            <a:spAutoFit/>
          </a:bodyPr>
          <a:lstStyle/>
          <a:p>
            <a:pPr algn="just"/>
            <a:r>
              <a:rPr lang="en-IN" sz="1200" dirty="0">
                <a:solidFill>
                  <a:schemeClr val="bg1"/>
                </a:solidFill>
              </a:rPr>
              <a:t>Show in ascending and descending form based on download start time.</a:t>
            </a:r>
            <a:endParaRPr lang="en-US" sz="1200" dirty="0">
              <a:solidFill>
                <a:schemeClr val="bg1"/>
              </a:solidFill>
            </a:endParaRPr>
          </a:p>
        </p:txBody>
      </p:sp>
      <p:cxnSp>
        <p:nvCxnSpPr>
          <p:cNvPr id="18" name="Straight Arrow Connector 17">
            <a:extLst>
              <a:ext uri="{FF2B5EF4-FFF2-40B4-BE49-F238E27FC236}">
                <a16:creationId xmlns:a16="http://schemas.microsoft.com/office/drawing/2014/main" id="{BF5B58CC-3458-297E-B636-2F1873AFA8A8}"/>
              </a:ext>
            </a:extLst>
          </p:cNvPr>
          <p:cNvCxnSpPr>
            <a:cxnSpLocks/>
            <a:stCxn id="36" idx="1"/>
            <a:endCxn id="12" idx="3"/>
          </p:cNvCxnSpPr>
          <p:nvPr/>
        </p:nvCxnSpPr>
        <p:spPr>
          <a:xfrm flipH="1">
            <a:off x="4341765" y="2653131"/>
            <a:ext cx="1384665" cy="4329"/>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60FDCDB-47C5-CBC0-B7AD-797779186F07}"/>
              </a:ext>
            </a:extLst>
          </p:cNvPr>
          <p:cNvCxnSpPr>
            <a:cxnSpLocks/>
            <a:stCxn id="35" idx="3"/>
            <a:endCxn id="10" idx="1"/>
          </p:cNvCxnSpPr>
          <p:nvPr/>
        </p:nvCxnSpPr>
        <p:spPr>
          <a:xfrm flipV="1">
            <a:off x="6970341" y="2145508"/>
            <a:ext cx="861849" cy="279"/>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2475C75-A167-8AB3-E86E-68455C39836D}"/>
              </a:ext>
            </a:extLst>
          </p:cNvPr>
          <p:cNvCxnSpPr>
            <a:cxnSpLocks/>
            <a:stCxn id="49" idx="3"/>
            <a:endCxn id="17" idx="1"/>
          </p:cNvCxnSpPr>
          <p:nvPr/>
        </p:nvCxnSpPr>
        <p:spPr>
          <a:xfrm flipV="1">
            <a:off x="6926263" y="3273508"/>
            <a:ext cx="905927" cy="2336"/>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5BDFD7B-9961-CA95-3EDD-844089388712}"/>
              </a:ext>
            </a:extLst>
          </p:cNvPr>
          <p:cNvSpPr/>
          <p:nvPr/>
        </p:nvSpPr>
        <p:spPr>
          <a:xfrm>
            <a:off x="573674" y="3402946"/>
            <a:ext cx="3768091" cy="523220"/>
          </a:xfrm>
          <a:prstGeom prst="rect">
            <a:avLst/>
          </a:prstGeom>
          <a:solidFill>
            <a:srgbClr val="002060"/>
          </a:solidFill>
        </p:spPr>
        <p:txBody>
          <a:bodyPr wrap="square">
            <a:spAutoFit/>
          </a:bodyPr>
          <a:lstStyle/>
          <a:p>
            <a:pPr algn="just"/>
            <a:r>
              <a:rPr lang="en-US" sz="1400" dirty="0">
                <a:solidFill>
                  <a:schemeClr val="bg1"/>
                </a:solidFill>
              </a:rPr>
              <a:t>The advanced filter must be enabled for the following function to work.</a:t>
            </a:r>
          </a:p>
        </p:txBody>
      </p:sp>
      <p:cxnSp>
        <p:nvCxnSpPr>
          <p:cNvPr id="24" name="Straight Arrow Connector 23">
            <a:extLst>
              <a:ext uri="{FF2B5EF4-FFF2-40B4-BE49-F238E27FC236}">
                <a16:creationId xmlns:a16="http://schemas.microsoft.com/office/drawing/2014/main" id="{AF91E0B4-20E3-C955-4CE0-1D5EB7477990}"/>
              </a:ext>
            </a:extLst>
          </p:cNvPr>
          <p:cNvCxnSpPr>
            <a:cxnSpLocks/>
            <a:stCxn id="40" idx="1"/>
            <a:endCxn id="23" idx="3"/>
          </p:cNvCxnSpPr>
          <p:nvPr/>
        </p:nvCxnSpPr>
        <p:spPr>
          <a:xfrm flipH="1" flipV="1">
            <a:off x="4341765" y="3664556"/>
            <a:ext cx="1384349" cy="4248"/>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7A639C1-01FF-412F-22F1-3E3312C7F20A}"/>
              </a:ext>
            </a:extLst>
          </p:cNvPr>
          <p:cNvCxnSpPr>
            <a:cxnSpLocks/>
            <a:stCxn id="41" idx="3"/>
            <a:endCxn id="27" idx="1"/>
          </p:cNvCxnSpPr>
          <p:nvPr/>
        </p:nvCxnSpPr>
        <p:spPr>
          <a:xfrm flipV="1">
            <a:off x="6926263" y="4133787"/>
            <a:ext cx="905622" cy="2715"/>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330AE43-8F5E-B889-0BAB-D7D18A005ACD}"/>
              </a:ext>
            </a:extLst>
          </p:cNvPr>
          <p:cNvSpPr/>
          <p:nvPr/>
        </p:nvSpPr>
        <p:spPr>
          <a:xfrm>
            <a:off x="7831885" y="3764455"/>
            <a:ext cx="3768090" cy="738664"/>
          </a:xfrm>
          <a:prstGeom prst="rect">
            <a:avLst/>
          </a:prstGeom>
          <a:solidFill>
            <a:srgbClr val="002060"/>
          </a:solidFill>
        </p:spPr>
        <p:txBody>
          <a:bodyPr wrap="square">
            <a:spAutoFit/>
          </a:bodyPr>
          <a:lstStyle/>
          <a:p>
            <a:pPr algn="just"/>
            <a:r>
              <a:rPr lang="en-US" sz="1400" dirty="0">
                <a:solidFill>
                  <a:schemeClr val="bg1"/>
                </a:solidFill>
              </a:rPr>
              <a:t>It works for both MAC addresses and serial numbers. If any searched serial number is available, only display its history.</a:t>
            </a:r>
          </a:p>
        </p:txBody>
      </p:sp>
      <p:sp>
        <p:nvSpPr>
          <p:cNvPr id="28" name="Rectangle 27">
            <a:extLst>
              <a:ext uri="{FF2B5EF4-FFF2-40B4-BE49-F238E27FC236}">
                <a16:creationId xmlns:a16="http://schemas.microsoft.com/office/drawing/2014/main" id="{EEFC520F-6961-E61A-0960-32881A4E1A36}"/>
              </a:ext>
            </a:extLst>
          </p:cNvPr>
          <p:cNvSpPr/>
          <p:nvPr/>
        </p:nvSpPr>
        <p:spPr>
          <a:xfrm>
            <a:off x="573675" y="4291103"/>
            <a:ext cx="3768091" cy="523220"/>
          </a:xfrm>
          <a:prstGeom prst="rect">
            <a:avLst/>
          </a:prstGeom>
          <a:solidFill>
            <a:srgbClr val="002060"/>
          </a:solidFill>
        </p:spPr>
        <p:txBody>
          <a:bodyPr wrap="square">
            <a:spAutoFit/>
          </a:bodyPr>
          <a:lstStyle/>
          <a:p>
            <a:pPr algn="just"/>
            <a:r>
              <a:rPr lang="en-US" sz="1400" dirty="0">
                <a:solidFill>
                  <a:schemeClr val="bg1"/>
                </a:solidFill>
              </a:rPr>
              <a:t>The device history displays information from the Start Date to the End Date.</a:t>
            </a:r>
          </a:p>
        </p:txBody>
      </p:sp>
      <p:cxnSp>
        <p:nvCxnSpPr>
          <p:cNvPr id="29" name="Straight Arrow Connector 28">
            <a:extLst>
              <a:ext uri="{FF2B5EF4-FFF2-40B4-BE49-F238E27FC236}">
                <a16:creationId xmlns:a16="http://schemas.microsoft.com/office/drawing/2014/main" id="{2BD1C53E-B39F-0F99-F199-0D04AF9656D6}"/>
              </a:ext>
            </a:extLst>
          </p:cNvPr>
          <p:cNvCxnSpPr>
            <a:cxnSpLocks/>
            <a:stCxn id="44" idx="1"/>
            <a:endCxn id="28" idx="3"/>
          </p:cNvCxnSpPr>
          <p:nvPr/>
        </p:nvCxnSpPr>
        <p:spPr>
          <a:xfrm flipH="1" flipV="1">
            <a:off x="4341766" y="4552713"/>
            <a:ext cx="1378742" cy="27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AB1E6F6-3AF8-A31F-A671-73ED2358D789}"/>
              </a:ext>
            </a:extLst>
          </p:cNvPr>
          <p:cNvSpPr/>
          <p:nvPr/>
        </p:nvSpPr>
        <p:spPr>
          <a:xfrm>
            <a:off x="573673" y="5111381"/>
            <a:ext cx="3768091" cy="523220"/>
          </a:xfrm>
          <a:prstGeom prst="rect">
            <a:avLst/>
          </a:prstGeom>
          <a:solidFill>
            <a:srgbClr val="002060"/>
          </a:solidFill>
        </p:spPr>
        <p:txBody>
          <a:bodyPr wrap="square">
            <a:spAutoFit/>
          </a:bodyPr>
          <a:lstStyle/>
          <a:p>
            <a:pPr algn="just"/>
            <a:r>
              <a:rPr lang="en-US" sz="1400" dirty="0">
                <a:solidFill>
                  <a:schemeClr val="bg1"/>
                </a:solidFill>
              </a:rPr>
              <a:t>If the current user is tapped, display their data; otherwise, show data for all other users.</a:t>
            </a:r>
          </a:p>
        </p:txBody>
      </p:sp>
      <p:sp>
        <p:nvSpPr>
          <p:cNvPr id="31" name="Rectangle 30">
            <a:extLst>
              <a:ext uri="{FF2B5EF4-FFF2-40B4-BE49-F238E27FC236}">
                <a16:creationId xmlns:a16="http://schemas.microsoft.com/office/drawing/2014/main" id="{AA13A744-F973-C3C4-F4CF-E012A7D54B9A}"/>
              </a:ext>
            </a:extLst>
          </p:cNvPr>
          <p:cNvSpPr/>
          <p:nvPr/>
        </p:nvSpPr>
        <p:spPr>
          <a:xfrm>
            <a:off x="7822053" y="5050616"/>
            <a:ext cx="3768091" cy="523220"/>
          </a:xfrm>
          <a:prstGeom prst="rect">
            <a:avLst/>
          </a:prstGeom>
          <a:solidFill>
            <a:srgbClr val="002060"/>
          </a:solidFill>
        </p:spPr>
        <p:txBody>
          <a:bodyPr wrap="square">
            <a:spAutoFit/>
          </a:bodyPr>
          <a:lstStyle/>
          <a:p>
            <a:pPr algn="just"/>
            <a:r>
              <a:rPr lang="en-US" sz="1400" dirty="0">
                <a:solidFill>
                  <a:schemeClr val="bg1"/>
                </a:solidFill>
              </a:rPr>
              <a:t>After making changes to the filter, click on “APPLY FILTER” to save your adjustments.</a:t>
            </a:r>
          </a:p>
        </p:txBody>
      </p:sp>
      <p:cxnSp>
        <p:nvCxnSpPr>
          <p:cNvPr id="32" name="Connector: Elbow 31">
            <a:extLst>
              <a:ext uri="{FF2B5EF4-FFF2-40B4-BE49-F238E27FC236}">
                <a16:creationId xmlns:a16="http://schemas.microsoft.com/office/drawing/2014/main" id="{13CD004A-79A3-1974-C4E4-6BC6BB73627C}"/>
              </a:ext>
            </a:extLst>
          </p:cNvPr>
          <p:cNvCxnSpPr>
            <a:cxnSpLocks/>
            <a:stCxn id="46" idx="3"/>
            <a:endCxn id="31" idx="1"/>
          </p:cNvCxnSpPr>
          <p:nvPr/>
        </p:nvCxnSpPr>
        <p:spPr>
          <a:xfrm>
            <a:off x="6921258" y="5312226"/>
            <a:ext cx="900795" cy="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E176C785-79F0-FF09-2842-EBEFED179690}"/>
              </a:ext>
            </a:extLst>
          </p:cNvPr>
          <p:cNvCxnSpPr>
            <a:cxnSpLocks/>
            <a:stCxn id="45" idx="1"/>
            <a:endCxn id="30" idx="3"/>
          </p:cNvCxnSpPr>
          <p:nvPr/>
        </p:nvCxnSpPr>
        <p:spPr>
          <a:xfrm rot="10800000" flipV="1">
            <a:off x="4341764" y="4930587"/>
            <a:ext cx="1378744" cy="442403"/>
          </a:xfrm>
          <a:prstGeom prst="bentConnector3">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142D143C-9A45-AD8F-6684-CD1DEDA92DE0}"/>
              </a:ext>
            </a:extLst>
          </p:cNvPr>
          <p:cNvSpPr/>
          <p:nvPr/>
        </p:nvSpPr>
        <p:spPr>
          <a:xfrm>
            <a:off x="6625590" y="2081781"/>
            <a:ext cx="344751" cy="128011"/>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Rectangle: Rounded Corners 35">
            <a:extLst>
              <a:ext uri="{FF2B5EF4-FFF2-40B4-BE49-F238E27FC236}">
                <a16:creationId xmlns:a16="http://schemas.microsoft.com/office/drawing/2014/main" id="{4C0675FA-5A28-8B9C-F418-77AE169E2979}"/>
              </a:ext>
            </a:extLst>
          </p:cNvPr>
          <p:cNvSpPr/>
          <p:nvPr/>
        </p:nvSpPr>
        <p:spPr>
          <a:xfrm>
            <a:off x="5726430" y="2318198"/>
            <a:ext cx="1200149" cy="66986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Rectangle: Rounded Corners 39">
            <a:extLst>
              <a:ext uri="{FF2B5EF4-FFF2-40B4-BE49-F238E27FC236}">
                <a16:creationId xmlns:a16="http://schemas.microsoft.com/office/drawing/2014/main" id="{77E549BB-79A1-9E01-F71A-A1E04AC79910}"/>
              </a:ext>
            </a:extLst>
          </p:cNvPr>
          <p:cNvSpPr/>
          <p:nvPr/>
        </p:nvSpPr>
        <p:spPr>
          <a:xfrm>
            <a:off x="5726114" y="3582157"/>
            <a:ext cx="1244227" cy="173294"/>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Rounded Corners 40">
            <a:extLst>
              <a:ext uri="{FF2B5EF4-FFF2-40B4-BE49-F238E27FC236}">
                <a16:creationId xmlns:a16="http://schemas.microsoft.com/office/drawing/2014/main" id="{14DE5745-215A-3AB6-43E8-2C9FDD1CC1A7}"/>
              </a:ext>
            </a:extLst>
          </p:cNvPr>
          <p:cNvSpPr/>
          <p:nvPr/>
        </p:nvSpPr>
        <p:spPr>
          <a:xfrm>
            <a:off x="5725514" y="3873626"/>
            <a:ext cx="1200749" cy="52575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4" name="Rectangle: Rounded Corners 43">
            <a:extLst>
              <a:ext uri="{FF2B5EF4-FFF2-40B4-BE49-F238E27FC236}">
                <a16:creationId xmlns:a16="http://schemas.microsoft.com/office/drawing/2014/main" id="{F72F683B-2B2A-5BFC-01BA-CD4502B84635}"/>
              </a:ext>
            </a:extLst>
          </p:cNvPr>
          <p:cNvSpPr/>
          <p:nvPr/>
        </p:nvSpPr>
        <p:spPr>
          <a:xfrm>
            <a:off x="5720508" y="4421322"/>
            <a:ext cx="1200749" cy="26332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Rectangle: Rounded Corners 44">
            <a:extLst>
              <a:ext uri="{FF2B5EF4-FFF2-40B4-BE49-F238E27FC236}">
                <a16:creationId xmlns:a16="http://schemas.microsoft.com/office/drawing/2014/main" id="{D9BC095D-9236-6113-AEA0-0E5520AEF780}"/>
              </a:ext>
            </a:extLst>
          </p:cNvPr>
          <p:cNvSpPr/>
          <p:nvPr/>
        </p:nvSpPr>
        <p:spPr>
          <a:xfrm>
            <a:off x="5720508" y="4725372"/>
            <a:ext cx="1200750" cy="410431"/>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6" name="Rectangle: Rounded Corners 45">
            <a:extLst>
              <a:ext uri="{FF2B5EF4-FFF2-40B4-BE49-F238E27FC236}">
                <a16:creationId xmlns:a16="http://schemas.microsoft.com/office/drawing/2014/main" id="{70765E40-9AFA-298D-87DE-206210D88309}"/>
              </a:ext>
            </a:extLst>
          </p:cNvPr>
          <p:cNvSpPr/>
          <p:nvPr/>
        </p:nvSpPr>
        <p:spPr>
          <a:xfrm>
            <a:off x="5720508" y="5162655"/>
            <a:ext cx="1200750" cy="29914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9" name="Rectangle: Rounded Corners 48">
            <a:extLst>
              <a:ext uri="{FF2B5EF4-FFF2-40B4-BE49-F238E27FC236}">
                <a16:creationId xmlns:a16="http://schemas.microsoft.com/office/drawing/2014/main" id="{20227B86-8F33-11DD-C62A-A7A8D2BFE5A7}"/>
              </a:ext>
            </a:extLst>
          </p:cNvPr>
          <p:cNvSpPr/>
          <p:nvPr/>
        </p:nvSpPr>
        <p:spPr>
          <a:xfrm>
            <a:off x="5726114" y="3064843"/>
            <a:ext cx="1200149" cy="42200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051506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218E3-CD49-F4B7-8C70-263A2E3C4677}"/>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192613A6-62FD-7DDD-1261-4BA4BA154B93}"/>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3D21DE7-9A76-3A18-830C-4541835448FF}"/>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CDF2B4B1-0F08-9B2E-8B9A-4CB0C7A2095C}"/>
              </a:ext>
            </a:extLst>
          </p:cNvPr>
          <p:cNvSpPr>
            <a:spLocks noGrp="1"/>
          </p:cNvSpPr>
          <p:nvPr>
            <p:ph type="title"/>
          </p:nvPr>
        </p:nvSpPr>
        <p:spPr>
          <a:xfrm>
            <a:off x="471947" y="152179"/>
            <a:ext cx="11169447" cy="539915"/>
          </a:xfrm>
        </p:spPr>
        <p:txBody>
          <a:bodyPr>
            <a:normAutofit/>
          </a:bodyPr>
          <a:lstStyle/>
          <a:p>
            <a:pPr algn="ctr"/>
            <a:r>
              <a:rPr lang="en-MY" sz="2800" b="1" dirty="0">
                <a:solidFill>
                  <a:srgbClr val="002060"/>
                </a:solidFill>
                <a:latin typeface="+mn-lt"/>
              </a:rPr>
              <a:t>SETTING SCREEN</a:t>
            </a:r>
          </a:p>
        </p:txBody>
      </p:sp>
      <p:sp>
        <p:nvSpPr>
          <p:cNvPr id="6" name="TextBox 5">
            <a:extLst>
              <a:ext uri="{FF2B5EF4-FFF2-40B4-BE49-F238E27FC236}">
                <a16:creationId xmlns:a16="http://schemas.microsoft.com/office/drawing/2014/main" id="{CEDC2272-06D4-28B1-E907-69A55EEC5456}"/>
              </a:ext>
            </a:extLst>
          </p:cNvPr>
          <p:cNvSpPr txBox="1"/>
          <p:nvPr/>
        </p:nvSpPr>
        <p:spPr>
          <a:xfrm>
            <a:off x="4247535" y="1514334"/>
            <a:ext cx="7393859" cy="4218719"/>
          </a:xfrm>
          <a:prstGeom prst="rect">
            <a:avLst/>
          </a:prstGeom>
          <a:solidFill>
            <a:srgbClr val="002060"/>
          </a:solidFill>
        </p:spPr>
        <p:txBody>
          <a:bodyPr wrap="square">
            <a:spAutoFit/>
          </a:bodyPr>
          <a:lstStyle>
            <a:defPPr>
              <a:defRPr lang="en-US"/>
            </a:defPPr>
            <a:lvl1pPr algn="just">
              <a:defRPr sz="1400">
                <a:solidFill>
                  <a:schemeClr val="bg1"/>
                </a:solidFill>
              </a:defRPr>
            </a:lvl1pPr>
          </a:lstStyle>
          <a:p>
            <a:pPr>
              <a:lnSpc>
                <a:spcPct val="150000"/>
              </a:lnSpc>
            </a:pPr>
            <a:r>
              <a:rPr lang="en-US" sz="1200" b="1" dirty="0"/>
              <a:t>Reset : </a:t>
            </a:r>
          </a:p>
          <a:p>
            <a:pPr marL="457200" lvl="2" algn="just">
              <a:lnSpc>
                <a:spcPct val="150000"/>
              </a:lnSpc>
            </a:pPr>
            <a:r>
              <a:rPr lang="en-US" sz="1200" dirty="0">
                <a:solidFill>
                  <a:schemeClr val="bg1"/>
                </a:solidFill>
              </a:rPr>
              <a:t>If the User taps the Reset button, all filter settings will be removed and the default settings will be restored.</a:t>
            </a:r>
          </a:p>
          <a:p>
            <a:pPr indent="-342900">
              <a:lnSpc>
                <a:spcPct val="150000"/>
              </a:lnSpc>
              <a:buAutoNum type="arabicPeriod"/>
            </a:pPr>
            <a:endParaRPr lang="en-US" sz="1200" b="1" dirty="0"/>
          </a:p>
          <a:p>
            <a:pPr indent="-342900">
              <a:lnSpc>
                <a:spcPct val="150000"/>
              </a:lnSpc>
              <a:buAutoNum type="arabicPeriod"/>
            </a:pPr>
            <a:r>
              <a:rPr lang="en-US" sz="1200" b="1" dirty="0"/>
              <a:t>Scan/Download Process:</a:t>
            </a:r>
          </a:p>
          <a:p>
            <a:pPr marL="457200" lvl="2" algn="just">
              <a:lnSpc>
                <a:spcPct val="150000"/>
              </a:lnSpc>
            </a:pPr>
            <a:r>
              <a:rPr lang="en-US" sz="1200" dirty="0">
                <a:solidFill>
                  <a:schemeClr val="bg1"/>
                </a:solidFill>
              </a:rPr>
              <a:t>This option enables scanning and downloading data. If disabled, data collection from nearby devices stops.</a:t>
            </a:r>
          </a:p>
          <a:p>
            <a:pPr marL="0" lvl="1" indent="-342900" algn="just">
              <a:lnSpc>
                <a:spcPct val="150000"/>
              </a:lnSpc>
              <a:buFont typeface="+mj-lt"/>
              <a:buAutoNum type="arabicPeriod"/>
            </a:pPr>
            <a:endParaRPr lang="en-US" sz="1200" dirty="0">
              <a:solidFill>
                <a:schemeClr val="bg1"/>
              </a:solidFill>
            </a:endParaRPr>
          </a:p>
          <a:p>
            <a:pPr indent="-342900">
              <a:lnSpc>
                <a:spcPct val="150000"/>
              </a:lnSpc>
              <a:buFont typeface="+mj-lt"/>
              <a:buAutoNum type="arabicPeriod"/>
            </a:pPr>
            <a:r>
              <a:rPr lang="en-IN" sz="1200" b="1" dirty="0"/>
              <a:t>Asset Scan Mode</a:t>
            </a:r>
            <a:r>
              <a:rPr lang="en-US" sz="1200" b="1" dirty="0"/>
              <a:t> :</a:t>
            </a:r>
            <a:r>
              <a:rPr lang="en-IN" sz="1200" b="1" dirty="0"/>
              <a:t> </a:t>
            </a:r>
          </a:p>
          <a:p>
            <a:pPr marL="457200" lvl="2" algn="just">
              <a:lnSpc>
                <a:spcPct val="150000"/>
              </a:lnSpc>
            </a:pPr>
            <a:r>
              <a:rPr lang="en-US" sz="1200" b="1" dirty="0">
                <a:solidFill>
                  <a:schemeClr val="bg1"/>
                </a:solidFill>
              </a:rPr>
              <a:t>Recommended</a:t>
            </a:r>
            <a:r>
              <a:rPr lang="en-US" sz="1200" dirty="0">
                <a:solidFill>
                  <a:schemeClr val="bg1"/>
                </a:solidFill>
              </a:rPr>
              <a:t>: The device operates more slowly than in fast mode, but it uses a moderate amount of battery.</a:t>
            </a:r>
          </a:p>
          <a:p>
            <a:pPr marL="457200" lvl="2" algn="just">
              <a:lnSpc>
                <a:spcPct val="150000"/>
              </a:lnSpc>
            </a:pPr>
            <a:r>
              <a:rPr lang="en-IN" sz="1200" b="1" dirty="0">
                <a:solidFill>
                  <a:schemeClr val="bg1"/>
                </a:solidFill>
              </a:rPr>
              <a:t>Fast</a:t>
            </a:r>
            <a:r>
              <a:rPr lang="en-US" sz="1200" dirty="0">
                <a:solidFill>
                  <a:schemeClr val="bg1"/>
                </a:solidFill>
              </a:rPr>
              <a:t>: The device scans in VH mode, but it consumes much battery</a:t>
            </a:r>
            <a:r>
              <a:rPr lang="en-IN" sz="1200" dirty="0">
                <a:solidFill>
                  <a:schemeClr val="bg1"/>
                </a:solidFill>
              </a:rPr>
              <a:t>.</a:t>
            </a:r>
          </a:p>
          <a:p>
            <a:pPr marL="457200" lvl="2" algn="just">
              <a:lnSpc>
                <a:spcPct val="150000"/>
              </a:lnSpc>
            </a:pPr>
            <a:r>
              <a:rPr lang="en-IN" sz="1200" b="1" dirty="0">
                <a:solidFill>
                  <a:schemeClr val="bg1"/>
                </a:solidFill>
              </a:rPr>
              <a:t>Slow</a:t>
            </a:r>
            <a:r>
              <a:rPr lang="en-IN" sz="1200" dirty="0">
                <a:solidFill>
                  <a:schemeClr val="bg1"/>
                </a:solidFill>
              </a:rPr>
              <a:t>: </a:t>
            </a:r>
            <a:r>
              <a:rPr lang="en-US" sz="1200" dirty="0">
                <a:solidFill>
                  <a:schemeClr val="bg1"/>
                </a:solidFill>
              </a:rPr>
              <a:t>The device operates slowly while scanning in VH mode, but it consumes less battery.</a:t>
            </a:r>
            <a:endParaRPr lang="en-IN" sz="1200" dirty="0">
              <a:solidFill>
                <a:schemeClr val="bg1"/>
              </a:solidFill>
            </a:endParaRPr>
          </a:p>
          <a:p>
            <a:pPr marL="0" lvl="1" indent="-342900" algn="just">
              <a:lnSpc>
                <a:spcPct val="150000"/>
              </a:lnSpc>
              <a:buFont typeface="+mj-lt"/>
              <a:buAutoNum type="arabicPeriod"/>
            </a:pPr>
            <a:endParaRPr lang="en-IN" sz="1200" dirty="0">
              <a:solidFill>
                <a:schemeClr val="bg1"/>
              </a:solidFill>
            </a:endParaRPr>
          </a:p>
          <a:p>
            <a:pPr indent="-342900">
              <a:lnSpc>
                <a:spcPct val="150000"/>
              </a:lnSpc>
              <a:buFont typeface="+mj-lt"/>
              <a:buAutoNum type="arabicPeriod"/>
            </a:pPr>
            <a:r>
              <a:rPr lang="en-US" sz="1200" b="1" dirty="0"/>
              <a:t>Run Only in Working Hours : </a:t>
            </a:r>
          </a:p>
          <a:p>
            <a:pPr marL="457200" lvl="2" algn="just">
              <a:lnSpc>
                <a:spcPct val="150000"/>
              </a:lnSpc>
            </a:pPr>
            <a:r>
              <a:rPr lang="en-US" sz="1200" dirty="0">
                <a:solidFill>
                  <a:schemeClr val="bg1"/>
                </a:solidFill>
              </a:rPr>
              <a:t>VH will operate only during scheduled working hours. Outside of these hours, VH processing is disabled, and the scan button is also unavailable.</a:t>
            </a:r>
          </a:p>
        </p:txBody>
      </p:sp>
      <p:grpSp>
        <p:nvGrpSpPr>
          <p:cNvPr id="7" name="Group 6">
            <a:extLst>
              <a:ext uri="{FF2B5EF4-FFF2-40B4-BE49-F238E27FC236}">
                <a16:creationId xmlns:a16="http://schemas.microsoft.com/office/drawing/2014/main" id="{E004FBCB-8C56-909C-3554-081089CF2CC1}"/>
              </a:ext>
            </a:extLst>
          </p:cNvPr>
          <p:cNvGrpSpPr/>
          <p:nvPr/>
        </p:nvGrpSpPr>
        <p:grpSpPr>
          <a:xfrm>
            <a:off x="915676" y="1679755"/>
            <a:ext cx="2154360" cy="3887876"/>
            <a:chOff x="1181147" y="1855663"/>
            <a:chExt cx="2154360" cy="3887876"/>
          </a:xfrm>
        </p:grpSpPr>
        <p:grpSp>
          <p:nvGrpSpPr>
            <p:cNvPr id="38" name="Group 37">
              <a:extLst>
                <a:ext uri="{FF2B5EF4-FFF2-40B4-BE49-F238E27FC236}">
                  <a16:creationId xmlns:a16="http://schemas.microsoft.com/office/drawing/2014/main" id="{542C1BF3-FE0A-24FD-AEE6-48D3300B9522}"/>
                </a:ext>
              </a:extLst>
            </p:cNvPr>
            <p:cNvGrpSpPr/>
            <p:nvPr/>
          </p:nvGrpSpPr>
          <p:grpSpPr>
            <a:xfrm>
              <a:off x="1181147" y="1855663"/>
              <a:ext cx="2154360" cy="3887876"/>
              <a:chOff x="1399569" y="1855664"/>
              <a:chExt cx="2154360" cy="3887876"/>
            </a:xfrm>
          </p:grpSpPr>
          <p:pic>
            <p:nvPicPr>
              <p:cNvPr id="4" name="Picture 3">
                <a:extLst>
                  <a:ext uri="{FF2B5EF4-FFF2-40B4-BE49-F238E27FC236}">
                    <a16:creationId xmlns:a16="http://schemas.microsoft.com/office/drawing/2014/main" id="{9C50ECD6-8012-1AC0-AE44-9F16100FFFDE}"/>
                  </a:ext>
                </a:extLst>
              </p:cNvPr>
              <p:cNvPicPr>
                <a:picLocks/>
              </p:cNvPicPr>
              <p:nvPr/>
            </p:nvPicPr>
            <p:blipFill>
              <a:blip r:embed="rId4"/>
              <a:srcRect/>
              <a:stretch/>
            </p:blipFill>
            <p:spPr>
              <a:xfrm>
                <a:off x="1759525" y="1855664"/>
                <a:ext cx="1794404" cy="3887876"/>
              </a:xfrm>
              <a:prstGeom prst="rect">
                <a:avLst/>
              </a:prstGeom>
              <a:ln w="28575">
                <a:solidFill>
                  <a:srgbClr val="002060"/>
                </a:solidFill>
              </a:ln>
            </p:spPr>
          </p:pic>
          <p:sp>
            <p:nvSpPr>
              <p:cNvPr id="9" name="Teardrop 8">
                <a:extLst>
                  <a:ext uri="{FF2B5EF4-FFF2-40B4-BE49-F238E27FC236}">
                    <a16:creationId xmlns:a16="http://schemas.microsoft.com/office/drawing/2014/main" id="{E88D4F5C-64D7-80DD-1C42-4802394EA72B}"/>
                  </a:ext>
                </a:extLst>
              </p:cNvPr>
              <p:cNvSpPr/>
              <p:nvPr/>
            </p:nvSpPr>
            <p:spPr>
              <a:xfrm>
                <a:off x="1399569" y="2618767"/>
                <a:ext cx="348938" cy="389513"/>
              </a:xfrm>
              <a:prstGeom prst="teardrop">
                <a:avLst/>
              </a:prstGeom>
              <a:solidFill>
                <a:srgbClr val="002060"/>
              </a:solidFill>
            </p:spPr>
            <p:txBody>
              <a:bodyPr wrap="square">
                <a:spAutoFit/>
              </a:bodyPr>
              <a:lstStyle/>
              <a:p>
                <a:pPr algn="just"/>
                <a:r>
                  <a:rPr lang="en-US" sz="1200" dirty="0">
                    <a:solidFill>
                      <a:schemeClr val="bg1"/>
                    </a:solidFill>
                  </a:rPr>
                  <a:t>1</a:t>
                </a:r>
              </a:p>
            </p:txBody>
          </p:sp>
          <p:sp>
            <p:nvSpPr>
              <p:cNvPr id="23" name="Teardrop 22">
                <a:extLst>
                  <a:ext uri="{FF2B5EF4-FFF2-40B4-BE49-F238E27FC236}">
                    <a16:creationId xmlns:a16="http://schemas.microsoft.com/office/drawing/2014/main" id="{807549B9-0719-686A-52DD-11D24A0C90F0}"/>
                  </a:ext>
                </a:extLst>
              </p:cNvPr>
              <p:cNvSpPr/>
              <p:nvPr/>
            </p:nvSpPr>
            <p:spPr>
              <a:xfrm>
                <a:off x="1399569" y="3046888"/>
                <a:ext cx="348938" cy="389513"/>
              </a:xfrm>
              <a:prstGeom prst="teardrop">
                <a:avLst>
                  <a:gd name="adj" fmla="val 100000"/>
                </a:avLst>
              </a:prstGeom>
              <a:solidFill>
                <a:srgbClr val="002060"/>
              </a:solidFill>
            </p:spPr>
            <p:txBody>
              <a:bodyPr wrap="square">
                <a:spAutoFit/>
              </a:bodyPr>
              <a:lstStyle/>
              <a:p>
                <a:pPr algn="just"/>
                <a:r>
                  <a:rPr lang="en-US" sz="1200" dirty="0">
                    <a:solidFill>
                      <a:schemeClr val="bg1"/>
                    </a:solidFill>
                  </a:rPr>
                  <a:t>2</a:t>
                </a:r>
              </a:p>
            </p:txBody>
          </p:sp>
          <p:sp>
            <p:nvSpPr>
              <p:cNvPr id="26" name="Teardrop 25">
                <a:extLst>
                  <a:ext uri="{FF2B5EF4-FFF2-40B4-BE49-F238E27FC236}">
                    <a16:creationId xmlns:a16="http://schemas.microsoft.com/office/drawing/2014/main" id="{35C6DDC7-8C5D-67EC-152E-D1B4F1F1035F}"/>
                  </a:ext>
                </a:extLst>
              </p:cNvPr>
              <p:cNvSpPr/>
              <p:nvPr/>
            </p:nvSpPr>
            <p:spPr>
              <a:xfrm>
                <a:off x="1399571" y="3903130"/>
                <a:ext cx="348936" cy="389513"/>
              </a:xfrm>
              <a:prstGeom prst="teardrop">
                <a:avLst/>
              </a:prstGeom>
              <a:solidFill>
                <a:srgbClr val="002060"/>
              </a:solidFill>
            </p:spPr>
            <p:txBody>
              <a:bodyPr wrap="square">
                <a:spAutoFit/>
              </a:bodyPr>
              <a:lstStyle/>
              <a:p>
                <a:pPr algn="just"/>
                <a:r>
                  <a:rPr lang="en-US" sz="1200" dirty="0">
                    <a:solidFill>
                      <a:schemeClr val="bg1"/>
                    </a:solidFill>
                  </a:rPr>
                  <a:t>3</a:t>
                </a:r>
              </a:p>
            </p:txBody>
          </p:sp>
        </p:grpSp>
        <p:sp>
          <p:nvSpPr>
            <p:cNvPr id="5" name="Rectangle: Rounded Corners 4">
              <a:extLst>
                <a:ext uri="{FF2B5EF4-FFF2-40B4-BE49-F238E27FC236}">
                  <a16:creationId xmlns:a16="http://schemas.microsoft.com/office/drawing/2014/main" id="{250B702A-4C7F-C434-4648-CA1153572426}"/>
                </a:ext>
              </a:extLst>
            </p:cNvPr>
            <p:cNvSpPr/>
            <p:nvPr/>
          </p:nvSpPr>
          <p:spPr>
            <a:xfrm>
              <a:off x="2956560" y="2278099"/>
              <a:ext cx="347980" cy="18570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53528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1178E-1A51-D5F9-4639-4499FFAB2D8C}"/>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E254161F-D02D-164E-91DA-2BCAFE4E6446}"/>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939E2739-654F-99AE-7F40-0B741DF88BE1}"/>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6" name="TextBox 5">
            <a:extLst>
              <a:ext uri="{FF2B5EF4-FFF2-40B4-BE49-F238E27FC236}">
                <a16:creationId xmlns:a16="http://schemas.microsoft.com/office/drawing/2014/main" id="{CC360300-71B2-2C67-3298-1E74924451C6}"/>
              </a:ext>
            </a:extLst>
          </p:cNvPr>
          <p:cNvSpPr txBox="1"/>
          <p:nvPr/>
        </p:nvSpPr>
        <p:spPr>
          <a:xfrm>
            <a:off x="5112774" y="1766951"/>
            <a:ext cx="6465438" cy="4034053"/>
          </a:xfrm>
          <a:prstGeom prst="rect">
            <a:avLst/>
          </a:prstGeom>
          <a:solidFill>
            <a:srgbClr val="002060"/>
          </a:solidFill>
        </p:spPr>
        <p:txBody>
          <a:bodyPr wrap="square">
            <a:spAutoFit/>
          </a:bodyPr>
          <a:lstStyle>
            <a:defPPr>
              <a:defRPr lang="en-US"/>
            </a:defPPr>
            <a:lvl1pPr algn="just">
              <a:defRPr sz="1400">
                <a:solidFill>
                  <a:schemeClr val="bg1"/>
                </a:solidFill>
              </a:defRPr>
            </a:lvl1pPr>
          </a:lstStyle>
          <a:p>
            <a:pPr indent="-342900">
              <a:lnSpc>
                <a:spcPct val="150000"/>
              </a:lnSpc>
              <a:buFont typeface="+mj-lt"/>
              <a:buAutoNum type="arabicPeriod" startAt="4"/>
            </a:pPr>
            <a:r>
              <a:rPr lang="en-US" sz="1200" b="1" dirty="0"/>
              <a:t>Use Notification Vibration : </a:t>
            </a:r>
          </a:p>
          <a:p>
            <a:pPr marL="457200" lvl="2" algn="just">
              <a:lnSpc>
                <a:spcPct val="150000"/>
              </a:lnSpc>
            </a:pPr>
            <a:r>
              <a:rPr lang="en-US" sz="1200" dirty="0">
                <a:solidFill>
                  <a:schemeClr val="bg1"/>
                </a:solidFill>
              </a:rPr>
              <a:t>If this option is enabled, the user will be notified by vibration when the data download is complete.</a:t>
            </a:r>
          </a:p>
          <a:p>
            <a:pPr marL="457200" lvl="2" algn="just"/>
            <a:endParaRPr lang="en-US" sz="1200" dirty="0">
              <a:solidFill>
                <a:schemeClr val="bg1"/>
              </a:solidFill>
            </a:endParaRPr>
          </a:p>
          <a:p>
            <a:pPr indent="-342900">
              <a:lnSpc>
                <a:spcPct val="150000"/>
              </a:lnSpc>
              <a:buFont typeface="+mj-lt"/>
              <a:buAutoNum type="arabicPeriod" startAt="4"/>
            </a:pPr>
            <a:r>
              <a:rPr lang="en-US" sz="1200" b="1" dirty="0"/>
              <a:t>Use Notification Sound : </a:t>
            </a:r>
          </a:p>
          <a:p>
            <a:pPr marL="457200" lvl="2" algn="just">
              <a:lnSpc>
                <a:spcPct val="150000"/>
              </a:lnSpc>
            </a:pPr>
            <a:r>
              <a:rPr lang="en-US" sz="1200" dirty="0">
                <a:solidFill>
                  <a:schemeClr val="bg1"/>
                </a:solidFill>
              </a:rPr>
              <a:t>If this option is enabled, the user will receive a notification sound once the data download is complete.</a:t>
            </a:r>
          </a:p>
          <a:p>
            <a:pPr marL="457200" lvl="2" algn="just"/>
            <a:endParaRPr lang="en-US" sz="1200" dirty="0">
              <a:solidFill>
                <a:schemeClr val="bg1"/>
              </a:solidFill>
            </a:endParaRPr>
          </a:p>
          <a:p>
            <a:pPr indent="-342900">
              <a:lnSpc>
                <a:spcPct val="150000"/>
              </a:lnSpc>
              <a:buFont typeface="+mj-lt"/>
              <a:buAutoNum type="arabicPeriod" startAt="4"/>
            </a:pPr>
            <a:r>
              <a:rPr lang="en-US" sz="1200" b="1" dirty="0"/>
              <a:t>Bugfender Log Status: </a:t>
            </a:r>
          </a:p>
          <a:p>
            <a:pPr marL="457200" lvl="2" algn="just">
              <a:lnSpc>
                <a:spcPct val="150000"/>
              </a:lnSpc>
            </a:pPr>
            <a:r>
              <a:rPr lang="en-US" sz="1200" dirty="0">
                <a:solidFill>
                  <a:schemeClr val="bg1"/>
                </a:solidFill>
              </a:rPr>
              <a:t>If this option is enabled, the user receives the application log and actions sent to the Bugfender server.</a:t>
            </a:r>
          </a:p>
          <a:p>
            <a:pPr marL="457200" lvl="2" algn="just">
              <a:lnSpc>
                <a:spcPct val="150000"/>
              </a:lnSpc>
            </a:pPr>
            <a:endParaRPr lang="en-US" sz="1200" dirty="0">
              <a:solidFill>
                <a:schemeClr val="bg1"/>
              </a:solidFill>
            </a:endParaRPr>
          </a:p>
          <a:p>
            <a:pPr indent="-342900">
              <a:lnSpc>
                <a:spcPct val="150000"/>
              </a:lnSpc>
              <a:buFont typeface="+mj-lt"/>
              <a:buAutoNum type="arabicPeriod" startAt="4"/>
            </a:pPr>
            <a:r>
              <a:rPr lang="en-US" sz="1200" b="1" dirty="0"/>
              <a:t>Location Accuracy : </a:t>
            </a:r>
          </a:p>
          <a:p>
            <a:pPr marL="457200" lvl="2" algn="just">
              <a:lnSpc>
                <a:spcPct val="150000"/>
              </a:lnSpc>
            </a:pPr>
            <a:r>
              <a:rPr lang="en-US" sz="1200" dirty="0">
                <a:solidFill>
                  <a:schemeClr val="bg1"/>
                </a:solidFill>
              </a:rPr>
              <a:t>By default, the application utilises the Google-based GPS for location tracking, operating in High Accuracy mode.</a:t>
            </a:r>
          </a:p>
        </p:txBody>
      </p:sp>
      <p:grpSp>
        <p:nvGrpSpPr>
          <p:cNvPr id="38" name="Group 37">
            <a:extLst>
              <a:ext uri="{FF2B5EF4-FFF2-40B4-BE49-F238E27FC236}">
                <a16:creationId xmlns:a16="http://schemas.microsoft.com/office/drawing/2014/main" id="{C311A218-192A-348E-2F39-4270C0A7E023}"/>
              </a:ext>
            </a:extLst>
          </p:cNvPr>
          <p:cNvGrpSpPr/>
          <p:nvPr/>
        </p:nvGrpSpPr>
        <p:grpSpPr>
          <a:xfrm>
            <a:off x="1225875" y="1840039"/>
            <a:ext cx="2168626" cy="3887875"/>
            <a:chOff x="1385303" y="1855664"/>
            <a:chExt cx="2168626" cy="3887875"/>
          </a:xfrm>
        </p:grpSpPr>
        <p:pic>
          <p:nvPicPr>
            <p:cNvPr id="4" name="Picture 3">
              <a:extLst>
                <a:ext uri="{FF2B5EF4-FFF2-40B4-BE49-F238E27FC236}">
                  <a16:creationId xmlns:a16="http://schemas.microsoft.com/office/drawing/2014/main" id="{B5C2280F-2F1E-AAF0-FF08-5A6BDC6E0E77}"/>
                </a:ext>
              </a:extLst>
            </p:cNvPr>
            <p:cNvPicPr>
              <a:picLocks/>
            </p:cNvPicPr>
            <p:nvPr/>
          </p:nvPicPr>
          <p:blipFill>
            <a:blip r:embed="rId4"/>
            <a:srcRect/>
            <a:stretch/>
          </p:blipFill>
          <p:spPr>
            <a:xfrm>
              <a:off x="1759525" y="1855664"/>
              <a:ext cx="1794404" cy="3887875"/>
            </a:xfrm>
            <a:prstGeom prst="rect">
              <a:avLst/>
            </a:prstGeom>
            <a:ln w="28575">
              <a:solidFill>
                <a:srgbClr val="002060"/>
              </a:solidFill>
            </a:ln>
          </p:spPr>
        </p:pic>
        <p:sp>
          <p:nvSpPr>
            <p:cNvPr id="9" name="Teardrop 8">
              <a:extLst>
                <a:ext uri="{FF2B5EF4-FFF2-40B4-BE49-F238E27FC236}">
                  <a16:creationId xmlns:a16="http://schemas.microsoft.com/office/drawing/2014/main" id="{C5BB4CD2-CF26-1C3D-25CF-75BA0BDDE394}"/>
                </a:ext>
              </a:extLst>
            </p:cNvPr>
            <p:cNvSpPr/>
            <p:nvPr/>
          </p:nvSpPr>
          <p:spPr>
            <a:xfrm>
              <a:off x="1410587" y="2385402"/>
              <a:ext cx="348938" cy="389513"/>
            </a:xfrm>
            <a:prstGeom prst="teardrop">
              <a:avLst/>
            </a:prstGeom>
            <a:solidFill>
              <a:srgbClr val="002060"/>
            </a:solidFill>
          </p:spPr>
          <p:txBody>
            <a:bodyPr wrap="square">
              <a:spAutoFit/>
            </a:bodyPr>
            <a:lstStyle/>
            <a:p>
              <a:pPr algn="just"/>
              <a:r>
                <a:rPr lang="en-US" sz="1200" dirty="0">
                  <a:solidFill>
                    <a:schemeClr val="bg1"/>
                  </a:solidFill>
                </a:rPr>
                <a:t>4</a:t>
              </a:r>
            </a:p>
          </p:txBody>
        </p:sp>
        <p:sp>
          <p:nvSpPr>
            <p:cNvPr id="23" name="Teardrop 22">
              <a:extLst>
                <a:ext uri="{FF2B5EF4-FFF2-40B4-BE49-F238E27FC236}">
                  <a16:creationId xmlns:a16="http://schemas.microsoft.com/office/drawing/2014/main" id="{740AF086-D215-89E6-8800-D8D93AA2ABBC}"/>
                </a:ext>
              </a:extLst>
            </p:cNvPr>
            <p:cNvSpPr/>
            <p:nvPr/>
          </p:nvSpPr>
          <p:spPr>
            <a:xfrm>
              <a:off x="1399569" y="2889934"/>
              <a:ext cx="348938" cy="389513"/>
            </a:xfrm>
            <a:prstGeom prst="teardrop">
              <a:avLst>
                <a:gd name="adj" fmla="val 100000"/>
              </a:avLst>
            </a:prstGeom>
            <a:solidFill>
              <a:srgbClr val="002060"/>
            </a:solidFill>
          </p:spPr>
          <p:txBody>
            <a:bodyPr wrap="square">
              <a:spAutoFit/>
            </a:bodyPr>
            <a:lstStyle/>
            <a:p>
              <a:pPr algn="just"/>
              <a:r>
                <a:rPr lang="en-US" sz="1200" dirty="0">
                  <a:solidFill>
                    <a:schemeClr val="bg1"/>
                  </a:solidFill>
                </a:rPr>
                <a:t>5</a:t>
              </a:r>
            </a:p>
          </p:txBody>
        </p:sp>
        <p:sp>
          <p:nvSpPr>
            <p:cNvPr id="26" name="Teardrop 25">
              <a:extLst>
                <a:ext uri="{FF2B5EF4-FFF2-40B4-BE49-F238E27FC236}">
                  <a16:creationId xmlns:a16="http://schemas.microsoft.com/office/drawing/2014/main" id="{9A7911C2-B2CD-5A01-4FE3-E057D5E82071}"/>
                </a:ext>
              </a:extLst>
            </p:cNvPr>
            <p:cNvSpPr/>
            <p:nvPr/>
          </p:nvSpPr>
          <p:spPr>
            <a:xfrm>
              <a:off x="1385303" y="3394466"/>
              <a:ext cx="348936" cy="389513"/>
            </a:xfrm>
            <a:prstGeom prst="teardrop">
              <a:avLst/>
            </a:prstGeom>
            <a:solidFill>
              <a:srgbClr val="002060"/>
            </a:solidFill>
          </p:spPr>
          <p:txBody>
            <a:bodyPr wrap="square">
              <a:spAutoFit/>
            </a:bodyPr>
            <a:lstStyle/>
            <a:p>
              <a:pPr algn="just"/>
              <a:r>
                <a:rPr lang="en-US" sz="1200" dirty="0">
                  <a:solidFill>
                    <a:schemeClr val="bg1"/>
                  </a:solidFill>
                </a:rPr>
                <a:t>6</a:t>
              </a:r>
            </a:p>
          </p:txBody>
        </p:sp>
        <p:sp>
          <p:nvSpPr>
            <p:cNvPr id="27" name="Teardrop 26">
              <a:extLst>
                <a:ext uri="{FF2B5EF4-FFF2-40B4-BE49-F238E27FC236}">
                  <a16:creationId xmlns:a16="http://schemas.microsoft.com/office/drawing/2014/main" id="{26CAF9D7-8C89-2B1C-604E-D422A3B22A89}"/>
                </a:ext>
              </a:extLst>
            </p:cNvPr>
            <p:cNvSpPr/>
            <p:nvPr/>
          </p:nvSpPr>
          <p:spPr>
            <a:xfrm>
              <a:off x="1385303" y="4232188"/>
              <a:ext cx="348936" cy="389513"/>
            </a:xfrm>
            <a:prstGeom prst="teardrop">
              <a:avLst/>
            </a:prstGeom>
            <a:solidFill>
              <a:srgbClr val="002060"/>
            </a:solidFill>
          </p:spPr>
          <p:txBody>
            <a:bodyPr wrap="square">
              <a:spAutoFit/>
            </a:bodyPr>
            <a:lstStyle/>
            <a:p>
              <a:pPr algn="just"/>
              <a:r>
                <a:rPr lang="en-US" sz="1200" dirty="0">
                  <a:solidFill>
                    <a:schemeClr val="bg1"/>
                  </a:solidFill>
                </a:rPr>
                <a:t>7</a:t>
              </a:r>
            </a:p>
          </p:txBody>
        </p:sp>
      </p:grpSp>
    </p:spTree>
    <p:extLst>
      <p:ext uri="{BB962C8B-B14F-4D97-AF65-F5344CB8AC3E}">
        <p14:creationId xmlns:p14="http://schemas.microsoft.com/office/powerpoint/2010/main" val="4067216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3D801-5EDE-6E2B-A94E-0052E100364B}"/>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C7C44549-F0C2-C23C-287C-23719127A753}"/>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5B2C107D-E8CF-9CD5-943F-3FB7238BD8BA}"/>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5" name="TextBox 4">
            <a:extLst>
              <a:ext uri="{FF2B5EF4-FFF2-40B4-BE49-F238E27FC236}">
                <a16:creationId xmlns:a16="http://schemas.microsoft.com/office/drawing/2014/main" id="{A3DD7485-E785-E881-8A8A-84E78C02F61A}"/>
              </a:ext>
            </a:extLst>
          </p:cNvPr>
          <p:cNvSpPr txBox="1"/>
          <p:nvPr/>
        </p:nvSpPr>
        <p:spPr>
          <a:xfrm>
            <a:off x="5220929" y="1185069"/>
            <a:ext cx="6374113" cy="3664721"/>
          </a:xfrm>
          <a:prstGeom prst="rect">
            <a:avLst/>
          </a:prstGeom>
          <a:solidFill>
            <a:srgbClr val="002060"/>
          </a:solidFill>
        </p:spPr>
        <p:txBody>
          <a:bodyPr wrap="square">
            <a:spAutoFit/>
          </a:bodyPr>
          <a:lstStyle>
            <a:defPPr>
              <a:defRPr lang="en-US"/>
            </a:defPPr>
            <a:lvl1pPr algn="just">
              <a:defRPr sz="1400">
                <a:solidFill>
                  <a:schemeClr val="bg1"/>
                </a:solidFill>
              </a:defRPr>
            </a:lvl1pPr>
          </a:lstStyle>
          <a:p>
            <a:pPr indent="-342900">
              <a:buFont typeface="+mj-lt"/>
              <a:buAutoNum type="arabicPeriod" startAt="8"/>
            </a:pPr>
            <a:r>
              <a:rPr lang="en-IN" sz="1200" b="1" dirty="0"/>
              <a:t>Scan/Download Process Interval: 	</a:t>
            </a:r>
          </a:p>
          <a:p>
            <a:pPr marL="457200" lvl="2" algn="just">
              <a:lnSpc>
                <a:spcPct val="150000"/>
              </a:lnSpc>
            </a:pPr>
            <a:r>
              <a:rPr lang="en-US" sz="1200" dirty="0">
                <a:solidFill>
                  <a:schemeClr val="bg1"/>
                </a:solidFill>
              </a:rPr>
              <a:t>If the Scan Process Interval is set to 15 minutes, then the VH will attempt to find the device within that time frame. Users have the option to modify the Scan/Download Process Interval.</a:t>
            </a:r>
            <a:endParaRPr lang="en-IN" sz="1200" dirty="0">
              <a:solidFill>
                <a:schemeClr val="bg1"/>
              </a:solidFill>
            </a:endParaRPr>
          </a:p>
          <a:p>
            <a:pPr marL="0" lvl="1" indent="-342900" algn="just">
              <a:buFont typeface="+mj-lt"/>
              <a:buAutoNum type="arabicPeriod" startAt="9"/>
            </a:pPr>
            <a:r>
              <a:rPr lang="en-IN" sz="1200" b="1" dirty="0">
                <a:solidFill>
                  <a:schemeClr val="bg1"/>
                </a:solidFill>
              </a:rPr>
              <a:t>Auto Start:</a:t>
            </a:r>
          </a:p>
          <a:p>
            <a:pPr marL="457200" lvl="2" algn="just">
              <a:lnSpc>
                <a:spcPct val="150000"/>
              </a:lnSpc>
            </a:pPr>
            <a:r>
              <a:rPr lang="en-US" sz="1200" dirty="0">
                <a:solidFill>
                  <a:schemeClr val="bg1"/>
                </a:solidFill>
              </a:rPr>
              <a:t>If VH as a Service is enabled and both VH and Bluetooth are stopped, launching the app will automatically start both.</a:t>
            </a:r>
            <a:endParaRPr lang="en-IN" sz="1200" dirty="0">
              <a:solidFill>
                <a:schemeClr val="bg1"/>
              </a:solidFill>
            </a:endParaRPr>
          </a:p>
          <a:p>
            <a:pPr marL="0" lvl="1" indent="-342900" algn="just">
              <a:buFont typeface="+mj-lt"/>
              <a:buAutoNum type="arabicPeriod" startAt="7"/>
            </a:pPr>
            <a:endParaRPr lang="en-IN" sz="1200" b="1" dirty="0">
              <a:solidFill>
                <a:schemeClr val="bg1"/>
              </a:solidFill>
            </a:endParaRPr>
          </a:p>
          <a:p>
            <a:pPr marL="0" lvl="1" indent="-342900" algn="just">
              <a:buFont typeface="+mj-lt"/>
              <a:buAutoNum type="arabicPeriod" startAt="10"/>
            </a:pPr>
            <a:r>
              <a:rPr lang="en-IN" sz="1200" b="1" dirty="0">
                <a:solidFill>
                  <a:schemeClr val="bg1"/>
                </a:solidFill>
              </a:rPr>
              <a:t>Data Download Cycle Limit:</a:t>
            </a:r>
          </a:p>
          <a:p>
            <a:pPr marL="457200" lvl="2" algn="just">
              <a:lnSpc>
                <a:spcPct val="150000"/>
              </a:lnSpc>
            </a:pPr>
            <a:r>
              <a:rPr lang="en-US" sz="1200" dirty="0">
                <a:solidFill>
                  <a:schemeClr val="bg1"/>
                </a:solidFill>
              </a:rPr>
              <a:t>If this option is enabled and the VH Stop Counter is set to 3 VH cycles, then the device did not enter scanning after completing the 3 scanning cycles.</a:t>
            </a:r>
            <a:endParaRPr lang="en-IN" sz="1200" dirty="0">
              <a:solidFill>
                <a:schemeClr val="bg1"/>
              </a:solidFill>
            </a:endParaRPr>
          </a:p>
          <a:p>
            <a:pPr marL="0" lvl="1" indent="-342900" algn="just">
              <a:buFont typeface="+mj-lt"/>
              <a:buAutoNum type="arabicPeriod" startAt="10"/>
            </a:pPr>
            <a:endParaRPr lang="en-IN" sz="1200" b="1" dirty="0">
              <a:solidFill>
                <a:schemeClr val="bg1"/>
              </a:solidFill>
            </a:endParaRPr>
          </a:p>
          <a:p>
            <a:pPr marL="0" lvl="1" indent="-342900" algn="just">
              <a:buFont typeface="+mj-lt"/>
              <a:buAutoNum type="arabicPeriod" startAt="11"/>
            </a:pPr>
            <a:r>
              <a:rPr lang="en-IN" sz="1200" b="1" dirty="0">
                <a:solidFill>
                  <a:schemeClr val="bg1"/>
                </a:solidFill>
              </a:rPr>
              <a:t>Data Download Cycle Limit</a:t>
            </a:r>
          </a:p>
          <a:p>
            <a:pPr marL="457200" lvl="2" algn="just">
              <a:lnSpc>
                <a:spcPct val="150000"/>
              </a:lnSpc>
            </a:pPr>
            <a:r>
              <a:rPr lang="en-US" sz="1200" dirty="0">
                <a:solidFill>
                  <a:schemeClr val="bg1"/>
                </a:solidFill>
              </a:rPr>
              <a:t>If the data download cycle limit button is enabled, the VH Process will stop after the set cycle if no devices are found within that limit.</a:t>
            </a:r>
            <a:endParaRPr lang="en-IN" sz="1200" dirty="0">
              <a:solidFill>
                <a:schemeClr val="bg1"/>
              </a:solidFill>
            </a:endParaRPr>
          </a:p>
        </p:txBody>
      </p:sp>
      <p:sp>
        <p:nvSpPr>
          <p:cNvPr id="15" name="Rectangle 14">
            <a:extLst>
              <a:ext uri="{FF2B5EF4-FFF2-40B4-BE49-F238E27FC236}">
                <a16:creationId xmlns:a16="http://schemas.microsoft.com/office/drawing/2014/main" id="{F0FB210A-8B63-DC61-DC19-DD48846219C2}"/>
              </a:ext>
            </a:extLst>
          </p:cNvPr>
          <p:cNvSpPr/>
          <p:nvPr/>
        </p:nvSpPr>
        <p:spPr>
          <a:xfrm>
            <a:off x="5220929" y="5023958"/>
            <a:ext cx="6374113" cy="616579"/>
          </a:xfrm>
          <a:prstGeom prst="rect">
            <a:avLst/>
          </a:prstGeom>
          <a:solidFill>
            <a:srgbClr val="002060"/>
          </a:solidFill>
        </p:spPr>
        <p:txBody>
          <a:bodyPr wrap="square">
            <a:spAutoFit/>
          </a:bodyPr>
          <a:lstStyle/>
          <a:p>
            <a:pPr marL="0" lvl="1" algn="just">
              <a:lnSpc>
                <a:spcPct val="150000"/>
              </a:lnSpc>
            </a:pPr>
            <a:r>
              <a:rPr lang="en-US" sz="1200" dirty="0">
                <a:solidFill>
                  <a:schemeClr val="bg1"/>
                </a:solidFill>
              </a:rPr>
              <a:t>After making changes in the Settings, press the “APPLY” button to save the changes, or use the “CANCEL” button to discard them.</a:t>
            </a:r>
          </a:p>
        </p:txBody>
      </p:sp>
      <p:grpSp>
        <p:nvGrpSpPr>
          <p:cNvPr id="20" name="Group 19">
            <a:extLst>
              <a:ext uri="{FF2B5EF4-FFF2-40B4-BE49-F238E27FC236}">
                <a16:creationId xmlns:a16="http://schemas.microsoft.com/office/drawing/2014/main" id="{1B80E10A-8A7B-9D76-ECB7-E13DB7EFF9B6}"/>
              </a:ext>
            </a:extLst>
          </p:cNvPr>
          <p:cNvGrpSpPr/>
          <p:nvPr/>
        </p:nvGrpSpPr>
        <p:grpSpPr>
          <a:xfrm>
            <a:off x="1262133" y="1485062"/>
            <a:ext cx="3958797" cy="3887875"/>
            <a:chOff x="1026159" y="1855663"/>
            <a:chExt cx="3958797" cy="3887875"/>
          </a:xfrm>
        </p:grpSpPr>
        <p:grpSp>
          <p:nvGrpSpPr>
            <p:cNvPr id="38" name="Group 37">
              <a:extLst>
                <a:ext uri="{FF2B5EF4-FFF2-40B4-BE49-F238E27FC236}">
                  <a16:creationId xmlns:a16="http://schemas.microsoft.com/office/drawing/2014/main" id="{F20853EC-C052-74EF-D42A-0923039ED976}"/>
                </a:ext>
              </a:extLst>
            </p:cNvPr>
            <p:cNvGrpSpPr/>
            <p:nvPr/>
          </p:nvGrpSpPr>
          <p:grpSpPr>
            <a:xfrm>
              <a:off x="1026159" y="1855663"/>
              <a:ext cx="2309348" cy="3887875"/>
              <a:chOff x="1244581" y="1855664"/>
              <a:chExt cx="2309348" cy="3887875"/>
            </a:xfrm>
          </p:grpSpPr>
          <p:pic>
            <p:nvPicPr>
              <p:cNvPr id="4" name="Picture 3">
                <a:extLst>
                  <a:ext uri="{FF2B5EF4-FFF2-40B4-BE49-F238E27FC236}">
                    <a16:creationId xmlns:a16="http://schemas.microsoft.com/office/drawing/2014/main" id="{0A7F5F9A-C190-95D8-4E3F-10BB749969AD}"/>
                  </a:ext>
                </a:extLst>
              </p:cNvPr>
              <p:cNvPicPr>
                <a:picLocks/>
              </p:cNvPicPr>
              <p:nvPr/>
            </p:nvPicPr>
            <p:blipFill>
              <a:blip r:embed="rId4"/>
              <a:srcRect/>
              <a:stretch/>
            </p:blipFill>
            <p:spPr>
              <a:xfrm>
                <a:off x="1759525" y="1855664"/>
                <a:ext cx="1794404" cy="3887875"/>
              </a:xfrm>
              <a:prstGeom prst="rect">
                <a:avLst/>
              </a:prstGeom>
              <a:ln w="28575">
                <a:solidFill>
                  <a:srgbClr val="002060"/>
                </a:solidFill>
              </a:ln>
            </p:spPr>
          </p:pic>
          <p:sp>
            <p:nvSpPr>
              <p:cNvPr id="9" name="Teardrop 8">
                <a:extLst>
                  <a:ext uri="{FF2B5EF4-FFF2-40B4-BE49-F238E27FC236}">
                    <a16:creationId xmlns:a16="http://schemas.microsoft.com/office/drawing/2014/main" id="{BFF45F98-6E3D-77DF-7D49-DFB81A3E3C84}"/>
                  </a:ext>
                </a:extLst>
              </p:cNvPr>
              <p:cNvSpPr/>
              <p:nvPr/>
            </p:nvSpPr>
            <p:spPr>
              <a:xfrm>
                <a:off x="1356239" y="3119268"/>
                <a:ext cx="392268" cy="389513"/>
              </a:xfrm>
              <a:prstGeom prst="teardrop">
                <a:avLst/>
              </a:prstGeom>
              <a:solidFill>
                <a:srgbClr val="002060"/>
              </a:solidFill>
            </p:spPr>
            <p:txBody>
              <a:bodyPr wrap="square">
                <a:spAutoFit/>
              </a:bodyPr>
              <a:lstStyle/>
              <a:p>
                <a:pPr algn="just"/>
                <a:r>
                  <a:rPr lang="en-US" sz="1200" dirty="0">
                    <a:solidFill>
                      <a:schemeClr val="bg1"/>
                    </a:solidFill>
                  </a:rPr>
                  <a:t>8</a:t>
                </a:r>
              </a:p>
            </p:txBody>
          </p:sp>
          <p:sp>
            <p:nvSpPr>
              <p:cNvPr id="23" name="Teardrop 22">
                <a:extLst>
                  <a:ext uri="{FF2B5EF4-FFF2-40B4-BE49-F238E27FC236}">
                    <a16:creationId xmlns:a16="http://schemas.microsoft.com/office/drawing/2014/main" id="{FA7CE371-00A6-E32D-1B4C-4366E6B7CCD6}"/>
                  </a:ext>
                </a:extLst>
              </p:cNvPr>
              <p:cNvSpPr/>
              <p:nvPr/>
            </p:nvSpPr>
            <p:spPr>
              <a:xfrm>
                <a:off x="1356239" y="3604845"/>
                <a:ext cx="392268" cy="389513"/>
              </a:xfrm>
              <a:prstGeom prst="teardrop">
                <a:avLst>
                  <a:gd name="adj" fmla="val 100000"/>
                </a:avLst>
              </a:prstGeom>
              <a:solidFill>
                <a:srgbClr val="002060"/>
              </a:solidFill>
            </p:spPr>
            <p:txBody>
              <a:bodyPr wrap="square">
                <a:spAutoFit/>
              </a:bodyPr>
              <a:lstStyle/>
              <a:p>
                <a:pPr algn="just"/>
                <a:r>
                  <a:rPr lang="en-US" sz="1200" dirty="0">
                    <a:solidFill>
                      <a:schemeClr val="bg1"/>
                    </a:solidFill>
                  </a:rPr>
                  <a:t>9</a:t>
                </a:r>
              </a:p>
            </p:txBody>
          </p:sp>
          <p:sp>
            <p:nvSpPr>
              <p:cNvPr id="26" name="Teardrop 25">
                <a:extLst>
                  <a:ext uri="{FF2B5EF4-FFF2-40B4-BE49-F238E27FC236}">
                    <a16:creationId xmlns:a16="http://schemas.microsoft.com/office/drawing/2014/main" id="{586635C9-9842-E5C6-7C3C-E9053A65B45D}"/>
                  </a:ext>
                </a:extLst>
              </p:cNvPr>
              <p:cNvSpPr/>
              <p:nvPr/>
            </p:nvSpPr>
            <p:spPr>
              <a:xfrm>
                <a:off x="1244581" y="4175102"/>
                <a:ext cx="503926" cy="389513"/>
              </a:xfrm>
              <a:prstGeom prst="teardrop">
                <a:avLst/>
              </a:prstGeom>
              <a:solidFill>
                <a:srgbClr val="002060"/>
              </a:solidFill>
            </p:spPr>
            <p:txBody>
              <a:bodyPr wrap="square">
                <a:spAutoFit/>
              </a:bodyPr>
              <a:lstStyle/>
              <a:p>
                <a:pPr algn="just"/>
                <a:r>
                  <a:rPr lang="en-US" sz="1200" dirty="0">
                    <a:solidFill>
                      <a:schemeClr val="bg1"/>
                    </a:solidFill>
                  </a:rPr>
                  <a:t>10</a:t>
                </a:r>
              </a:p>
            </p:txBody>
          </p:sp>
          <p:sp>
            <p:nvSpPr>
              <p:cNvPr id="27" name="Teardrop 26">
                <a:extLst>
                  <a:ext uri="{FF2B5EF4-FFF2-40B4-BE49-F238E27FC236}">
                    <a16:creationId xmlns:a16="http://schemas.microsoft.com/office/drawing/2014/main" id="{517A3810-CE91-CD3D-059D-BA84427874BA}"/>
                  </a:ext>
                </a:extLst>
              </p:cNvPr>
              <p:cNvSpPr/>
              <p:nvPr/>
            </p:nvSpPr>
            <p:spPr>
              <a:xfrm>
                <a:off x="1255600" y="4797980"/>
                <a:ext cx="503925" cy="389513"/>
              </a:xfrm>
              <a:prstGeom prst="teardrop">
                <a:avLst/>
              </a:prstGeom>
              <a:solidFill>
                <a:srgbClr val="002060"/>
              </a:solidFill>
            </p:spPr>
            <p:txBody>
              <a:bodyPr wrap="square">
                <a:spAutoFit/>
              </a:bodyPr>
              <a:lstStyle/>
              <a:p>
                <a:pPr algn="just"/>
                <a:r>
                  <a:rPr lang="en-US" sz="1200" dirty="0">
                    <a:solidFill>
                      <a:schemeClr val="bg1"/>
                    </a:solidFill>
                  </a:rPr>
                  <a:t>11</a:t>
                </a:r>
              </a:p>
            </p:txBody>
          </p:sp>
        </p:grpSp>
        <p:cxnSp>
          <p:nvCxnSpPr>
            <p:cNvPr id="16" name="Straight Arrow Connector 15">
              <a:extLst>
                <a:ext uri="{FF2B5EF4-FFF2-40B4-BE49-F238E27FC236}">
                  <a16:creationId xmlns:a16="http://schemas.microsoft.com/office/drawing/2014/main" id="{FA54727E-EC45-6DC3-84DB-AAD8E00B6FC9}"/>
                </a:ext>
              </a:extLst>
            </p:cNvPr>
            <p:cNvCxnSpPr>
              <a:cxnSpLocks/>
              <a:stCxn id="15" idx="1"/>
              <a:endCxn id="17" idx="3"/>
            </p:cNvCxnSpPr>
            <p:nvPr/>
          </p:nvCxnSpPr>
          <p:spPr>
            <a:xfrm rot="10800000">
              <a:off x="3335509" y="5220391"/>
              <a:ext cx="1649447" cy="482458"/>
            </a:xfrm>
            <a:prstGeom prst="bentConnector3">
              <a:avLst>
                <a:gd name="adj1" fmla="val 50000"/>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22AE8CD9-FB5B-56F7-2BBF-3BA732D58284}"/>
                </a:ext>
              </a:extLst>
            </p:cNvPr>
            <p:cNvSpPr/>
            <p:nvPr/>
          </p:nvSpPr>
          <p:spPr>
            <a:xfrm>
              <a:off x="1552122" y="5066246"/>
              <a:ext cx="1783386" cy="308289"/>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1352625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0"/>
            <a:ext cx="12192000" cy="6857999"/>
          </a:xfrm>
          <a:prstGeom prst="rect">
            <a:avLst/>
          </a:prstGeom>
        </p:spPr>
      </p:pic>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2609398" y="4657579"/>
            <a:ext cx="6973204" cy="1261872"/>
          </a:xfrm>
        </p:spPr>
        <p:txBody>
          <a:bodyPr anchor="ctr">
            <a:normAutofit/>
          </a:bodyPr>
          <a:lstStyle/>
          <a:p>
            <a:r>
              <a:rPr lang="en-US" sz="4800" b="1" dirty="0">
                <a:solidFill>
                  <a:srgbClr val="002060"/>
                </a:solidFill>
                <a:latin typeface="+mn-lt"/>
              </a:rPr>
              <a:t>Thank You!</a:t>
            </a:r>
          </a:p>
        </p:txBody>
      </p:sp>
      <p:sp>
        <p:nvSpPr>
          <p:cNvPr id="4" name="TextBox 3">
            <a:extLst>
              <a:ext uri="{FF2B5EF4-FFF2-40B4-BE49-F238E27FC236}">
                <a16:creationId xmlns:a16="http://schemas.microsoft.com/office/drawing/2014/main" id="{19C0A69A-6444-BBC2-98C6-84A896F8D4BD}"/>
              </a:ext>
            </a:extLst>
          </p:cNvPr>
          <p:cNvSpPr txBox="1"/>
          <p:nvPr/>
        </p:nvSpPr>
        <p:spPr>
          <a:xfrm>
            <a:off x="4591664" y="3511950"/>
            <a:ext cx="5632455" cy="1015663"/>
          </a:xfrm>
          <a:prstGeom prst="rect">
            <a:avLst/>
          </a:prstGeom>
          <a:noFill/>
        </p:spPr>
        <p:txBody>
          <a:bodyPr wrap="square">
            <a:spAutoFit/>
          </a:bodyPr>
          <a:lstStyle/>
          <a:p>
            <a:r>
              <a:rPr lang="en-IN" sz="2000" b="1" dirty="0">
                <a:solidFill>
                  <a:srgbClr val="002060"/>
                </a:solidFill>
              </a:rPr>
              <a:t>support.iot@visiongroupretail.com</a:t>
            </a:r>
            <a:r>
              <a:rPr lang="en-IN" sz="2000" dirty="0">
                <a:solidFill>
                  <a:srgbClr val="002060"/>
                </a:solidFill>
              </a:rPr>
              <a:t> </a:t>
            </a:r>
          </a:p>
          <a:p>
            <a:r>
              <a:rPr lang="en-IN" sz="2000" dirty="0">
                <a:solidFill>
                  <a:srgbClr val="002060"/>
                </a:solidFill>
              </a:rPr>
              <a:t> </a:t>
            </a:r>
          </a:p>
          <a:p>
            <a:r>
              <a:rPr lang="en-IN" sz="2000" b="1" dirty="0">
                <a:solidFill>
                  <a:srgbClr val="002060"/>
                </a:solidFill>
              </a:rPr>
              <a:t>+1-833-593-0144 (USA Tollfree Number)</a:t>
            </a:r>
          </a:p>
        </p:txBody>
      </p:sp>
      <p:pic>
        <p:nvPicPr>
          <p:cNvPr id="1026" name="Picture 2">
            <a:extLst>
              <a:ext uri="{FF2B5EF4-FFF2-40B4-BE49-F238E27FC236}">
                <a16:creationId xmlns:a16="http://schemas.microsoft.com/office/drawing/2014/main" id="{5710A16A-7EBD-C513-2673-C99A300E3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446" y="4081570"/>
            <a:ext cx="516390" cy="415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ail - Free communications icons">
            <a:extLst>
              <a:ext uri="{FF2B5EF4-FFF2-40B4-BE49-F238E27FC236}">
                <a16:creationId xmlns:a16="http://schemas.microsoft.com/office/drawing/2014/main" id="{1B9AB1EE-0522-74AE-4E90-00A51D78EB52}"/>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57319" y="3421049"/>
            <a:ext cx="617517" cy="61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61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453B0-3E14-0915-1F23-65D0F834E8C7}"/>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48317E27-A7E1-7F58-625E-E1A2D5772666}"/>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DAEC2137-E115-93C6-8444-77F462F851C9}"/>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5" name="Title 1">
            <a:extLst>
              <a:ext uri="{FF2B5EF4-FFF2-40B4-BE49-F238E27FC236}">
                <a16:creationId xmlns:a16="http://schemas.microsoft.com/office/drawing/2014/main" id="{0EB1482B-4AC2-8173-8DAB-190F2F6906C6}"/>
              </a:ext>
            </a:extLst>
          </p:cNvPr>
          <p:cNvSpPr>
            <a:spLocks noGrp="1"/>
          </p:cNvSpPr>
          <p:nvPr>
            <p:ph type="title"/>
          </p:nvPr>
        </p:nvSpPr>
        <p:spPr>
          <a:xfrm>
            <a:off x="580103" y="152179"/>
            <a:ext cx="11118214" cy="539915"/>
          </a:xfrm>
        </p:spPr>
        <p:txBody>
          <a:bodyPr>
            <a:noAutofit/>
          </a:bodyPr>
          <a:lstStyle/>
          <a:p>
            <a:pPr algn="ctr"/>
            <a:r>
              <a:rPr lang="en-MY" sz="2800" b="1" dirty="0">
                <a:solidFill>
                  <a:srgbClr val="002060"/>
                </a:solidFill>
                <a:latin typeface="+mn-lt"/>
              </a:rPr>
              <a:t>APPLICATION</a:t>
            </a:r>
            <a:r>
              <a:rPr lang="en-MY" sz="3200" b="1" dirty="0">
                <a:solidFill>
                  <a:srgbClr val="002060"/>
                </a:solidFill>
                <a:latin typeface="+mn-lt"/>
              </a:rPr>
              <a:t> FEATURES</a:t>
            </a:r>
          </a:p>
        </p:txBody>
      </p:sp>
      <p:sp>
        <p:nvSpPr>
          <p:cNvPr id="6" name="Text Box 3">
            <a:extLst>
              <a:ext uri="{FF2B5EF4-FFF2-40B4-BE49-F238E27FC236}">
                <a16:creationId xmlns:a16="http://schemas.microsoft.com/office/drawing/2014/main" id="{FB21A3EF-2ACB-1B0C-8518-2A3F0390BAA1}"/>
              </a:ext>
            </a:extLst>
          </p:cNvPr>
          <p:cNvSpPr txBox="1">
            <a:spLocks noChangeArrowheads="1"/>
          </p:cNvSpPr>
          <p:nvPr/>
        </p:nvSpPr>
        <p:spPr bwMode="auto">
          <a:xfrm>
            <a:off x="493683" y="812356"/>
            <a:ext cx="11204634" cy="2485552"/>
          </a:xfrm>
          <a:prstGeom prst="rect">
            <a:avLst/>
          </a:prstGeom>
          <a:solidFill>
            <a:schemeClr val="bg1"/>
          </a:solidFill>
        </p:spPr>
        <p:txBody>
          <a:bodyPr wrap="square" anchor="t" anchorCtr="0">
            <a:spAutoFit/>
          </a:bodyPr>
          <a:lstStyle>
            <a:defPPr>
              <a:defRPr lang="en-US"/>
            </a:defPPr>
            <a:lvl1pPr marL="342866" indent="-342866" algn="just">
              <a:buFont typeface="+mj-lt"/>
              <a:buAutoNum type="arabicPeriod"/>
              <a:defRPr sz="14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342900" indent="-342900">
              <a:lnSpc>
                <a:spcPct val="200000"/>
              </a:lnSpc>
              <a:buClr>
                <a:srgbClr val="002060"/>
              </a:buClr>
              <a:buFont typeface="Wingdings" panose="05000000000000000000" pitchFamily="2" charset="2"/>
              <a:buChar char="ü"/>
            </a:pPr>
            <a:r>
              <a:rPr lang="en-US" sz="1600" b="1" dirty="0">
                <a:solidFill>
                  <a:srgbClr val="002060"/>
                </a:solidFill>
              </a:rPr>
              <a:t>CONNECT: </a:t>
            </a:r>
            <a:r>
              <a:rPr lang="en-US" sz="1600" dirty="0">
                <a:solidFill>
                  <a:srgbClr val="002060"/>
                </a:solidFill>
              </a:rPr>
              <a:t>Establish a connection with nearby third-party devices.</a:t>
            </a:r>
          </a:p>
          <a:p>
            <a:pPr marL="342900" indent="-342900">
              <a:lnSpc>
                <a:spcPct val="200000"/>
              </a:lnSpc>
              <a:buClr>
                <a:srgbClr val="002060"/>
              </a:buClr>
              <a:buFont typeface="Wingdings" panose="05000000000000000000" pitchFamily="2" charset="2"/>
              <a:buChar char="ü"/>
            </a:pPr>
            <a:r>
              <a:rPr lang="en-US" sz="1600" b="1" dirty="0">
                <a:solidFill>
                  <a:srgbClr val="002060"/>
                </a:solidFill>
              </a:rPr>
              <a:t>DATA DOWNLOAD: </a:t>
            </a:r>
            <a:r>
              <a:rPr lang="en-US" sz="1600" dirty="0">
                <a:solidFill>
                  <a:srgbClr val="002060"/>
                </a:solidFill>
              </a:rPr>
              <a:t>Download data from nearby Carel, Wellington, and Syos third-party devices.</a:t>
            </a:r>
          </a:p>
          <a:p>
            <a:pPr marL="342900" indent="-342900">
              <a:lnSpc>
                <a:spcPct val="200000"/>
              </a:lnSpc>
              <a:buClr>
                <a:srgbClr val="002060"/>
              </a:buClr>
              <a:buFont typeface="Wingdings" panose="05000000000000000000" pitchFamily="2" charset="2"/>
              <a:buChar char="ü"/>
            </a:pPr>
            <a:r>
              <a:rPr lang="en-US" sz="1600" b="1" dirty="0">
                <a:solidFill>
                  <a:srgbClr val="002060"/>
                </a:solidFill>
              </a:rPr>
              <a:t>DATA UPLOAD: </a:t>
            </a:r>
            <a:r>
              <a:rPr lang="en-US" sz="1600" dirty="0">
                <a:solidFill>
                  <a:srgbClr val="002060"/>
                </a:solidFill>
              </a:rPr>
              <a:t>Upload collected data from third-party devices to the server.</a:t>
            </a:r>
          </a:p>
          <a:p>
            <a:pPr marL="342900" indent="-342900">
              <a:lnSpc>
                <a:spcPct val="200000"/>
              </a:lnSpc>
              <a:buClr>
                <a:srgbClr val="002060"/>
              </a:buClr>
              <a:buFont typeface="Wingdings" panose="05000000000000000000" pitchFamily="2" charset="2"/>
              <a:buChar char="ü"/>
            </a:pPr>
            <a:r>
              <a:rPr lang="en-US" sz="1600" b="1" dirty="0">
                <a:solidFill>
                  <a:srgbClr val="002060"/>
                </a:solidFill>
              </a:rPr>
              <a:t>GHOST COOLER: </a:t>
            </a:r>
            <a:r>
              <a:rPr lang="en-US" sz="1600" dirty="0">
                <a:solidFill>
                  <a:srgbClr val="002060"/>
                </a:solidFill>
              </a:rPr>
              <a:t>Locate the Ghost Cooler and update its record in the server's Ghost Asset table for Wellington and Syos' third-party devices.</a:t>
            </a:r>
          </a:p>
        </p:txBody>
      </p:sp>
      <p:sp>
        <p:nvSpPr>
          <p:cNvPr id="4" name="TextBox 3">
            <a:extLst>
              <a:ext uri="{FF2B5EF4-FFF2-40B4-BE49-F238E27FC236}">
                <a16:creationId xmlns:a16="http://schemas.microsoft.com/office/drawing/2014/main" id="{E1FB7D2E-9764-842D-A2A5-B2270A25F8FF}"/>
              </a:ext>
            </a:extLst>
          </p:cNvPr>
          <p:cNvSpPr txBox="1"/>
          <p:nvPr/>
        </p:nvSpPr>
        <p:spPr>
          <a:xfrm>
            <a:off x="493683" y="4240577"/>
            <a:ext cx="11204634" cy="1674754"/>
          </a:xfrm>
          <a:prstGeom prst="rect">
            <a:avLst/>
          </a:prstGeom>
          <a:noFill/>
        </p:spPr>
        <p:txBody>
          <a:bodyPr wrap="square">
            <a:spAutoFit/>
          </a:bodyPr>
          <a:lstStyle/>
          <a:p>
            <a:pPr>
              <a:lnSpc>
                <a:spcPct val="150000"/>
              </a:lnSpc>
            </a:pPr>
            <a:r>
              <a:rPr lang="en-US" sz="1400" b="1" dirty="0">
                <a:solidFill>
                  <a:srgbClr val="C00000"/>
                </a:solidFill>
              </a:rPr>
              <a:t>Note: </a:t>
            </a:r>
          </a:p>
          <a:p>
            <a:pPr marL="285750" indent="-285750" algn="just">
              <a:lnSpc>
                <a:spcPct val="150000"/>
              </a:lnSpc>
              <a:buFont typeface="Wingdings" panose="05000000000000000000" pitchFamily="2" charset="2"/>
              <a:buChar char="§"/>
            </a:pPr>
            <a:r>
              <a:rPr lang="en-US" sz="1400" dirty="0">
                <a:solidFill>
                  <a:srgbClr val="C00000"/>
                </a:solidFill>
              </a:rPr>
              <a:t>The whitelist functionality supports only two device types: Carel and Nexo. </a:t>
            </a:r>
          </a:p>
          <a:p>
            <a:pPr marL="285750" indent="-285750" algn="just">
              <a:lnSpc>
                <a:spcPct val="150000"/>
              </a:lnSpc>
              <a:buFont typeface="Wingdings" panose="05000000000000000000" pitchFamily="2" charset="2"/>
              <a:buChar char="§"/>
            </a:pPr>
            <a:r>
              <a:rPr lang="en-US" sz="1400" dirty="0">
                <a:solidFill>
                  <a:srgbClr val="C00000"/>
                </a:solidFill>
              </a:rPr>
              <a:t>Nexo device support has been removed from application version 7.4.</a:t>
            </a:r>
          </a:p>
          <a:p>
            <a:pPr marL="285750" indent="-285750" algn="just">
              <a:lnSpc>
                <a:spcPct val="150000"/>
              </a:lnSpc>
              <a:buFont typeface="Wingdings" panose="05000000000000000000" pitchFamily="2" charset="2"/>
              <a:buChar char="§"/>
            </a:pPr>
            <a:r>
              <a:rPr lang="en-US" sz="1400" dirty="0">
                <a:solidFill>
                  <a:srgbClr val="C00000"/>
                </a:solidFill>
              </a:rPr>
              <a:t>Occasionally, the login button may not appear on the login screen. This indicates that the app is fetching the latitude and longitude from the mobile device. Without this location information, users cannot log in.</a:t>
            </a:r>
            <a:endParaRPr lang="en-IN" sz="1400" dirty="0">
              <a:solidFill>
                <a:srgbClr val="C00000"/>
              </a:solidFill>
            </a:endParaRPr>
          </a:p>
        </p:txBody>
      </p:sp>
    </p:spTree>
    <p:extLst>
      <p:ext uri="{BB962C8B-B14F-4D97-AF65-F5344CB8AC3E}">
        <p14:creationId xmlns:p14="http://schemas.microsoft.com/office/powerpoint/2010/main" val="2903112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DB234-91FC-91BC-9366-5CCF124E26CC}"/>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A2A7CEE3-4350-9D3E-9452-AF9487738821}"/>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A069145B-1593-FBE2-DB91-7593D5D4CF69}"/>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5" name="Title 1">
            <a:extLst>
              <a:ext uri="{FF2B5EF4-FFF2-40B4-BE49-F238E27FC236}">
                <a16:creationId xmlns:a16="http://schemas.microsoft.com/office/drawing/2014/main" id="{C43173A2-A173-46CB-A569-B140DAC71FC2}"/>
              </a:ext>
            </a:extLst>
          </p:cNvPr>
          <p:cNvSpPr>
            <a:spLocks noGrp="1"/>
          </p:cNvSpPr>
          <p:nvPr>
            <p:ph type="title"/>
          </p:nvPr>
        </p:nvSpPr>
        <p:spPr>
          <a:xfrm>
            <a:off x="580103" y="152179"/>
            <a:ext cx="11118214" cy="539915"/>
          </a:xfrm>
        </p:spPr>
        <p:txBody>
          <a:bodyPr>
            <a:noAutofit/>
          </a:bodyPr>
          <a:lstStyle/>
          <a:p>
            <a:pPr algn="ctr"/>
            <a:r>
              <a:rPr lang="en-MY" sz="2800" b="1" dirty="0">
                <a:solidFill>
                  <a:srgbClr val="002060"/>
                </a:solidFill>
                <a:latin typeface="+mn-lt"/>
              </a:rPr>
              <a:t>DEVICE SUPPORT AND CONTROL</a:t>
            </a:r>
            <a:endParaRPr lang="en-MY" sz="3200" b="1" dirty="0">
              <a:solidFill>
                <a:srgbClr val="002060"/>
              </a:solidFill>
              <a:latin typeface="+mn-lt"/>
            </a:endParaRPr>
          </a:p>
        </p:txBody>
      </p:sp>
      <p:sp>
        <p:nvSpPr>
          <p:cNvPr id="6" name="Text Box 3">
            <a:extLst>
              <a:ext uri="{FF2B5EF4-FFF2-40B4-BE49-F238E27FC236}">
                <a16:creationId xmlns:a16="http://schemas.microsoft.com/office/drawing/2014/main" id="{F2EF1C8B-DE4D-B248-0D6D-19F741F0EF83}"/>
              </a:ext>
            </a:extLst>
          </p:cNvPr>
          <p:cNvSpPr txBox="1">
            <a:spLocks noChangeArrowheads="1"/>
          </p:cNvSpPr>
          <p:nvPr/>
        </p:nvSpPr>
        <p:spPr bwMode="auto">
          <a:xfrm>
            <a:off x="493683" y="812356"/>
            <a:ext cx="11204634" cy="4770537"/>
          </a:xfrm>
          <a:prstGeom prst="rect">
            <a:avLst/>
          </a:prstGeom>
          <a:solidFill>
            <a:schemeClr val="bg1"/>
          </a:solidFill>
        </p:spPr>
        <p:txBody>
          <a:bodyPr wrap="square" anchor="t" anchorCtr="0">
            <a:spAutoFit/>
          </a:bodyPr>
          <a:lstStyle>
            <a:defPPr>
              <a:defRPr lang="en-US"/>
            </a:defPPr>
            <a:lvl1pPr marL="342866" indent="-342866" algn="just">
              <a:buFont typeface="+mj-lt"/>
              <a:buAutoNum type="arabicPeriod"/>
              <a:defRPr sz="14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lnSpc>
                <a:spcPct val="150000"/>
              </a:lnSpc>
              <a:buClr>
                <a:srgbClr val="002060"/>
              </a:buClr>
              <a:buNone/>
            </a:pPr>
            <a:r>
              <a:rPr lang="en-US" sz="1600" b="1" dirty="0">
                <a:solidFill>
                  <a:srgbClr val="002060"/>
                </a:solidFill>
              </a:rPr>
              <a:t>SYOS SUPPORTED DEVICE: </a:t>
            </a:r>
            <a:r>
              <a:rPr lang="en-US" sz="1600" dirty="0">
                <a:solidFill>
                  <a:srgbClr val="002060"/>
                </a:solidFill>
              </a:rPr>
              <a:t>SYOS Beacon, SYOS Dongle</a:t>
            </a:r>
          </a:p>
          <a:p>
            <a:pPr marL="0" indent="0">
              <a:lnSpc>
                <a:spcPct val="150000"/>
              </a:lnSpc>
              <a:buClr>
                <a:srgbClr val="002060"/>
              </a:buClr>
              <a:buNone/>
            </a:pPr>
            <a:r>
              <a:rPr lang="en-US" sz="1600" dirty="0">
                <a:solidFill>
                  <a:srgbClr val="002060"/>
                </a:solidFill>
              </a:rPr>
              <a:t>	Scan and download data based on the client key assigned to the user.</a:t>
            </a:r>
          </a:p>
          <a:p>
            <a:pPr marL="0" indent="0">
              <a:lnSpc>
                <a:spcPct val="150000"/>
              </a:lnSpc>
              <a:buClr>
                <a:srgbClr val="002060"/>
              </a:buClr>
              <a:buNone/>
            </a:pPr>
            <a:endParaRPr lang="en-US" sz="1600" dirty="0">
              <a:solidFill>
                <a:srgbClr val="002060"/>
              </a:solidFill>
            </a:endParaRPr>
          </a:p>
          <a:p>
            <a:pPr marL="0" indent="0">
              <a:lnSpc>
                <a:spcPct val="150000"/>
              </a:lnSpc>
              <a:buClr>
                <a:srgbClr val="002060"/>
              </a:buClr>
              <a:buNone/>
            </a:pPr>
            <a:r>
              <a:rPr lang="en-US" sz="1600" b="1" dirty="0">
                <a:solidFill>
                  <a:srgbClr val="002060"/>
                </a:solidFill>
              </a:rPr>
              <a:t>WELLINGTON SUPPORTED DEVICES: </a:t>
            </a:r>
            <a:r>
              <a:rPr lang="en-US" sz="1600" dirty="0">
                <a:solidFill>
                  <a:srgbClr val="002060"/>
                </a:solidFill>
              </a:rPr>
              <a:t>Wellington SCS, Wellington CLICK</a:t>
            </a:r>
          </a:p>
          <a:p>
            <a:pPr marL="0" indent="0">
              <a:lnSpc>
                <a:spcPct val="150000"/>
              </a:lnSpc>
              <a:buClr>
                <a:srgbClr val="002060"/>
              </a:buClr>
              <a:buNone/>
            </a:pPr>
            <a:r>
              <a:rPr lang="en-US" sz="1600" dirty="0">
                <a:solidFill>
                  <a:srgbClr val="002060"/>
                </a:solidFill>
              </a:rPr>
              <a:t>	Data Download based on the Bottler Key assigned to User Clients.</a:t>
            </a:r>
          </a:p>
          <a:p>
            <a:pPr marL="0" indent="0">
              <a:lnSpc>
                <a:spcPct val="150000"/>
              </a:lnSpc>
              <a:buClr>
                <a:srgbClr val="002060"/>
              </a:buClr>
              <a:buNone/>
            </a:pPr>
            <a:endParaRPr lang="en-US" sz="1600" dirty="0">
              <a:solidFill>
                <a:srgbClr val="002060"/>
              </a:solidFill>
            </a:endParaRPr>
          </a:p>
          <a:p>
            <a:pPr marL="0" indent="0">
              <a:lnSpc>
                <a:spcPct val="150000"/>
              </a:lnSpc>
              <a:buClr>
                <a:srgbClr val="002060"/>
              </a:buClr>
              <a:buNone/>
            </a:pPr>
            <a:r>
              <a:rPr lang="en-US" sz="1600" b="1" dirty="0">
                <a:solidFill>
                  <a:srgbClr val="002060"/>
                </a:solidFill>
              </a:rPr>
              <a:t>CAREL SUPPORTED DEVICE: </a:t>
            </a:r>
            <a:r>
              <a:rPr lang="en-US" sz="1600" dirty="0">
                <a:solidFill>
                  <a:srgbClr val="002060"/>
                </a:solidFill>
              </a:rPr>
              <a:t>PJBT, IJBT, PJBT CCH, IJBT CCH</a:t>
            </a:r>
          </a:p>
          <a:p>
            <a:pPr marL="0" indent="0">
              <a:lnSpc>
                <a:spcPct val="150000"/>
              </a:lnSpc>
              <a:buClr>
                <a:srgbClr val="002060"/>
              </a:buClr>
              <a:buNone/>
            </a:pPr>
            <a:r>
              <a:rPr lang="en-US" sz="1600" dirty="0">
                <a:solidFill>
                  <a:srgbClr val="002060"/>
                </a:solidFill>
              </a:rPr>
              <a:t>	All devices are supported based on a whitelist logic specific to each logged-in user. </a:t>
            </a:r>
            <a:endParaRPr lang="en-US" sz="2000" dirty="0">
              <a:solidFill>
                <a:srgbClr val="002060"/>
              </a:solidFill>
            </a:endParaRPr>
          </a:p>
          <a:p>
            <a:pPr marL="0" indent="0">
              <a:lnSpc>
                <a:spcPct val="200000"/>
              </a:lnSpc>
              <a:buClr>
                <a:srgbClr val="002060"/>
              </a:buClr>
              <a:buNone/>
            </a:pPr>
            <a:endParaRPr lang="en-US" sz="2000">
              <a:solidFill>
                <a:srgbClr val="002060"/>
              </a:solidFill>
            </a:endParaRPr>
          </a:p>
          <a:p>
            <a:pPr marL="0" indent="0">
              <a:lnSpc>
                <a:spcPct val="200000"/>
              </a:lnSpc>
              <a:buClr>
                <a:srgbClr val="002060"/>
              </a:buClr>
              <a:buNone/>
            </a:pPr>
            <a:endParaRPr lang="en-US" sz="2000" dirty="0">
              <a:solidFill>
                <a:srgbClr val="002060"/>
              </a:solidFill>
            </a:endParaRPr>
          </a:p>
          <a:p>
            <a:pPr marL="0" indent="0">
              <a:buClr>
                <a:srgbClr val="002060"/>
              </a:buClr>
              <a:buNone/>
            </a:pPr>
            <a:r>
              <a:rPr lang="en-US" sz="1600" b="1" dirty="0">
                <a:solidFill>
                  <a:srgbClr val="002060"/>
                </a:solidFill>
              </a:rPr>
              <a:t>All configuration changes can only be added or updated on the portal. For any creation or modification, please contact the Project Manager or the Vision Support team at support.iot@visiongroupretail.com.</a:t>
            </a:r>
            <a:endParaRPr lang="en-US" sz="1200" dirty="0">
              <a:solidFill>
                <a:srgbClr val="002060"/>
              </a:solidFill>
            </a:endParaRPr>
          </a:p>
        </p:txBody>
      </p:sp>
    </p:spTree>
    <p:extLst>
      <p:ext uri="{BB962C8B-B14F-4D97-AF65-F5344CB8AC3E}">
        <p14:creationId xmlns:p14="http://schemas.microsoft.com/office/powerpoint/2010/main" val="1274032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5" name="Title 1">
            <a:extLst>
              <a:ext uri="{FF2B5EF4-FFF2-40B4-BE49-F238E27FC236}">
                <a16:creationId xmlns:a16="http://schemas.microsoft.com/office/drawing/2014/main" id="{643C48A9-C6D6-EB0A-E89A-6A5AC52D55EA}"/>
              </a:ext>
            </a:extLst>
          </p:cNvPr>
          <p:cNvSpPr>
            <a:spLocks noGrp="1"/>
          </p:cNvSpPr>
          <p:nvPr>
            <p:ph type="title"/>
          </p:nvPr>
        </p:nvSpPr>
        <p:spPr>
          <a:xfrm>
            <a:off x="472731" y="152179"/>
            <a:ext cx="11148997" cy="539915"/>
          </a:xfrm>
        </p:spPr>
        <p:txBody>
          <a:bodyPr>
            <a:normAutofit/>
          </a:bodyPr>
          <a:lstStyle/>
          <a:p>
            <a:pPr algn="ctr"/>
            <a:r>
              <a:rPr lang="en-MY" sz="2800" b="1" dirty="0">
                <a:solidFill>
                  <a:srgbClr val="002060"/>
                </a:solidFill>
                <a:latin typeface="+mn-lt"/>
              </a:rPr>
              <a:t>APPLICATION INSTALLATION</a:t>
            </a:r>
          </a:p>
        </p:txBody>
      </p:sp>
      <p:sp>
        <p:nvSpPr>
          <p:cNvPr id="6" name="Content Placeholder 2">
            <a:extLst>
              <a:ext uri="{FF2B5EF4-FFF2-40B4-BE49-F238E27FC236}">
                <a16:creationId xmlns:a16="http://schemas.microsoft.com/office/drawing/2014/main" id="{3F8A5E22-78E1-B5D6-1950-EA5B2617E1CC}"/>
              </a:ext>
            </a:extLst>
          </p:cNvPr>
          <p:cNvSpPr>
            <a:spLocks noGrp="1"/>
          </p:cNvSpPr>
          <p:nvPr>
            <p:ph idx="1"/>
          </p:nvPr>
        </p:nvSpPr>
        <p:spPr>
          <a:xfrm>
            <a:off x="570271" y="692095"/>
            <a:ext cx="11051457" cy="5344912"/>
          </a:xfrm>
        </p:spPr>
        <p:txBody>
          <a:bodyPr>
            <a:normAutofit/>
          </a:bodyPr>
          <a:lstStyle/>
          <a:p>
            <a:pPr marL="0" indent="0">
              <a:lnSpc>
                <a:spcPct val="100000"/>
              </a:lnSpc>
              <a:buNone/>
            </a:pPr>
            <a:r>
              <a:rPr lang="en-US" sz="1400" b="1" dirty="0">
                <a:solidFill>
                  <a:srgbClr val="002060"/>
                </a:solidFill>
              </a:rPr>
              <a:t>Please remember the following instructions: </a:t>
            </a:r>
            <a:r>
              <a:rPr lang="en-US" sz="1400" dirty="0">
                <a:solidFill>
                  <a:srgbClr val="002060"/>
                </a:solidFill>
              </a:rPr>
              <a:t>Please open the Play Store on an Android device, search for the "VH Lite" application, and install it.</a:t>
            </a:r>
          </a:p>
          <a:p>
            <a:pPr marL="0" indent="0">
              <a:lnSpc>
                <a:spcPct val="100000"/>
              </a:lnSpc>
              <a:buNone/>
            </a:pPr>
            <a:r>
              <a:rPr lang="en-US" sz="1400" b="1" dirty="0">
                <a:solidFill>
                  <a:srgbClr val="C00000"/>
                </a:solidFill>
              </a:rPr>
              <a:t>Make sure to uninstall the previous version of the application before installing the new version.</a:t>
            </a:r>
          </a:p>
        </p:txBody>
      </p:sp>
      <p:pic>
        <p:nvPicPr>
          <p:cNvPr id="7" name="Picture 6">
            <a:extLst>
              <a:ext uri="{FF2B5EF4-FFF2-40B4-BE49-F238E27FC236}">
                <a16:creationId xmlns:a16="http://schemas.microsoft.com/office/drawing/2014/main" id="{994092D7-AB8D-D3C9-913A-06CA371FC9A2}"/>
              </a:ext>
            </a:extLst>
          </p:cNvPr>
          <p:cNvPicPr>
            <a:picLocks noChangeAspect="1"/>
          </p:cNvPicPr>
          <p:nvPr/>
        </p:nvPicPr>
        <p:blipFill>
          <a:blip r:embed="rId4"/>
          <a:srcRect/>
          <a:stretch/>
        </p:blipFill>
        <p:spPr>
          <a:xfrm>
            <a:off x="1479303" y="1948618"/>
            <a:ext cx="1794843" cy="3888826"/>
          </a:xfrm>
          <a:prstGeom prst="rect">
            <a:avLst/>
          </a:prstGeom>
          <a:ln w="28575">
            <a:solidFill>
              <a:srgbClr val="002060"/>
            </a:solidFill>
          </a:ln>
        </p:spPr>
      </p:pic>
      <p:pic>
        <p:nvPicPr>
          <p:cNvPr id="8" name="Picture 7">
            <a:extLst>
              <a:ext uri="{FF2B5EF4-FFF2-40B4-BE49-F238E27FC236}">
                <a16:creationId xmlns:a16="http://schemas.microsoft.com/office/drawing/2014/main" id="{46FF50C8-9813-70C9-DA12-0B3114707C01}"/>
              </a:ext>
            </a:extLst>
          </p:cNvPr>
          <p:cNvPicPr>
            <a:picLocks noChangeAspect="1"/>
          </p:cNvPicPr>
          <p:nvPr/>
        </p:nvPicPr>
        <p:blipFill>
          <a:blip r:embed="rId5"/>
          <a:srcRect/>
          <a:stretch/>
        </p:blipFill>
        <p:spPr>
          <a:xfrm>
            <a:off x="8917854" y="1948619"/>
            <a:ext cx="1794842" cy="3888826"/>
          </a:xfrm>
          <a:prstGeom prst="rect">
            <a:avLst/>
          </a:prstGeom>
          <a:ln w="28575">
            <a:solidFill>
              <a:srgbClr val="002060"/>
            </a:solidFill>
          </a:ln>
        </p:spPr>
      </p:pic>
      <p:pic>
        <p:nvPicPr>
          <p:cNvPr id="3" name="Picture 2">
            <a:extLst>
              <a:ext uri="{FF2B5EF4-FFF2-40B4-BE49-F238E27FC236}">
                <a16:creationId xmlns:a16="http://schemas.microsoft.com/office/drawing/2014/main" id="{A22C6D15-8B1C-EC3E-E2CA-6AA0C0387EFB}"/>
              </a:ext>
            </a:extLst>
          </p:cNvPr>
          <p:cNvPicPr>
            <a:picLocks noChangeAspect="1"/>
          </p:cNvPicPr>
          <p:nvPr/>
        </p:nvPicPr>
        <p:blipFill>
          <a:blip r:embed="rId6"/>
          <a:srcRect/>
          <a:stretch/>
        </p:blipFill>
        <p:spPr>
          <a:xfrm>
            <a:off x="5070759" y="1948618"/>
            <a:ext cx="1794842" cy="3888826"/>
          </a:xfrm>
          <a:prstGeom prst="rect">
            <a:avLst/>
          </a:prstGeom>
          <a:ln w="28575">
            <a:solidFill>
              <a:srgbClr val="002060"/>
            </a:solidFill>
          </a:ln>
        </p:spPr>
      </p:pic>
    </p:spTree>
    <p:extLst>
      <p:ext uri="{BB962C8B-B14F-4D97-AF65-F5344CB8AC3E}">
        <p14:creationId xmlns:p14="http://schemas.microsoft.com/office/powerpoint/2010/main" val="93149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5" name="Title 1">
            <a:extLst>
              <a:ext uri="{FF2B5EF4-FFF2-40B4-BE49-F238E27FC236}">
                <a16:creationId xmlns:a16="http://schemas.microsoft.com/office/drawing/2014/main" id="{643C48A9-C6D6-EB0A-E89A-6A5AC52D55EA}"/>
              </a:ext>
            </a:extLst>
          </p:cNvPr>
          <p:cNvSpPr>
            <a:spLocks noGrp="1"/>
          </p:cNvSpPr>
          <p:nvPr>
            <p:ph type="title"/>
          </p:nvPr>
        </p:nvSpPr>
        <p:spPr>
          <a:xfrm>
            <a:off x="422786" y="152179"/>
            <a:ext cx="11296481" cy="539915"/>
          </a:xfrm>
        </p:spPr>
        <p:txBody>
          <a:bodyPr>
            <a:normAutofit/>
          </a:bodyPr>
          <a:lstStyle/>
          <a:p>
            <a:pPr algn="ctr"/>
            <a:r>
              <a:rPr lang="en-MY" sz="2800" b="1" dirty="0">
                <a:solidFill>
                  <a:srgbClr val="002060"/>
                </a:solidFill>
                <a:latin typeface="+mn-lt"/>
              </a:rPr>
              <a:t>APPLICATION PERMISSION</a:t>
            </a:r>
          </a:p>
        </p:txBody>
      </p:sp>
      <p:sp>
        <p:nvSpPr>
          <p:cNvPr id="6" name="Content Placeholder 2">
            <a:extLst>
              <a:ext uri="{FF2B5EF4-FFF2-40B4-BE49-F238E27FC236}">
                <a16:creationId xmlns:a16="http://schemas.microsoft.com/office/drawing/2014/main" id="{3F8A5E22-78E1-B5D6-1950-EA5B2617E1CC}"/>
              </a:ext>
            </a:extLst>
          </p:cNvPr>
          <p:cNvSpPr>
            <a:spLocks noGrp="1"/>
          </p:cNvSpPr>
          <p:nvPr>
            <p:ph idx="1"/>
          </p:nvPr>
        </p:nvSpPr>
        <p:spPr>
          <a:xfrm>
            <a:off x="422787" y="692094"/>
            <a:ext cx="11148993" cy="5384241"/>
          </a:xfrm>
        </p:spPr>
        <p:txBody>
          <a:bodyPr>
            <a:normAutofit/>
          </a:bodyPr>
          <a:lstStyle/>
          <a:p>
            <a:pPr marL="0" indent="0" algn="just">
              <a:buNone/>
            </a:pPr>
            <a:r>
              <a:rPr lang="en-US" sz="1400" dirty="0">
                <a:solidFill>
                  <a:srgbClr val="002060"/>
                </a:solidFill>
              </a:rPr>
              <a:t>After the initial installation and launch, the application will request permission to access files and media, location, and nearby devices. Users need to allow these permissions.</a:t>
            </a:r>
          </a:p>
        </p:txBody>
      </p:sp>
      <p:sp>
        <p:nvSpPr>
          <p:cNvPr id="3" name="TextBox 2">
            <a:extLst>
              <a:ext uri="{FF2B5EF4-FFF2-40B4-BE49-F238E27FC236}">
                <a16:creationId xmlns:a16="http://schemas.microsoft.com/office/drawing/2014/main" id="{308D380A-B8B7-6ABF-601E-C9205D5574F7}"/>
              </a:ext>
            </a:extLst>
          </p:cNvPr>
          <p:cNvSpPr txBox="1"/>
          <p:nvPr/>
        </p:nvSpPr>
        <p:spPr>
          <a:xfrm>
            <a:off x="5437239" y="2037699"/>
            <a:ext cx="6134543" cy="1674754"/>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solidFill>
                  <a:schemeClr val="bg1"/>
                </a:solidFill>
                <a:latin typeface="+mn-lt"/>
              </a:rPr>
              <a:t>LOCATION PERMISSION</a:t>
            </a:r>
          </a:p>
          <a:p>
            <a:pPr marL="285750" indent="-285750" algn="l">
              <a:lnSpc>
                <a:spcPct val="150000"/>
              </a:lnSpc>
              <a:buFont typeface="Wingdings" panose="05000000000000000000" pitchFamily="2" charset="2"/>
              <a:buChar char="§"/>
            </a:pPr>
            <a:r>
              <a:rPr lang="en-US" b="0" dirty="0">
                <a:latin typeface="+mn-lt"/>
              </a:rPr>
              <a:t>To enable beacon discovery, select 'Allow While Using' for Android OS 12 and above.</a:t>
            </a:r>
          </a:p>
          <a:p>
            <a:pPr marL="285750" indent="-285750" algn="l">
              <a:lnSpc>
                <a:spcPct val="150000"/>
              </a:lnSpc>
              <a:buFont typeface="Wingdings" panose="05000000000000000000" pitchFamily="2" charset="2"/>
              <a:buChar char="§"/>
            </a:pPr>
            <a:r>
              <a:rPr lang="en-US" b="0" dirty="0">
                <a:latin typeface="+mn-lt"/>
              </a:rPr>
              <a:t>Navigate to Settings &gt; Application List &gt; Location and set "Allow Location Access" to "Always."</a:t>
            </a:r>
            <a:endParaRPr lang="en-US" sz="1400" b="0" dirty="0">
              <a:solidFill>
                <a:schemeClr val="bg1"/>
              </a:solidFill>
              <a:latin typeface="+mn-lt"/>
            </a:endParaRPr>
          </a:p>
        </p:txBody>
      </p:sp>
      <p:sp>
        <p:nvSpPr>
          <p:cNvPr id="4" name="TextBox 3">
            <a:extLst>
              <a:ext uri="{FF2B5EF4-FFF2-40B4-BE49-F238E27FC236}">
                <a16:creationId xmlns:a16="http://schemas.microsoft.com/office/drawing/2014/main" id="{6EFD1621-237F-570B-60B3-47ABD52CA0BF}"/>
              </a:ext>
            </a:extLst>
          </p:cNvPr>
          <p:cNvSpPr txBox="1"/>
          <p:nvPr/>
        </p:nvSpPr>
        <p:spPr>
          <a:xfrm>
            <a:off x="5437237" y="3779769"/>
            <a:ext cx="6134543" cy="705258"/>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latin typeface="+mn-lt"/>
              </a:rPr>
              <a:t>NOTIFICATION</a:t>
            </a:r>
            <a:r>
              <a:rPr lang="en-US" dirty="0">
                <a:solidFill>
                  <a:schemeClr val="bg1"/>
                </a:solidFill>
                <a:latin typeface="+mn-lt"/>
              </a:rPr>
              <a:t> PERMISSION</a:t>
            </a:r>
          </a:p>
          <a:p>
            <a:pPr marL="285750" indent="-285750" algn="l">
              <a:lnSpc>
                <a:spcPct val="150000"/>
              </a:lnSpc>
              <a:buFont typeface="Wingdings" panose="05000000000000000000" pitchFamily="2" charset="2"/>
              <a:buChar char="§"/>
            </a:pPr>
            <a:r>
              <a:rPr lang="en-US" b="0" dirty="0">
                <a:latin typeface="+mn-lt"/>
              </a:rPr>
              <a:t>- Enable notifications to receive alerts about data downloads. Select “Allow.”</a:t>
            </a:r>
            <a:endParaRPr lang="en-US" b="0" dirty="0">
              <a:solidFill>
                <a:schemeClr val="bg1"/>
              </a:solidFill>
              <a:latin typeface="+mn-lt"/>
            </a:endParaRPr>
          </a:p>
        </p:txBody>
      </p:sp>
      <p:sp>
        <p:nvSpPr>
          <p:cNvPr id="9" name="TextBox 8">
            <a:extLst>
              <a:ext uri="{FF2B5EF4-FFF2-40B4-BE49-F238E27FC236}">
                <a16:creationId xmlns:a16="http://schemas.microsoft.com/office/drawing/2014/main" id="{5F1EC4EC-D2CF-F3B5-6758-C763B055A7EB}"/>
              </a:ext>
            </a:extLst>
          </p:cNvPr>
          <p:cNvSpPr txBox="1"/>
          <p:nvPr/>
        </p:nvSpPr>
        <p:spPr>
          <a:xfrm>
            <a:off x="5437238" y="4875510"/>
            <a:ext cx="6134543" cy="1028423"/>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latin typeface="+mn-lt"/>
              </a:rPr>
              <a:t>BLUETOOTH</a:t>
            </a:r>
            <a:r>
              <a:rPr lang="en-US" dirty="0">
                <a:solidFill>
                  <a:schemeClr val="bg1"/>
                </a:solidFill>
                <a:latin typeface="+mn-lt"/>
              </a:rPr>
              <a:t> PERMISSION</a:t>
            </a:r>
          </a:p>
          <a:p>
            <a:pPr marL="285750" indent="-285750" algn="l">
              <a:lnSpc>
                <a:spcPct val="150000"/>
              </a:lnSpc>
              <a:buFont typeface="Wingdings" panose="05000000000000000000" pitchFamily="2" charset="2"/>
              <a:buChar char="§"/>
            </a:pPr>
            <a:r>
              <a:rPr lang="en-US" b="0" dirty="0">
                <a:latin typeface="+mn-lt"/>
              </a:rPr>
              <a:t>Enable Bluetooth to scan barcodes on the Outlet screen by selecting "OK" on the first prompt.</a:t>
            </a:r>
            <a:endParaRPr lang="en-US" b="0" dirty="0">
              <a:solidFill>
                <a:schemeClr val="bg1"/>
              </a:solidFill>
              <a:latin typeface="+mn-lt"/>
            </a:endParaRPr>
          </a:p>
        </p:txBody>
      </p:sp>
      <p:pic>
        <p:nvPicPr>
          <p:cNvPr id="7" name="Picture 6">
            <a:extLst>
              <a:ext uri="{FF2B5EF4-FFF2-40B4-BE49-F238E27FC236}">
                <a16:creationId xmlns:a16="http://schemas.microsoft.com/office/drawing/2014/main" id="{CDD94898-411D-8EAD-3125-55B908068C94}"/>
              </a:ext>
            </a:extLst>
          </p:cNvPr>
          <p:cNvPicPr>
            <a:picLocks noChangeAspect="1"/>
          </p:cNvPicPr>
          <p:nvPr/>
        </p:nvPicPr>
        <p:blipFill>
          <a:blip r:embed="rId4"/>
          <a:srcRect/>
          <a:stretch/>
        </p:blipFill>
        <p:spPr>
          <a:xfrm>
            <a:off x="2032590" y="2015106"/>
            <a:ext cx="1794843" cy="3888826"/>
          </a:xfrm>
          <a:prstGeom prst="rect">
            <a:avLst/>
          </a:prstGeom>
          <a:ln w="28575">
            <a:solidFill>
              <a:srgbClr val="002060"/>
            </a:solidFill>
          </a:ln>
        </p:spPr>
      </p:pic>
    </p:spTree>
    <p:extLst>
      <p:ext uri="{BB962C8B-B14F-4D97-AF65-F5344CB8AC3E}">
        <p14:creationId xmlns:p14="http://schemas.microsoft.com/office/powerpoint/2010/main" val="390761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51C84B06-115D-F5AD-B3ED-F7414B6BAF30}"/>
              </a:ext>
            </a:extLst>
          </p:cNvPr>
          <p:cNvSpPr>
            <a:spLocks noGrp="1"/>
          </p:cNvSpPr>
          <p:nvPr>
            <p:ph type="title"/>
          </p:nvPr>
        </p:nvSpPr>
        <p:spPr>
          <a:xfrm>
            <a:off x="471947" y="152179"/>
            <a:ext cx="11149782" cy="539915"/>
          </a:xfrm>
        </p:spPr>
        <p:txBody>
          <a:bodyPr>
            <a:normAutofit/>
          </a:bodyPr>
          <a:lstStyle/>
          <a:p>
            <a:pPr algn="ctr"/>
            <a:r>
              <a:rPr lang="en-MY" sz="2800" b="1" dirty="0">
                <a:solidFill>
                  <a:srgbClr val="002060"/>
                </a:solidFill>
                <a:latin typeface="+mn-lt"/>
              </a:rPr>
              <a:t>LOGIN</a:t>
            </a:r>
          </a:p>
        </p:txBody>
      </p:sp>
      <p:sp>
        <p:nvSpPr>
          <p:cNvPr id="4" name="Content Placeholder 2">
            <a:extLst>
              <a:ext uri="{FF2B5EF4-FFF2-40B4-BE49-F238E27FC236}">
                <a16:creationId xmlns:a16="http://schemas.microsoft.com/office/drawing/2014/main" id="{9A352334-6714-D161-88BD-B8087A391A85}"/>
              </a:ext>
            </a:extLst>
          </p:cNvPr>
          <p:cNvSpPr>
            <a:spLocks noGrp="1"/>
          </p:cNvSpPr>
          <p:nvPr>
            <p:ph idx="1"/>
          </p:nvPr>
        </p:nvSpPr>
        <p:spPr>
          <a:xfrm>
            <a:off x="471947" y="733425"/>
            <a:ext cx="11149782" cy="5303582"/>
          </a:xfrm>
        </p:spPr>
        <p:txBody>
          <a:bodyPr>
            <a:noAutofit/>
          </a:bodyPr>
          <a:lstStyle/>
          <a:p>
            <a:pPr marL="0" indent="0" algn="just">
              <a:buNone/>
            </a:pPr>
            <a:r>
              <a:rPr lang="en-US" sz="1400" dirty="0">
                <a:solidFill>
                  <a:srgbClr val="002060"/>
                </a:solidFill>
              </a:rPr>
              <a:t>Once the User has successfully installed the VH Lite Application, open it to be redirected to the Login Page. From the server list, select the appropriate server and log in using the credentials provided by your administrator. This will enable access the application successfully.</a:t>
            </a:r>
          </a:p>
          <a:p>
            <a:pPr marL="0" indent="0" algn="just">
              <a:buNone/>
            </a:pPr>
            <a:r>
              <a:rPr lang="en-US" sz="1400" b="1" dirty="0">
                <a:solidFill>
                  <a:srgbClr val="002060"/>
                </a:solidFill>
              </a:rPr>
              <a:t>Choose Server</a:t>
            </a:r>
            <a:r>
              <a:rPr lang="en-US" sz="1400" dirty="0">
                <a:solidFill>
                  <a:srgbClr val="002060"/>
                </a:solidFill>
              </a:rPr>
              <a:t>: The Vision IoT server should be chosen.</a:t>
            </a:r>
          </a:p>
          <a:p>
            <a:pPr marL="0" indent="0" algn="just">
              <a:buNone/>
            </a:pPr>
            <a:r>
              <a:rPr lang="en-US" sz="1400" b="1" dirty="0">
                <a:solidFill>
                  <a:srgbClr val="C00000"/>
                </a:solidFill>
              </a:rPr>
              <a:t>Make sure that Bluetooth and Mobile Wi-Fi or Mobile Data are turned on in your device.</a:t>
            </a:r>
          </a:p>
        </p:txBody>
      </p:sp>
      <p:sp>
        <p:nvSpPr>
          <p:cNvPr id="5" name="TextBox 4">
            <a:extLst>
              <a:ext uri="{FF2B5EF4-FFF2-40B4-BE49-F238E27FC236}">
                <a16:creationId xmlns:a16="http://schemas.microsoft.com/office/drawing/2014/main" id="{6779E484-F7FE-347E-836F-2FDC1B2C32C7}"/>
              </a:ext>
            </a:extLst>
          </p:cNvPr>
          <p:cNvSpPr txBox="1"/>
          <p:nvPr/>
        </p:nvSpPr>
        <p:spPr>
          <a:xfrm>
            <a:off x="5919019" y="2567421"/>
            <a:ext cx="5702710" cy="296741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l">
              <a:buFont typeface="Wingdings" panose="05000000000000000000" pitchFamily="2" charset="2"/>
              <a:buChar char="§"/>
            </a:pPr>
            <a:r>
              <a:rPr lang="en-US" b="0" dirty="0">
                <a:latin typeface="+mn-lt"/>
              </a:rPr>
              <a:t>Bluetooth and location services must be enabled.  </a:t>
            </a:r>
          </a:p>
          <a:p>
            <a:pPr marL="285750" indent="-285750" algn="l">
              <a:buFont typeface="Wingdings" panose="05000000000000000000" pitchFamily="2" charset="2"/>
              <a:buChar char="§"/>
            </a:pPr>
            <a:r>
              <a:rPr lang="en-US" b="0" dirty="0">
                <a:latin typeface="+mn-lt"/>
              </a:rPr>
              <a:t>An internet connection is required for the initial login to the application.</a:t>
            </a:r>
          </a:p>
          <a:p>
            <a:pPr marL="285750" indent="-285750" algn="l">
              <a:buFont typeface="Wingdings" panose="05000000000000000000" pitchFamily="2" charset="2"/>
              <a:buChar char="§"/>
            </a:pPr>
            <a:r>
              <a:rPr lang="en-US" b="0" dirty="0">
                <a:latin typeface="+mn-lt"/>
              </a:rPr>
              <a:t>After the initial login, the application can operate in offline mode, as long as the same username and password used for the online login are provided.</a:t>
            </a:r>
          </a:p>
          <a:p>
            <a:pPr marL="285750" indent="-285750" algn="l">
              <a:buFont typeface="Wingdings" panose="05000000000000000000" pitchFamily="2" charset="2"/>
              <a:buChar char="§"/>
            </a:pPr>
            <a:r>
              <a:rPr lang="en-US" b="0" dirty="0">
                <a:latin typeface="+mn-lt"/>
              </a:rPr>
              <a:t>Minimum device requirements: The device must have at least 4 GB of RAM and Bluetooth version 4.2 or higher.</a:t>
            </a:r>
          </a:p>
          <a:p>
            <a:pPr marL="285750" indent="-285750" algn="l">
              <a:buFont typeface="Wingdings" panose="05000000000000000000" pitchFamily="2" charset="2"/>
              <a:buChar char="§"/>
            </a:pPr>
            <a:r>
              <a:rPr lang="en-US" b="0" dirty="0">
                <a:latin typeface="+mn-lt"/>
              </a:rPr>
              <a:t>The minimum operating system requirement for the mobile device is OS 12 or higher.</a:t>
            </a:r>
          </a:p>
        </p:txBody>
      </p:sp>
      <p:pic>
        <p:nvPicPr>
          <p:cNvPr id="7" name="Picture 6">
            <a:extLst>
              <a:ext uri="{FF2B5EF4-FFF2-40B4-BE49-F238E27FC236}">
                <a16:creationId xmlns:a16="http://schemas.microsoft.com/office/drawing/2014/main" id="{C680E48C-C282-4B8B-E504-F76B9F1650AB}"/>
              </a:ext>
            </a:extLst>
          </p:cNvPr>
          <p:cNvPicPr>
            <a:picLocks noChangeAspect="1"/>
          </p:cNvPicPr>
          <p:nvPr/>
        </p:nvPicPr>
        <p:blipFill>
          <a:blip r:embed="rId4"/>
          <a:srcRect/>
          <a:stretch/>
        </p:blipFill>
        <p:spPr>
          <a:xfrm>
            <a:off x="570271" y="2023865"/>
            <a:ext cx="1794404" cy="3887877"/>
          </a:xfrm>
          <a:prstGeom prst="rect">
            <a:avLst/>
          </a:prstGeom>
          <a:ln w="28575">
            <a:solidFill>
              <a:srgbClr val="002060"/>
            </a:solidFill>
          </a:ln>
        </p:spPr>
      </p:pic>
      <p:pic>
        <p:nvPicPr>
          <p:cNvPr id="10" name="Picture 9">
            <a:extLst>
              <a:ext uri="{FF2B5EF4-FFF2-40B4-BE49-F238E27FC236}">
                <a16:creationId xmlns:a16="http://schemas.microsoft.com/office/drawing/2014/main" id="{CF74BDFD-02ED-C805-1223-55A56EBBD8CA}"/>
              </a:ext>
            </a:extLst>
          </p:cNvPr>
          <p:cNvPicPr>
            <a:picLocks noChangeAspect="1"/>
          </p:cNvPicPr>
          <p:nvPr/>
        </p:nvPicPr>
        <p:blipFill>
          <a:blip r:embed="rId5"/>
          <a:srcRect/>
          <a:stretch/>
        </p:blipFill>
        <p:spPr>
          <a:xfrm>
            <a:off x="3244645" y="2023864"/>
            <a:ext cx="1794404" cy="3887877"/>
          </a:xfrm>
          <a:prstGeom prst="rect">
            <a:avLst/>
          </a:prstGeom>
          <a:ln w="28575">
            <a:solidFill>
              <a:srgbClr val="002060"/>
            </a:solidFill>
          </a:ln>
        </p:spPr>
      </p:pic>
    </p:spTree>
    <p:extLst>
      <p:ext uri="{BB962C8B-B14F-4D97-AF65-F5344CB8AC3E}">
        <p14:creationId xmlns:p14="http://schemas.microsoft.com/office/powerpoint/2010/main" val="204801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extBox 2">
            <a:extLst>
              <a:ext uri="{FF2B5EF4-FFF2-40B4-BE49-F238E27FC236}">
                <a16:creationId xmlns:a16="http://schemas.microsoft.com/office/drawing/2014/main" id="{3639E0CC-26F2-194F-8C04-C31884DED11A}"/>
              </a:ext>
            </a:extLst>
          </p:cNvPr>
          <p:cNvSpPr txBox="1"/>
          <p:nvPr/>
        </p:nvSpPr>
        <p:spPr>
          <a:xfrm>
            <a:off x="496529" y="612393"/>
            <a:ext cx="11115368" cy="954107"/>
          </a:xfrm>
          <a:prstGeom prst="rect">
            <a:avLst/>
          </a:prstGeom>
          <a:noFill/>
        </p:spPr>
        <p:txBody>
          <a:bodyPr wrap="square">
            <a:spAutoFit/>
          </a:bodyPr>
          <a:lstStyle/>
          <a:p>
            <a:pPr lvl="0" algn="just"/>
            <a:r>
              <a:rPr lang="en-US" sz="1400" dirty="0">
                <a:solidFill>
                  <a:srgbClr val="002060"/>
                </a:solidFill>
              </a:rPr>
              <a:t>Please enter valid credentials and tap the Login button. Please be advised that the application may take some time to download the required data from the cloud. </a:t>
            </a:r>
          </a:p>
          <a:p>
            <a:pPr lvl="0" algn="just"/>
            <a:endParaRPr lang="en-US" sz="1400" dirty="0">
              <a:solidFill>
                <a:srgbClr val="002060"/>
              </a:solidFill>
              <a:ea typeface="Times New Roman" panose="02020603050405020304" pitchFamily="18" charset="0"/>
              <a:cs typeface="Calibri" panose="020F0502020204030204" pitchFamily="34" charset="0"/>
            </a:endParaRPr>
          </a:p>
          <a:p>
            <a:pPr lvl="0" algn="just"/>
            <a:r>
              <a:rPr lang="en-US" sz="1400" b="1" dirty="0">
                <a:solidFill>
                  <a:srgbClr val="C00000"/>
                </a:solidFill>
                <a:effectLst/>
                <a:ea typeface="Times New Roman" panose="02020603050405020304" pitchFamily="18" charset="0"/>
                <a:cs typeface="Shruti" panose="020B0502040204020203" pitchFamily="34" charset="0"/>
              </a:rPr>
              <a:t>Note: </a:t>
            </a:r>
            <a:r>
              <a:rPr lang="en-US" sz="1400" dirty="0">
                <a:solidFill>
                  <a:srgbClr val="C00000"/>
                </a:solidFill>
                <a:ea typeface="Times New Roman" panose="02020603050405020304" pitchFamily="18" charset="0"/>
                <a:cs typeface="Shruti" panose="020B0502040204020203" pitchFamily="34" charset="0"/>
              </a:rPr>
              <a:t>Internet connectivity is required for login; otherwise, the login will fail and the application will display network errors.</a:t>
            </a:r>
            <a:endParaRPr lang="en-IN" sz="1400" dirty="0">
              <a:solidFill>
                <a:srgbClr val="002060"/>
              </a:solidFill>
              <a:effectLst/>
              <a:ea typeface="Times New Roman" panose="02020603050405020304" pitchFamily="18" charset="0"/>
              <a:cs typeface="Shruti" panose="020B0502040204020203" pitchFamily="34" charset="0"/>
            </a:endParaRPr>
          </a:p>
        </p:txBody>
      </p:sp>
      <p:pic>
        <p:nvPicPr>
          <p:cNvPr id="8" name="Picture 7">
            <a:extLst>
              <a:ext uri="{FF2B5EF4-FFF2-40B4-BE49-F238E27FC236}">
                <a16:creationId xmlns:a16="http://schemas.microsoft.com/office/drawing/2014/main" id="{D9F9F6C9-2121-7F90-8F4A-141BE23CC6DE}"/>
              </a:ext>
            </a:extLst>
          </p:cNvPr>
          <p:cNvPicPr>
            <a:picLocks noChangeAspect="1"/>
          </p:cNvPicPr>
          <p:nvPr/>
        </p:nvPicPr>
        <p:blipFill>
          <a:blip r:embed="rId4"/>
          <a:srcRect/>
          <a:stretch/>
        </p:blipFill>
        <p:spPr>
          <a:xfrm>
            <a:off x="580103" y="1975124"/>
            <a:ext cx="1794404" cy="3887877"/>
          </a:xfrm>
          <a:prstGeom prst="rect">
            <a:avLst/>
          </a:prstGeom>
          <a:ln w="28575">
            <a:solidFill>
              <a:srgbClr val="002060"/>
            </a:solidFill>
          </a:ln>
        </p:spPr>
      </p:pic>
      <p:pic>
        <p:nvPicPr>
          <p:cNvPr id="9" name="Picture 8">
            <a:extLst>
              <a:ext uri="{FF2B5EF4-FFF2-40B4-BE49-F238E27FC236}">
                <a16:creationId xmlns:a16="http://schemas.microsoft.com/office/drawing/2014/main" id="{A75E148D-FCCC-BF17-99EA-421DC897205F}"/>
              </a:ext>
            </a:extLst>
          </p:cNvPr>
          <p:cNvPicPr>
            <a:picLocks noChangeAspect="1"/>
          </p:cNvPicPr>
          <p:nvPr/>
        </p:nvPicPr>
        <p:blipFill>
          <a:blip r:embed="rId5"/>
          <a:srcRect/>
          <a:stretch/>
        </p:blipFill>
        <p:spPr>
          <a:xfrm>
            <a:off x="3630088" y="1997245"/>
            <a:ext cx="1794404" cy="3887877"/>
          </a:xfrm>
          <a:prstGeom prst="rect">
            <a:avLst/>
          </a:prstGeom>
          <a:ln w="28575">
            <a:solidFill>
              <a:srgbClr val="002060"/>
            </a:solidFill>
          </a:ln>
        </p:spPr>
      </p:pic>
      <p:pic>
        <p:nvPicPr>
          <p:cNvPr id="10" name="Picture 9">
            <a:extLst>
              <a:ext uri="{FF2B5EF4-FFF2-40B4-BE49-F238E27FC236}">
                <a16:creationId xmlns:a16="http://schemas.microsoft.com/office/drawing/2014/main" id="{F906E1DB-4427-3F81-152C-261C12B8FC8F}"/>
              </a:ext>
            </a:extLst>
          </p:cNvPr>
          <p:cNvPicPr>
            <a:picLocks noChangeAspect="1"/>
          </p:cNvPicPr>
          <p:nvPr/>
        </p:nvPicPr>
        <p:blipFill>
          <a:blip r:embed="rId6"/>
          <a:srcRect/>
          <a:stretch/>
        </p:blipFill>
        <p:spPr>
          <a:xfrm>
            <a:off x="6767508" y="1997245"/>
            <a:ext cx="1794404" cy="3887877"/>
          </a:xfrm>
          <a:prstGeom prst="rect">
            <a:avLst/>
          </a:prstGeom>
          <a:ln w="28575">
            <a:solidFill>
              <a:srgbClr val="002060"/>
            </a:solidFill>
          </a:ln>
        </p:spPr>
      </p:pic>
      <p:pic>
        <p:nvPicPr>
          <p:cNvPr id="12" name="Picture 11">
            <a:extLst>
              <a:ext uri="{FF2B5EF4-FFF2-40B4-BE49-F238E27FC236}">
                <a16:creationId xmlns:a16="http://schemas.microsoft.com/office/drawing/2014/main" id="{72D61C2B-253A-22D4-D217-C5EE23252B7A}"/>
              </a:ext>
            </a:extLst>
          </p:cNvPr>
          <p:cNvPicPr>
            <a:picLocks noChangeAspect="1"/>
          </p:cNvPicPr>
          <p:nvPr/>
        </p:nvPicPr>
        <p:blipFill>
          <a:blip r:embed="rId7"/>
          <a:srcRect/>
          <a:stretch/>
        </p:blipFill>
        <p:spPr>
          <a:xfrm>
            <a:off x="9817493" y="1997248"/>
            <a:ext cx="1794404" cy="3887875"/>
          </a:xfrm>
          <a:prstGeom prst="rect">
            <a:avLst/>
          </a:prstGeom>
          <a:ln w="28575">
            <a:solidFill>
              <a:srgbClr val="002060"/>
            </a:solidFill>
          </a:ln>
        </p:spPr>
      </p:pic>
    </p:spTree>
    <p:extLst>
      <p:ext uri="{BB962C8B-B14F-4D97-AF65-F5344CB8AC3E}">
        <p14:creationId xmlns:p14="http://schemas.microsoft.com/office/powerpoint/2010/main" val="1176372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219FA-B793-B579-97E3-BF76596F05F3}"/>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5CD2692B-5E5A-E8FE-1A8E-FF455D9F44E5}"/>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3857007-8E5E-A7B7-7804-4E5398493202}"/>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3" name="Title 1">
            <a:extLst>
              <a:ext uri="{FF2B5EF4-FFF2-40B4-BE49-F238E27FC236}">
                <a16:creationId xmlns:a16="http://schemas.microsoft.com/office/drawing/2014/main" id="{33FEDFFA-3FC1-1265-9776-F5DA8043DB98}"/>
              </a:ext>
            </a:extLst>
          </p:cNvPr>
          <p:cNvSpPr>
            <a:spLocks noGrp="1"/>
          </p:cNvSpPr>
          <p:nvPr>
            <p:ph type="title"/>
          </p:nvPr>
        </p:nvSpPr>
        <p:spPr>
          <a:xfrm>
            <a:off x="471947" y="152179"/>
            <a:ext cx="11208776" cy="539915"/>
          </a:xfrm>
        </p:spPr>
        <p:txBody>
          <a:bodyPr>
            <a:normAutofit/>
          </a:bodyPr>
          <a:lstStyle/>
          <a:p>
            <a:pPr algn="ctr"/>
            <a:r>
              <a:rPr lang="en-MY" sz="2800" b="1" dirty="0">
                <a:solidFill>
                  <a:srgbClr val="002060"/>
                </a:solidFill>
                <a:latin typeface="+mn-lt"/>
              </a:rPr>
              <a:t>HOME SCREEN</a:t>
            </a:r>
          </a:p>
        </p:txBody>
      </p:sp>
      <p:sp>
        <p:nvSpPr>
          <p:cNvPr id="5" name="Rectangle 4">
            <a:extLst>
              <a:ext uri="{FF2B5EF4-FFF2-40B4-BE49-F238E27FC236}">
                <a16:creationId xmlns:a16="http://schemas.microsoft.com/office/drawing/2014/main" id="{5D4EDDDC-9593-45B8-4435-0F89A34E76F0}"/>
              </a:ext>
            </a:extLst>
          </p:cNvPr>
          <p:cNvSpPr/>
          <p:nvPr/>
        </p:nvSpPr>
        <p:spPr>
          <a:xfrm>
            <a:off x="8427257" y="1927174"/>
            <a:ext cx="3253466" cy="307777"/>
          </a:xfrm>
          <a:prstGeom prst="rect">
            <a:avLst/>
          </a:prstGeom>
          <a:solidFill>
            <a:srgbClr val="002060"/>
          </a:solidFill>
        </p:spPr>
        <p:txBody>
          <a:bodyPr wrap="square">
            <a:spAutoFit/>
          </a:bodyPr>
          <a:lstStyle/>
          <a:p>
            <a:pPr algn="just"/>
            <a:r>
              <a:rPr lang="en-US" sz="1400" dirty="0">
                <a:solidFill>
                  <a:schemeClr val="bg1"/>
                </a:solidFill>
              </a:rPr>
              <a:t>History Menu (Hamburger Menu)</a:t>
            </a:r>
          </a:p>
        </p:txBody>
      </p:sp>
      <p:sp>
        <p:nvSpPr>
          <p:cNvPr id="7" name="Rectangle 6">
            <a:extLst>
              <a:ext uri="{FF2B5EF4-FFF2-40B4-BE49-F238E27FC236}">
                <a16:creationId xmlns:a16="http://schemas.microsoft.com/office/drawing/2014/main" id="{9DE5E7A1-40C6-F6C1-F0B6-ACD947D45A1A}"/>
              </a:ext>
            </a:extLst>
          </p:cNvPr>
          <p:cNvSpPr/>
          <p:nvPr/>
        </p:nvSpPr>
        <p:spPr>
          <a:xfrm>
            <a:off x="612951" y="2294017"/>
            <a:ext cx="3253466" cy="523220"/>
          </a:xfrm>
          <a:prstGeom prst="rect">
            <a:avLst/>
          </a:prstGeom>
          <a:solidFill>
            <a:srgbClr val="002060"/>
          </a:solidFill>
        </p:spPr>
        <p:txBody>
          <a:bodyPr wrap="square">
            <a:spAutoFit/>
          </a:bodyPr>
          <a:lstStyle/>
          <a:p>
            <a:pPr algn="just"/>
            <a:r>
              <a:rPr lang="en-US" sz="1400" dirty="0">
                <a:solidFill>
                  <a:schemeClr val="bg1"/>
                </a:solidFill>
              </a:rPr>
              <a:t>The server and Username are used at login time.</a:t>
            </a:r>
          </a:p>
        </p:txBody>
      </p:sp>
      <p:sp>
        <p:nvSpPr>
          <p:cNvPr id="8" name="Rectangle 7">
            <a:extLst>
              <a:ext uri="{FF2B5EF4-FFF2-40B4-BE49-F238E27FC236}">
                <a16:creationId xmlns:a16="http://schemas.microsoft.com/office/drawing/2014/main" id="{F65DCD96-E013-0509-755E-E3D825FCC664}"/>
              </a:ext>
            </a:extLst>
          </p:cNvPr>
          <p:cNvSpPr/>
          <p:nvPr/>
        </p:nvSpPr>
        <p:spPr>
          <a:xfrm>
            <a:off x="612951" y="3634440"/>
            <a:ext cx="3253466" cy="523220"/>
          </a:xfrm>
          <a:prstGeom prst="rect">
            <a:avLst/>
          </a:prstGeom>
          <a:solidFill>
            <a:srgbClr val="002060"/>
          </a:solidFill>
        </p:spPr>
        <p:txBody>
          <a:bodyPr wrap="square">
            <a:spAutoFit/>
          </a:bodyPr>
          <a:lstStyle/>
          <a:p>
            <a:pPr algn="just"/>
            <a:r>
              <a:rPr lang="en-US" sz="1400" dirty="0">
                <a:solidFill>
                  <a:schemeClr val="bg1"/>
                </a:solidFill>
              </a:rPr>
              <a:t>Scanning device information found in the advertisement.</a:t>
            </a:r>
          </a:p>
        </p:txBody>
      </p:sp>
      <p:sp>
        <p:nvSpPr>
          <p:cNvPr id="10" name="Rectangle 9">
            <a:extLst>
              <a:ext uri="{FF2B5EF4-FFF2-40B4-BE49-F238E27FC236}">
                <a16:creationId xmlns:a16="http://schemas.microsoft.com/office/drawing/2014/main" id="{389BD110-6433-A075-AC28-7A76BCEE9C34}"/>
              </a:ext>
            </a:extLst>
          </p:cNvPr>
          <p:cNvSpPr/>
          <p:nvPr/>
        </p:nvSpPr>
        <p:spPr>
          <a:xfrm>
            <a:off x="612732" y="4788281"/>
            <a:ext cx="3253465" cy="738664"/>
          </a:xfrm>
          <a:prstGeom prst="rect">
            <a:avLst/>
          </a:prstGeom>
          <a:solidFill>
            <a:srgbClr val="002060"/>
          </a:solidFill>
        </p:spPr>
        <p:txBody>
          <a:bodyPr wrap="square">
            <a:spAutoFit/>
          </a:bodyPr>
          <a:lstStyle/>
          <a:p>
            <a:pPr algn="just"/>
            <a:r>
              <a:rPr lang="en-US" sz="1400" b="1" dirty="0">
                <a:solidFill>
                  <a:schemeClr val="bg1"/>
                </a:solidFill>
              </a:rPr>
              <a:t>Home Screen</a:t>
            </a:r>
            <a:r>
              <a:rPr lang="en-US" sz="1400" dirty="0">
                <a:solidFill>
                  <a:schemeClr val="bg1"/>
                </a:solidFill>
              </a:rPr>
              <a:t>: This is the home screen of the application, where data can be downloaded and uploaded.</a:t>
            </a:r>
          </a:p>
        </p:txBody>
      </p:sp>
      <p:sp>
        <p:nvSpPr>
          <p:cNvPr id="12" name="Rectangle 11">
            <a:extLst>
              <a:ext uri="{FF2B5EF4-FFF2-40B4-BE49-F238E27FC236}">
                <a16:creationId xmlns:a16="http://schemas.microsoft.com/office/drawing/2014/main" id="{7E78EC44-34CC-8B6B-42A2-DAB2196F18D1}"/>
              </a:ext>
            </a:extLst>
          </p:cNvPr>
          <p:cNvSpPr/>
          <p:nvPr/>
        </p:nvSpPr>
        <p:spPr>
          <a:xfrm>
            <a:off x="8427257" y="4694748"/>
            <a:ext cx="3253466" cy="738664"/>
          </a:xfrm>
          <a:prstGeom prst="rect">
            <a:avLst/>
          </a:prstGeom>
          <a:solidFill>
            <a:srgbClr val="002060"/>
          </a:solidFill>
        </p:spPr>
        <p:txBody>
          <a:bodyPr wrap="square">
            <a:spAutoFit/>
          </a:bodyPr>
          <a:lstStyle/>
          <a:p>
            <a:pPr algn="just"/>
            <a:r>
              <a:rPr lang="en-US" sz="1400" b="1" dirty="0">
                <a:solidFill>
                  <a:schemeClr val="bg1"/>
                </a:solidFill>
              </a:rPr>
              <a:t>Setting Button</a:t>
            </a:r>
            <a:r>
              <a:rPr lang="en-US" sz="1400" dirty="0">
                <a:solidFill>
                  <a:schemeClr val="bg1"/>
                </a:solidFill>
              </a:rPr>
              <a:t>: This is the Settings button of the application. Users can update the application settings as needed.</a:t>
            </a:r>
          </a:p>
        </p:txBody>
      </p:sp>
      <p:grpSp>
        <p:nvGrpSpPr>
          <p:cNvPr id="13" name="Group 12">
            <a:extLst>
              <a:ext uri="{FF2B5EF4-FFF2-40B4-BE49-F238E27FC236}">
                <a16:creationId xmlns:a16="http://schemas.microsoft.com/office/drawing/2014/main" id="{F730848A-0462-EF67-DD8C-C96BA80F2601}"/>
              </a:ext>
            </a:extLst>
          </p:cNvPr>
          <p:cNvGrpSpPr/>
          <p:nvPr/>
        </p:nvGrpSpPr>
        <p:grpSpPr>
          <a:xfrm>
            <a:off x="5198798" y="1815627"/>
            <a:ext cx="1794403" cy="3887875"/>
            <a:chOff x="1215578" y="1440421"/>
            <a:chExt cx="2519999" cy="5011741"/>
          </a:xfrm>
        </p:grpSpPr>
        <p:pic>
          <p:nvPicPr>
            <p:cNvPr id="14" name="Picture 13">
              <a:extLst>
                <a:ext uri="{FF2B5EF4-FFF2-40B4-BE49-F238E27FC236}">
                  <a16:creationId xmlns:a16="http://schemas.microsoft.com/office/drawing/2014/main" id="{D3050E98-9F24-D4B7-09FD-C37CC3AA9FA6}"/>
                </a:ext>
              </a:extLst>
            </p:cNvPr>
            <p:cNvPicPr>
              <a:picLocks/>
            </p:cNvPicPr>
            <p:nvPr/>
          </p:nvPicPr>
          <p:blipFill>
            <a:blip r:embed="rId4"/>
            <a:srcRect/>
            <a:stretch/>
          </p:blipFill>
          <p:spPr>
            <a:xfrm>
              <a:off x="1215578" y="1440421"/>
              <a:ext cx="2519999" cy="5011741"/>
            </a:xfrm>
            <a:prstGeom prst="rect">
              <a:avLst/>
            </a:prstGeom>
            <a:ln w="28575">
              <a:solidFill>
                <a:srgbClr val="002060"/>
              </a:solidFill>
            </a:ln>
          </p:spPr>
        </p:pic>
        <p:sp>
          <p:nvSpPr>
            <p:cNvPr id="15" name="Rectangle: Rounded Corners 14">
              <a:extLst>
                <a:ext uri="{FF2B5EF4-FFF2-40B4-BE49-F238E27FC236}">
                  <a16:creationId xmlns:a16="http://schemas.microsoft.com/office/drawing/2014/main" id="{D8E2FEBC-199F-F540-CF73-D621BE7627AC}"/>
                </a:ext>
              </a:extLst>
            </p:cNvPr>
            <p:cNvSpPr/>
            <p:nvPr/>
          </p:nvSpPr>
          <p:spPr>
            <a:xfrm>
              <a:off x="3464813" y="1661459"/>
              <a:ext cx="249011" cy="242256"/>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ectangle: Rounded Corners 15">
              <a:extLst>
                <a:ext uri="{FF2B5EF4-FFF2-40B4-BE49-F238E27FC236}">
                  <a16:creationId xmlns:a16="http://schemas.microsoft.com/office/drawing/2014/main" id="{24B689B1-4E75-3470-5C16-AFA572D293B4}"/>
                </a:ext>
              </a:extLst>
            </p:cNvPr>
            <p:cNvSpPr/>
            <p:nvPr/>
          </p:nvSpPr>
          <p:spPr>
            <a:xfrm>
              <a:off x="1293050" y="1987271"/>
              <a:ext cx="2368070" cy="814123"/>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Rounded Corners 16">
              <a:extLst>
                <a:ext uri="{FF2B5EF4-FFF2-40B4-BE49-F238E27FC236}">
                  <a16:creationId xmlns:a16="http://schemas.microsoft.com/office/drawing/2014/main" id="{09F4C0FE-ACBF-4F2C-6784-0CB0077B7774}"/>
                </a:ext>
              </a:extLst>
            </p:cNvPr>
            <p:cNvSpPr/>
            <p:nvPr/>
          </p:nvSpPr>
          <p:spPr>
            <a:xfrm>
              <a:off x="1669416" y="4883608"/>
              <a:ext cx="1669398" cy="814123"/>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ectangle: Rounded Corners 17">
              <a:extLst>
                <a:ext uri="{FF2B5EF4-FFF2-40B4-BE49-F238E27FC236}">
                  <a16:creationId xmlns:a16="http://schemas.microsoft.com/office/drawing/2014/main" id="{AE9E5DD5-E8A7-A849-B347-91AD6237C40D}"/>
                </a:ext>
              </a:extLst>
            </p:cNvPr>
            <p:cNvSpPr/>
            <p:nvPr/>
          </p:nvSpPr>
          <p:spPr>
            <a:xfrm>
              <a:off x="2682978" y="6065128"/>
              <a:ext cx="812799" cy="23686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ectangle: Rounded Corners 18">
              <a:extLst>
                <a:ext uri="{FF2B5EF4-FFF2-40B4-BE49-F238E27FC236}">
                  <a16:creationId xmlns:a16="http://schemas.microsoft.com/office/drawing/2014/main" id="{45452DAB-460A-C0B1-2C3B-816AB71D86D5}"/>
                </a:ext>
              </a:extLst>
            </p:cNvPr>
            <p:cNvSpPr/>
            <p:nvPr/>
          </p:nvSpPr>
          <p:spPr>
            <a:xfrm>
              <a:off x="1453655" y="6073874"/>
              <a:ext cx="812799" cy="226978"/>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cxnSp>
        <p:nvCxnSpPr>
          <p:cNvPr id="20" name="Straight Arrow Connector 19">
            <a:extLst>
              <a:ext uri="{FF2B5EF4-FFF2-40B4-BE49-F238E27FC236}">
                <a16:creationId xmlns:a16="http://schemas.microsoft.com/office/drawing/2014/main" id="{64A4D293-6726-6943-CD13-B4CCEF5D4518}"/>
              </a:ext>
            </a:extLst>
          </p:cNvPr>
          <p:cNvCxnSpPr>
            <a:cxnSpLocks/>
            <a:stCxn id="7" idx="1"/>
            <a:endCxn id="16" idx="1"/>
          </p:cNvCxnSpPr>
          <p:nvPr/>
        </p:nvCxnSpPr>
        <p:spPr>
          <a:xfrm>
            <a:off x="612951" y="2555627"/>
            <a:ext cx="4641012" cy="1"/>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8491917-9EBD-B88C-A5DA-A9AE82787C34}"/>
              </a:ext>
            </a:extLst>
          </p:cNvPr>
          <p:cNvCxnSpPr>
            <a:cxnSpLocks/>
            <a:stCxn id="8" idx="3"/>
            <a:endCxn id="17" idx="1"/>
          </p:cNvCxnSpPr>
          <p:nvPr/>
        </p:nvCxnSpPr>
        <p:spPr>
          <a:xfrm>
            <a:off x="3866417" y="3896050"/>
            <a:ext cx="1655543" cy="906421"/>
          </a:xfrm>
          <a:prstGeom prst="bentConnector3">
            <a:avLst>
              <a:gd name="adj1" fmla="val 24462"/>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C593A3E-030D-F298-F15D-5EF1C147254C}"/>
              </a:ext>
            </a:extLst>
          </p:cNvPr>
          <p:cNvCxnSpPr>
            <a:cxnSpLocks/>
            <a:stCxn id="12" idx="1"/>
            <a:endCxn id="18" idx="3"/>
          </p:cNvCxnSpPr>
          <p:nvPr/>
        </p:nvCxnSpPr>
        <p:spPr>
          <a:xfrm rot="10800000" flipV="1">
            <a:off x="6822449" y="5064080"/>
            <a:ext cx="1604809" cy="431052"/>
          </a:xfrm>
          <a:prstGeom prst="bentConnector3">
            <a:avLst>
              <a:gd name="adj1" fmla="val 29169"/>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2F74FF9-70A0-5648-5388-A39AD037CB12}"/>
              </a:ext>
            </a:extLst>
          </p:cNvPr>
          <p:cNvCxnSpPr>
            <a:cxnSpLocks/>
            <a:stCxn id="10" idx="3"/>
            <a:endCxn id="19" idx="1"/>
          </p:cNvCxnSpPr>
          <p:nvPr/>
        </p:nvCxnSpPr>
        <p:spPr>
          <a:xfrm>
            <a:off x="3866197" y="5157613"/>
            <a:ext cx="1502127" cy="340471"/>
          </a:xfrm>
          <a:prstGeom prst="bentConnector3">
            <a:avLst>
              <a:gd name="adj1" fmla="val 27745"/>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CFDE357-DD0D-6C94-F8D6-32DEBF279EDB}"/>
              </a:ext>
            </a:extLst>
          </p:cNvPr>
          <p:cNvCxnSpPr>
            <a:cxnSpLocks/>
            <a:stCxn id="5" idx="1"/>
            <a:endCxn id="15" idx="3"/>
          </p:cNvCxnSpPr>
          <p:nvPr/>
        </p:nvCxnSpPr>
        <p:spPr>
          <a:xfrm flipH="1">
            <a:off x="6977712" y="2081063"/>
            <a:ext cx="1449545" cy="1"/>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408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4CA01-14F2-AEA0-D74B-CE25B94EAD56}"/>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0A8E97BF-395A-D77F-9788-5F7967B88A51}"/>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97E4C95-7A2D-9AE8-31F3-B9ECEF874B0C}"/>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5" name="Title 1">
            <a:extLst>
              <a:ext uri="{FF2B5EF4-FFF2-40B4-BE49-F238E27FC236}">
                <a16:creationId xmlns:a16="http://schemas.microsoft.com/office/drawing/2014/main" id="{8651AEAA-10EB-01E5-B1B3-8AF7608D3977}"/>
              </a:ext>
            </a:extLst>
          </p:cNvPr>
          <p:cNvSpPr>
            <a:spLocks noGrp="1"/>
          </p:cNvSpPr>
          <p:nvPr>
            <p:ph type="title"/>
          </p:nvPr>
        </p:nvSpPr>
        <p:spPr>
          <a:xfrm>
            <a:off x="231937" y="152179"/>
            <a:ext cx="11448786" cy="539915"/>
          </a:xfrm>
        </p:spPr>
        <p:txBody>
          <a:bodyPr>
            <a:normAutofit/>
          </a:bodyPr>
          <a:lstStyle/>
          <a:p>
            <a:pPr algn="ctr"/>
            <a:r>
              <a:rPr lang="en-US" sz="2800" b="1" dirty="0">
                <a:solidFill>
                  <a:srgbClr val="002060"/>
                </a:solidFill>
                <a:latin typeface="+mn-lt"/>
              </a:rPr>
              <a:t>DEVICE CONNECTION AND DATA DOWNLOAD</a:t>
            </a:r>
            <a:endParaRPr lang="en-MY" sz="2800" b="1" dirty="0">
              <a:solidFill>
                <a:srgbClr val="002060"/>
              </a:solidFill>
              <a:latin typeface="+mn-lt"/>
            </a:endParaRPr>
          </a:p>
        </p:txBody>
      </p:sp>
      <p:pic>
        <p:nvPicPr>
          <p:cNvPr id="7" name="Picture 6">
            <a:extLst>
              <a:ext uri="{FF2B5EF4-FFF2-40B4-BE49-F238E27FC236}">
                <a16:creationId xmlns:a16="http://schemas.microsoft.com/office/drawing/2014/main" id="{28D0A8FA-1CBD-FB33-DFE4-3F0E4EE9F255}"/>
              </a:ext>
            </a:extLst>
          </p:cNvPr>
          <p:cNvPicPr>
            <a:picLocks noChangeAspect="1"/>
          </p:cNvPicPr>
          <p:nvPr/>
        </p:nvPicPr>
        <p:blipFill>
          <a:blip r:embed="rId4"/>
          <a:srcRect/>
          <a:stretch/>
        </p:blipFill>
        <p:spPr>
          <a:xfrm>
            <a:off x="1764438" y="1356349"/>
            <a:ext cx="1794842" cy="3888826"/>
          </a:xfrm>
          <a:prstGeom prst="rect">
            <a:avLst/>
          </a:prstGeom>
          <a:ln w="28575">
            <a:solidFill>
              <a:srgbClr val="002060"/>
            </a:solidFill>
          </a:ln>
        </p:spPr>
      </p:pic>
      <p:pic>
        <p:nvPicPr>
          <p:cNvPr id="8" name="Picture 7">
            <a:extLst>
              <a:ext uri="{FF2B5EF4-FFF2-40B4-BE49-F238E27FC236}">
                <a16:creationId xmlns:a16="http://schemas.microsoft.com/office/drawing/2014/main" id="{A4140BFF-5481-C928-3E07-3D09270C1128}"/>
              </a:ext>
            </a:extLst>
          </p:cNvPr>
          <p:cNvPicPr>
            <a:picLocks noChangeAspect="1"/>
          </p:cNvPicPr>
          <p:nvPr/>
        </p:nvPicPr>
        <p:blipFill>
          <a:blip r:embed="rId5"/>
          <a:srcRect/>
          <a:stretch/>
        </p:blipFill>
        <p:spPr>
          <a:xfrm>
            <a:off x="8632718" y="1356350"/>
            <a:ext cx="1794842" cy="3888824"/>
          </a:xfrm>
          <a:prstGeom prst="rect">
            <a:avLst/>
          </a:prstGeom>
          <a:ln w="28575">
            <a:solidFill>
              <a:srgbClr val="002060"/>
            </a:solidFill>
          </a:ln>
        </p:spPr>
      </p:pic>
      <p:pic>
        <p:nvPicPr>
          <p:cNvPr id="3" name="Picture 2">
            <a:extLst>
              <a:ext uri="{FF2B5EF4-FFF2-40B4-BE49-F238E27FC236}">
                <a16:creationId xmlns:a16="http://schemas.microsoft.com/office/drawing/2014/main" id="{0CF7F5F6-D739-3C34-9A76-CEA9A8D6F1EB}"/>
              </a:ext>
            </a:extLst>
          </p:cNvPr>
          <p:cNvPicPr>
            <a:picLocks noChangeAspect="1"/>
          </p:cNvPicPr>
          <p:nvPr/>
        </p:nvPicPr>
        <p:blipFill>
          <a:blip r:embed="rId6"/>
          <a:srcRect/>
          <a:stretch/>
        </p:blipFill>
        <p:spPr>
          <a:xfrm>
            <a:off x="5198578" y="1356349"/>
            <a:ext cx="1794842" cy="3888826"/>
          </a:xfrm>
          <a:prstGeom prst="rect">
            <a:avLst/>
          </a:prstGeom>
          <a:ln w="28575">
            <a:solidFill>
              <a:srgbClr val="002060"/>
            </a:solidFill>
          </a:ln>
        </p:spPr>
      </p:pic>
      <p:sp>
        <p:nvSpPr>
          <p:cNvPr id="4" name="Rectangle 3">
            <a:extLst>
              <a:ext uri="{FF2B5EF4-FFF2-40B4-BE49-F238E27FC236}">
                <a16:creationId xmlns:a16="http://schemas.microsoft.com/office/drawing/2014/main" id="{CFC66E47-911C-B546-B753-697497F4E574}"/>
              </a:ext>
            </a:extLst>
          </p:cNvPr>
          <p:cNvSpPr/>
          <p:nvPr/>
        </p:nvSpPr>
        <p:spPr>
          <a:xfrm>
            <a:off x="1733550" y="5357233"/>
            <a:ext cx="1825731" cy="646331"/>
          </a:xfrm>
          <a:prstGeom prst="rect">
            <a:avLst/>
          </a:prstGeom>
          <a:solidFill>
            <a:srgbClr val="002060"/>
          </a:solidFill>
        </p:spPr>
        <p:txBody>
          <a:bodyPr wrap="square">
            <a:spAutoFit/>
          </a:bodyPr>
          <a:lstStyle/>
          <a:p>
            <a:pPr algn="just"/>
            <a:r>
              <a:rPr lang="en-US" sz="1200" dirty="0">
                <a:solidFill>
                  <a:schemeClr val="bg1"/>
                </a:solidFill>
              </a:rPr>
              <a:t>Searching for devices and displaying the number of devices found.</a:t>
            </a:r>
          </a:p>
        </p:txBody>
      </p:sp>
      <p:sp>
        <p:nvSpPr>
          <p:cNvPr id="9" name="Rectangle 8">
            <a:extLst>
              <a:ext uri="{FF2B5EF4-FFF2-40B4-BE49-F238E27FC236}">
                <a16:creationId xmlns:a16="http://schemas.microsoft.com/office/drawing/2014/main" id="{34E08121-90C6-A50E-C606-F9F1E369AEE4}"/>
              </a:ext>
            </a:extLst>
          </p:cNvPr>
          <p:cNvSpPr/>
          <p:nvPr/>
        </p:nvSpPr>
        <p:spPr>
          <a:xfrm>
            <a:off x="5167690" y="5352989"/>
            <a:ext cx="1865570" cy="461665"/>
          </a:xfrm>
          <a:prstGeom prst="rect">
            <a:avLst/>
          </a:prstGeom>
          <a:solidFill>
            <a:srgbClr val="002060"/>
          </a:solidFill>
        </p:spPr>
        <p:txBody>
          <a:bodyPr wrap="square">
            <a:spAutoFit/>
          </a:bodyPr>
          <a:lstStyle/>
          <a:p>
            <a:pPr algn="just"/>
            <a:r>
              <a:rPr lang="en-US" sz="1200" dirty="0">
                <a:solidFill>
                  <a:schemeClr val="bg1"/>
                </a:solidFill>
              </a:rPr>
              <a:t>Establishing a connection with the selected device.</a:t>
            </a:r>
          </a:p>
        </p:txBody>
      </p:sp>
      <p:sp>
        <p:nvSpPr>
          <p:cNvPr id="10" name="Rectangle 9">
            <a:extLst>
              <a:ext uri="{FF2B5EF4-FFF2-40B4-BE49-F238E27FC236}">
                <a16:creationId xmlns:a16="http://schemas.microsoft.com/office/drawing/2014/main" id="{2E3D13FB-1B2F-5358-2460-352E16E161A0}"/>
              </a:ext>
            </a:extLst>
          </p:cNvPr>
          <p:cNvSpPr/>
          <p:nvPr/>
        </p:nvSpPr>
        <p:spPr>
          <a:xfrm>
            <a:off x="8599171" y="5352989"/>
            <a:ext cx="1859280" cy="646331"/>
          </a:xfrm>
          <a:prstGeom prst="rect">
            <a:avLst/>
          </a:prstGeom>
          <a:solidFill>
            <a:srgbClr val="002060"/>
          </a:solidFill>
        </p:spPr>
        <p:txBody>
          <a:bodyPr wrap="square">
            <a:spAutoFit/>
          </a:bodyPr>
          <a:lstStyle/>
          <a:p>
            <a:pPr algn="just"/>
            <a:r>
              <a:rPr lang="en-US" sz="1200" dirty="0">
                <a:solidFill>
                  <a:schemeClr val="bg1"/>
                </a:solidFill>
              </a:rPr>
              <a:t>The app connects to the device and collects the data.</a:t>
            </a:r>
          </a:p>
        </p:txBody>
      </p:sp>
    </p:spTree>
    <p:extLst>
      <p:ext uri="{BB962C8B-B14F-4D97-AF65-F5344CB8AC3E}">
        <p14:creationId xmlns:p14="http://schemas.microsoft.com/office/powerpoint/2010/main" val="3003365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04DFF1F25ED48B9E80BFA4FD66741" ma:contentTypeVersion="12" ma:contentTypeDescription="Create a new document." ma:contentTypeScope="" ma:versionID="209c0d732e39fb2cf3b91b3936b31e66">
  <xsd:schema xmlns:xsd="http://www.w3.org/2001/XMLSchema" xmlns:xs="http://www.w3.org/2001/XMLSchema" xmlns:p="http://schemas.microsoft.com/office/2006/metadata/properties" xmlns:ns2="d724edb9-8d3e-4105-ad54-4e2ccdd3f835" xmlns:ns3="9dd31086-dd12-4376-98e7-c80aa273c69c" targetNamespace="http://schemas.microsoft.com/office/2006/metadata/properties" ma:root="true" ma:fieldsID="db7e1495d9c51ae4af41392650fa1e12" ns2:_="" ns3:_="">
    <xsd:import namespace="d724edb9-8d3e-4105-ad54-4e2ccdd3f835"/>
    <xsd:import namespace="9dd31086-dd12-4376-98e7-c80aa273c69c"/>
    <xsd:element name="properties">
      <xsd:complexType>
        <xsd:sequence>
          <xsd:element name="documentManagement">
            <xsd:complexType>
              <xsd:all>
                <xsd:element ref="ns2:MediaServiceMetadata" minOccurs="0"/>
                <xsd:element ref="ns2:MediaServiceFastMetadata" minOccurs="0"/>
                <xsd:element ref="ns2:MediaLengthInSeconds" minOccurs="0"/>
                <xsd:element ref="ns2:Comments" minOccurs="0"/>
                <xsd:element ref="ns2:MediaServiceDateTaken" minOccurs="0"/>
                <xsd:element ref="ns2:MediaServiceLocation"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4edb9-8d3e-4105-ad54-4e2ccdd3f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Comments" ma:index="11" nillable="true" ma:displayName="Comments" ma:format="Dropdown" ma:internalName="Comments">
      <xsd:simpleType>
        <xsd:restriction base="dms:Text">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d31086-dd12-4376-98e7-c80aa273c69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d724edb9-8d3e-4105-ad54-4e2ccdd3f835" xsi:nil="true"/>
  </documentManagement>
</p:properties>
</file>

<file path=customXml/itemProps1.xml><?xml version="1.0" encoding="utf-8"?>
<ds:datastoreItem xmlns:ds="http://schemas.openxmlformats.org/officeDocument/2006/customXml" ds:itemID="{CB4ED906-F457-4F26-BD0E-D08D571916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24edb9-8d3e-4105-ad54-4e2ccdd3f835"/>
    <ds:schemaRef ds:uri="9dd31086-dd12-4376-98e7-c80aa273c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2189B3-9D0B-4B12-93EC-4FC7A41FD785}">
  <ds:schemaRefs>
    <ds:schemaRef ds:uri="http://schemas.microsoft.com/sharepoint/v3/contenttype/forms"/>
  </ds:schemaRefs>
</ds:datastoreItem>
</file>

<file path=customXml/itemProps3.xml><?xml version="1.0" encoding="utf-8"?>
<ds:datastoreItem xmlns:ds="http://schemas.openxmlformats.org/officeDocument/2006/customXml" ds:itemID="{FD7A4C91-68A5-463E-A931-C79ABCE9EC28}">
  <ds:schemaRefs>
    <ds:schemaRef ds:uri="http://www.w3.org/XML/1998/namespace"/>
    <ds:schemaRef ds:uri="9dd31086-dd12-4376-98e7-c80aa273c69c"/>
    <ds:schemaRef ds:uri="http://purl.org/dc/elements/1.1/"/>
    <ds:schemaRef ds:uri="d724edb9-8d3e-4105-ad54-4e2ccdd3f835"/>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29495</TotalTime>
  <Words>1484</Words>
  <Application>Microsoft Office PowerPoint</Application>
  <PresentationFormat>Widescreen</PresentationFormat>
  <Paragraphs>157</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Avenir Black</vt:lpstr>
      <vt:lpstr>Avenir Book</vt:lpstr>
      <vt:lpstr>Calibri</vt:lpstr>
      <vt:lpstr>Calibri Light</vt:lpstr>
      <vt:lpstr>Times New Roman</vt:lpstr>
      <vt:lpstr>Wingdings</vt:lpstr>
      <vt:lpstr>Office Theme</vt:lpstr>
      <vt:lpstr>VH Lite</vt:lpstr>
      <vt:lpstr>APPLICATION FEATURES</vt:lpstr>
      <vt:lpstr>DEVICE SUPPORT AND CONTROL</vt:lpstr>
      <vt:lpstr>APPLICATION INSTALLATION</vt:lpstr>
      <vt:lpstr>APPLICATION PERMISSION</vt:lpstr>
      <vt:lpstr>LOGIN</vt:lpstr>
      <vt:lpstr>PowerPoint Presentation</vt:lpstr>
      <vt:lpstr>HOME SCREEN</vt:lpstr>
      <vt:lpstr>DEVICE CONNECTION AND DATA DOWNLOAD</vt:lpstr>
      <vt:lpstr>DEVICE DATA DOWNLOAD IN BACKGROUND</vt:lpstr>
      <vt:lpstr>HISTORY SCREEN</vt:lpstr>
      <vt:lpstr>HISTORY FILTER</vt:lpstr>
      <vt:lpstr>SETTING SCREEN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akash.panchal@visiongroupretail.com</dc:creator>
  <cp:lastModifiedBy>Akash Panchal</cp:lastModifiedBy>
  <cp:revision>517</cp:revision>
  <dcterms:created xsi:type="dcterms:W3CDTF">2022-11-22T17:00:46Z</dcterms:created>
  <dcterms:modified xsi:type="dcterms:W3CDTF">2025-10-28T09:03:52Z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0x01010009D04DFF1F25ED48B9E80BFA4FD66741</vt:lpwstr>
  </property>
</Properties>
</file>