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2" r:id="rId2"/>
    <p:sldId id="633" r:id="rId3"/>
    <p:sldId id="314" r:id="rId4"/>
    <p:sldId id="566" r:id="rId5"/>
    <p:sldId id="526" r:id="rId6"/>
    <p:sldId id="528" r:id="rId7"/>
    <p:sldId id="634" r:id="rId8"/>
    <p:sldId id="644" r:id="rId9"/>
    <p:sldId id="645" r:id="rId10"/>
    <p:sldId id="639" r:id="rId11"/>
    <p:sldId id="642" r:id="rId12"/>
    <p:sldId id="635" r:id="rId13"/>
    <p:sldId id="637" r:id="rId14"/>
    <p:sldId id="636" r:id="rId15"/>
    <p:sldId id="5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24C53-9DA1-4859-B855-C8D60093CCEF}" v="4" dt="2024-11-12T12:40:20.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94"/>
  </p:normalViewPr>
  <p:slideViewPr>
    <p:cSldViewPr snapToGrid="0">
      <p:cViewPr varScale="1">
        <p:scale>
          <a:sx n="64" d="100"/>
          <a:sy n="64" d="100"/>
        </p:scale>
        <p:origin x="8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kumar Baskar" userId="ebc22c3c-6afc-433e-89b6-7d8c354f4e66" providerId="ADAL" clId="{70524C53-9DA1-4859-B855-C8D60093CCEF}"/>
    <pc:docChg chg="undo custSel modSld">
      <pc:chgData name="Premkumar Baskar" userId="ebc22c3c-6afc-433e-89b6-7d8c354f4e66" providerId="ADAL" clId="{70524C53-9DA1-4859-B855-C8D60093CCEF}" dt="2024-11-12T12:40:42.582" v="28" actId="1076"/>
      <pc:docMkLst>
        <pc:docMk/>
      </pc:docMkLst>
      <pc:sldChg chg="addSp modSp mod">
        <pc:chgData name="Premkumar Baskar" userId="ebc22c3c-6afc-433e-89b6-7d8c354f4e66" providerId="ADAL" clId="{70524C53-9DA1-4859-B855-C8D60093CCEF}" dt="2024-11-12T12:37:48.087" v="11" actId="20577"/>
        <pc:sldMkLst>
          <pc:docMk/>
          <pc:sldMk cId="1176372044" sldId="528"/>
        </pc:sldMkLst>
        <pc:spChg chg="mod">
          <ac:chgData name="Premkumar Baskar" userId="ebc22c3c-6afc-433e-89b6-7d8c354f4e66" providerId="ADAL" clId="{70524C53-9DA1-4859-B855-C8D60093CCEF}" dt="2024-11-12T12:37:29.503" v="0" actId="1076"/>
          <ac:spMkLst>
            <pc:docMk/>
            <pc:sldMk cId="1176372044" sldId="528"/>
            <ac:spMk id="3" creationId="{3639E0CC-26F2-194F-8C04-C31884DED11A}"/>
          </ac:spMkLst>
        </pc:spChg>
        <pc:spChg chg="add mod">
          <ac:chgData name="Premkumar Baskar" userId="ebc22c3c-6afc-433e-89b6-7d8c354f4e66" providerId="ADAL" clId="{70524C53-9DA1-4859-B855-C8D60093CCEF}" dt="2024-11-12T12:37:48.087" v="11" actId="20577"/>
          <ac:spMkLst>
            <pc:docMk/>
            <pc:sldMk cId="1176372044" sldId="528"/>
            <ac:spMk id="4" creationId="{D115819E-C429-EFD4-DCB7-A8F4E3101DBB}"/>
          </ac:spMkLst>
        </pc:spChg>
      </pc:sldChg>
      <pc:sldChg chg="addSp modSp mod">
        <pc:chgData name="Premkumar Baskar" userId="ebc22c3c-6afc-433e-89b6-7d8c354f4e66" providerId="ADAL" clId="{70524C53-9DA1-4859-B855-C8D60093CCEF}" dt="2024-11-12T12:40:42.582" v="28" actId="1076"/>
        <pc:sldMkLst>
          <pc:docMk/>
          <pc:sldMk cId="1352625333" sldId="636"/>
        </pc:sldMkLst>
        <pc:spChg chg="add mod">
          <ac:chgData name="Premkumar Baskar" userId="ebc22c3c-6afc-433e-89b6-7d8c354f4e66" providerId="ADAL" clId="{70524C53-9DA1-4859-B855-C8D60093CCEF}" dt="2024-11-12T12:40:08.008" v="23"/>
          <ac:spMkLst>
            <pc:docMk/>
            <pc:sldMk cId="1352625333" sldId="636"/>
            <ac:spMk id="3" creationId="{2BEBE8E6-C742-6909-457C-198DFA5CB81F}"/>
          </ac:spMkLst>
        </pc:spChg>
        <pc:spChg chg="mod">
          <ac:chgData name="Premkumar Baskar" userId="ebc22c3c-6afc-433e-89b6-7d8c354f4e66" providerId="ADAL" clId="{70524C53-9DA1-4859-B855-C8D60093CCEF}" dt="2024-11-12T12:40:42.582" v="28" actId="1076"/>
          <ac:spMkLst>
            <pc:docMk/>
            <pc:sldMk cId="1352625333" sldId="636"/>
            <ac:spMk id="5" creationId="{A3DD7485-E785-E881-8A8A-84E78C02F61A}"/>
          </ac:spMkLst>
        </pc:spChg>
      </pc:sldChg>
      <pc:sldChg chg="addSp modSp mod">
        <pc:chgData name="Premkumar Baskar" userId="ebc22c3c-6afc-433e-89b6-7d8c354f4e66" providerId="ADAL" clId="{70524C53-9DA1-4859-B855-C8D60093CCEF}" dt="2024-11-12T12:39:56.285" v="22" actId="20577"/>
        <pc:sldMkLst>
          <pc:docMk/>
          <pc:sldMk cId="4067216663" sldId="637"/>
        </pc:sldMkLst>
        <pc:spChg chg="add mod">
          <ac:chgData name="Premkumar Baskar" userId="ebc22c3c-6afc-433e-89b6-7d8c354f4e66" providerId="ADAL" clId="{70524C53-9DA1-4859-B855-C8D60093CCEF}" dt="2024-11-12T12:39:56.285" v="22" actId="20577"/>
          <ac:spMkLst>
            <pc:docMk/>
            <pc:sldMk cId="4067216663" sldId="637"/>
            <ac:spMk id="3" creationId="{935F3C99-F627-3C27-AEBE-1DE4A1801491}"/>
          </ac:spMkLst>
        </pc:spChg>
      </pc:sldChg>
    </pc:docChg>
  </pc:docChgLst>
  <pc:docChgLst>
    <pc:chgData name="Premkumar Baskar" userId="ebc22c3c-6afc-433e-89b6-7d8c354f4e66" providerId="ADAL" clId="{7EC8AB84-56D4-4BC0-A37C-2B54E8AC0F2A}"/>
    <pc:docChg chg="undo redo custSel addSld delSld modSld">
      <pc:chgData name="Premkumar Baskar" userId="ebc22c3c-6afc-433e-89b6-7d8c354f4e66" providerId="ADAL" clId="{7EC8AB84-56D4-4BC0-A37C-2B54E8AC0F2A}" dt="2024-10-16T11:48:33.395" v="771" actId="20577"/>
      <pc:docMkLst>
        <pc:docMk/>
      </pc:docMkLst>
      <pc:sldChg chg="modSp mod">
        <pc:chgData name="Premkumar Baskar" userId="ebc22c3c-6afc-433e-89b6-7d8c354f4e66" providerId="ADAL" clId="{7EC8AB84-56D4-4BC0-A37C-2B54E8AC0F2A}" dt="2024-10-15T07:56:41.687" v="30"/>
        <pc:sldMkLst>
          <pc:docMk/>
          <pc:sldMk cId="1731616251" sldId="262"/>
        </pc:sldMkLst>
        <pc:spChg chg="mod">
          <ac:chgData name="Premkumar Baskar" userId="ebc22c3c-6afc-433e-89b6-7d8c354f4e66" providerId="ADAL" clId="{7EC8AB84-56D4-4BC0-A37C-2B54E8AC0F2A}" dt="2024-10-15T07:56:41.687" v="30"/>
          <ac:spMkLst>
            <pc:docMk/>
            <pc:sldMk cId="1731616251" sldId="262"/>
            <ac:spMk id="6" creationId="{2B871059-DE46-249F-C858-0AF05ED1573E}"/>
          </ac:spMkLst>
        </pc:spChg>
        <pc:spChg chg="mod">
          <ac:chgData name="Premkumar Baskar" userId="ebc22c3c-6afc-433e-89b6-7d8c354f4e66" providerId="ADAL" clId="{7EC8AB84-56D4-4BC0-A37C-2B54E8AC0F2A}" dt="2024-10-15T07:55:46.458" v="29" actId="20577"/>
          <ac:spMkLst>
            <pc:docMk/>
            <pc:sldMk cId="1731616251" sldId="262"/>
            <ac:spMk id="7" creationId="{4BB33530-110D-A4BC-D249-C752BD0D3613}"/>
          </ac:spMkLst>
        </pc:spChg>
      </pc:sldChg>
      <pc:sldChg chg="del">
        <pc:chgData name="Premkumar Baskar" userId="ebc22c3c-6afc-433e-89b6-7d8c354f4e66" providerId="ADAL" clId="{7EC8AB84-56D4-4BC0-A37C-2B54E8AC0F2A}" dt="2024-10-15T13:03:08.442" v="532" actId="2696"/>
        <pc:sldMkLst>
          <pc:docMk/>
          <pc:sldMk cId="746132554" sldId="298"/>
        </pc:sldMkLst>
      </pc:sldChg>
      <pc:sldChg chg="modSp mod">
        <pc:chgData name="Premkumar Baskar" userId="ebc22c3c-6afc-433e-89b6-7d8c354f4e66" providerId="ADAL" clId="{7EC8AB84-56D4-4BC0-A37C-2B54E8AC0F2A}" dt="2024-10-16T06:29:09.191" v="545" actId="2711"/>
        <pc:sldMkLst>
          <pc:docMk/>
          <pc:sldMk cId="931492685" sldId="314"/>
        </pc:sldMkLst>
        <pc:spChg chg="mod">
          <ac:chgData name="Premkumar Baskar" userId="ebc22c3c-6afc-433e-89b6-7d8c354f4e66" providerId="ADAL" clId="{7EC8AB84-56D4-4BC0-A37C-2B54E8AC0F2A}" dt="2024-10-15T08:04:01.877" v="93" actId="20577"/>
          <ac:spMkLst>
            <pc:docMk/>
            <pc:sldMk cId="931492685" sldId="314"/>
            <ac:spMk id="5" creationId="{643C48A9-C6D6-EB0A-E89A-6A5AC52D55EA}"/>
          </ac:spMkLst>
        </pc:spChg>
        <pc:spChg chg="mod">
          <ac:chgData name="Premkumar Baskar" userId="ebc22c3c-6afc-433e-89b6-7d8c354f4e66" providerId="ADAL" clId="{7EC8AB84-56D4-4BC0-A37C-2B54E8AC0F2A}" dt="2024-10-16T06:29:09.191" v="545" actId="2711"/>
          <ac:spMkLst>
            <pc:docMk/>
            <pc:sldMk cId="931492685" sldId="314"/>
            <ac:spMk id="6" creationId="{3F8A5E22-78E1-B5D6-1950-EA5B2617E1CC}"/>
          </ac:spMkLst>
        </pc:spChg>
      </pc:sldChg>
      <pc:sldChg chg="modSp mod">
        <pc:chgData name="Premkumar Baskar" userId="ebc22c3c-6afc-433e-89b6-7d8c354f4e66" providerId="ADAL" clId="{7EC8AB84-56D4-4BC0-A37C-2B54E8AC0F2A}" dt="2024-10-16T11:48:33.395" v="771" actId="20577"/>
        <pc:sldMkLst>
          <pc:docMk/>
          <pc:sldMk cId="1950963096" sldId="316"/>
        </pc:sldMkLst>
        <pc:spChg chg="mod">
          <ac:chgData name="Premkumar Baskar" userId="ebc22c3c-6afc-433e-89b6-7d8c354f4e66" providerId="ADAL" clId="{7EC8AB84-56D4-4BC0-A37C-2B54E8AC0F2A}" dt="2024-10-15T08:01:31.964" v="59" actId="20577"/>
          <ac:spMkLst>
            <pc:docMk/>
            <pc:sldMk cId="1950963096" sldId="316"/>
            <ac:spMk id="5" creationId="{BB3F1AB6-9FAF-A3F6-E350-DC64C6CA0E6B}"/>
          </ac:spMkLst>
        </pc:spChg>
        <pc:spChg chg="mod">
          <ac:chgData name="Premkumar Baskar" userId="ebc22c3c-6afc-433e-89b6-7d8c354f4e66" providerId="ADAL" clId="{7EC8AB84-56D4-4BC0-A37C-2B54E8AC0F2A}" dt="2024-10-16T11:48:33.395" v="771" actId="20577"/>
          <ac:spMkLst>
            <pc:docMk/>
            <pc:sldMk cId="1950963096" sldId="316"/>
            <ac:spMk id="6" creationId="{96B01940-FAE2-BA18-EFEC-3067E6F5D338}"/>
          </ac:spMkLst>
        </pc:spChg>
      </pc:sldChg>
      <pc:sldChg chg="modSp mod">
        <pc:chgData name="Premkumar Baskar" userId="ebc22c3c-6afc-433e-89b6-7d8c354f4e66" providerId="ADAL" clId="{7EC8AB84-56D4-4BC0-A37C-2B54E8AC0F2A}" dt="2024-10-15T12:27:52.275" v="459" actId="21"/>
        <pc:sldMkLst>
          <pc:docMk/>
          <pc:sldMk cId="936455696" sldId="520"/>
        </pc:sldMkLst>
        <pc:spChg chg="mod">
          <ac:chgData name="Premkumar Baskar" userId="ebc22c3c-6afc-433e-89b6-7d8c354f4e66" providerId="ADAL" clId="{7EC8AB84-56D4-4BC0-A37C-2B54E8AC0F2A}" dt="2024-10-15T12:11:15.314" v="357" actId="27636"/>
          <ac:spMkLst>
            <pc:docMk/>
            <pc:sldMk cId="936455696" sldId="520"/>
            <ac:spMk id="3" creationId="{9940D501-31B5-7150-B4BF-D48C6A0C2965}"/>
          </ac:spMkLst>
        </pc:spChg>
        <pc:graphicFrameChg chg="mod modGraphic">
          <ac:chgData name="Premkumar Baskar" userId="ebc22c3c-6afc-433e-89b6-7d8c354f4e66" providerId="ADAL" clId="{7EC8AB84-56D4-4BC0-A37C-2B54E8AC0F2A}" dt="2024-10-15T12:27:52.275" v="459" actId="21"/>
          <ac:graphicFrameMkLst>
            <pc:docMk/>
            <pc:sldMk cId="936455696" sldId="520"/>
            <ac:graphicFrameMk id="4" creationId="{58051DFE-5D9B-1F50-DA50-7617E2FFFA15}"/>
          </ac:graphicFrameMkLst>
        </pc:graphicFrameChg>
      </pc:sldChg>
      <pc:sldChg chg="del">
        <pc:chgData name="Premkumar Baskar" userId="ebc22c3c-6afc-433e-89b6-7d8c354f4e66" providerId="ADAL" clId="{7EC8AB84-56D4-4BC0-A37C-2B54E8AC0F2A}" dt="2024-10-15T13:02:48.502" v="530" actId="2696"/>
        <pc:sldMkLst>
          <pc:docMk/>
          <pc:sldMk cId="1241321216" sldId="521"/>
        </pc:sldMkLst>
      </pc:sldChg>
      <pc:sldChg chg="modSp mod">
        <pc:chgData name="Premkumar Baskar" userId="ebc22c3c-6afc-433e-89b6-7d8c354f4e66" providerId="ADAL" clId="{7EC8AB84-56D4-4BC0-A37C-2B54E8AC0F2A}" dt="2024-10-15T12:23:50.414" v="421"/>
        <pc:sldMkLst>
          <pc:docMk/>
          <pc:sldMk cId="3328484714" sldId="522"/>
        </pc:sldMkLst>
        <pc:spChg chg="mod">
          <ac:chgData name="Premkumar Baskar" userId="ebc22c3c-6afc-433e-89b6-7d8c354f4e66" providerId="ADAL" clId="{7EC8AB84-56D4-4BC0-A37C-2B54E8AC0F2A}" dt="2024-10-15T09:36:08.946" v="154" actId="108"/>
          <ac:spMkLst>
            <pc:docMk/>
            <pc:sldMk cId="3328484714" sldId="522"/>
            <ac:spMk id="3" creationId="{6587ADDC-C6B4-00AA-3178-C113E9AE01C3}"/>
          </ac:spMkLst>
        </pc:spChg>
        <pc:graphicFrameChg chg="mod modGraphic">
          <ac:chgData name="Premkumar Baskar" userId="ebc22c3c-6afc-433e-89b6-7d8c354f4e66" providerId="ADAL" clId="{7EC8AB84-56D4-4BC0-A37C-2B54E8AC0F2A}" dt="2024-10-15T12:23:50.414" v="421"/>
          <ac:graphicFrameMkLst>
            <pc:docMk/>
            <pc:sldMk cId="3328484714" sldId="522"/>
            <ac:graphicFrameMk id="4" creationId="{C6DEE041-BFE5-BAB7-1188-77995CCDE745}"/>
          </ac:graphicFrameMkLst>
        </pc:graphicFrameChg>
        <pc:picChg chg="mod">
          <ac:chgData name="Premkumar Baskar" userId="ebc22c3c-6afc-433e-89b6-7d8c354f4e66" providerId="ADAL" clId="{7EC8AB84-56D4-4BC0-A37C-2B54E8AC0F2A}" dt="2024-10-15T11:03:14.642" v="173" actId="1076"/>
          <ac:picMkLst>
            <pc:docMk/>
            <pc:sldMk cId="3328484714" sldId="522"/>
            <ac:picMk id="2" creationId="{B6289555-AD25-ECE6-E2B4-F4779EE66BE7}"/>
          </ac:picMkLst>
        </pc:picChg>
      </pc:sldChg>
      <pc:sldChg chg="modSp mod">
        <pc:chgData name="Premkumar Baskar" userId="ebc22c3c-6afc-433e-89b6-7d8c354f4e66" providerId="ADAL" clId="{7EC8AB84-56D4-4BC0-A37C-2B54E8AC0F2A}" dt="2024-10-15T12:30:55.318" v="474"/>
        <pc:sldMkLst>
          <pc:docMk/>
          <pc:sldMk cId="2968514367" sldId="523"/>
        </pc:sldMkLst>
        <pc:spChg chg="mod">
          <ac:chgData name="Premkumar Baskar" userId="ebc22c3c-6afc-433e-89b6-7d8c354f4e66" providerId="ADAL" clId="{7EC8AB84-56D4-4BC0-A37C-2B54E8AC0F2A}" dt="2024-10-15T11:38:24.183" v="217" actId="108"/>
          <ac:spMkLst>
            <pc:docMk/>
            <pc:sldMk cId="2968514367" sldId="523"/>
            <ac:spMk id="3" creationId="{1159156D-8490-24AE-ECFF-D37AEFAEF75C}"/>
          </ac:spMkLst>
        </pc:spChg>
        <pc:graphicFrameChg chg="mod modGraphic">
          <ac:chgData name="Premkumar Baskar" userId="ebc22c3c-6afc-433e-89b6-7d8c354f4e66" providerId="ADAL" clId="{7EC8AB84-56D4-4BC0-A37C-2B54E8AC0F2A}" dt="2024-10-15T12:30:55.318" v="474"/>
          <ac:graphicFrameMkLst>
            <pc:docMk/>
            <pc:sldMk cId="2968514367" sldId="523"/>
            <ac:graphicFrameMk id="4" creationId="{CDF9E532-5D91-65C6-E598-25FB0ADE07F3}"/>
          </ac:graphicFrameMkLst>
        </pc:graphicFrameChg>
        <pc:picChg chg="mod">
          <ac:chgData name="Premkumar Baskar" userId="ebc22c3c-6afc-433e-89b6-7d8c354f4e66" providerId="ADAL" clId="{7EC8AB84-56D4-4BC0-A37C-2B54E8AC0F2A}" dt="2024-10-15T11:38:11.195" v="216" actId="1076"/>
          <ac:picMkLst>
            <pc:docMk/>
            <pc:sldMk cId="2968514367" sldId="523"/>
            <ac:picMk id="2" creationId="{B6289555-AD25-ECE6-E2B4-F4779EE66BE7}"/>
          </ac:picMkLst>
        </pc:picChg>
      </pc:sldChg>
      <pc:sldChg chg="modSp mod">
        <pc:chgData name="Premkumar Baskar" userId="ebc22c3c-6afc-433e-89b6-7d8c354f4e66" providerId="ADAL" clId="{7EC8AB84-56D4-4BC0-A37C-2B54E8AC0F2A}" dt="2024-10-15T12:14:49.294" v="383"/>
        <pc:sldMkLst>
          <pc:docMk/>
          <pc:sldMk cId="3011496282" sldId="525"/>
        </pc:sldMkLst>
        <pc:spChg chg="mod">
          <ac:chgData name="Premkumar Baskar" userId="ebc22c3c-6afc-433e-89b6-7d8c354f4e66" providerId="ADAL" clId="{7EC8AB84-56D4-4BC0-A37C-2B54E8AC0F2A}" dt="2024-10-15T09:30:29.004" v="107" actId="108"/>
          <ac:spMkLst>
            <pc:docMk/>
            <pc:sldMk cId="3011496282" sldId="525"/>
            <ac:spMk id="3" creationId="{B7EBCF16-D066-AE40-0451-059ADF61F547}"/>
          </ac:spMkLst>
        </pc:spChg>
        <pc:graphicFrameChg chg="mod modGraphic">
          <ac:chgData name="Premkumar Baskar" userId="ebc22c3c-6afc-433e-89b6-7d8c354f4e66" providerId="ADAL" clId="{7EC8AB84-56D4-4BC0-A37C-2B54E8AC0F2A}" dt="2024-10-15T12:14:49.294" v="383"/>
          <ac:graphicFrameMkLst>
            <pc:docMk/>
            <pc:sldMk cId="3011496282" sldId="525"/>
            <ac:graphicFrameMk id="4" creationId="{E65C6E0B-3289-7125-A0CC-D86F531F9456}"/>
          </ac:graphicFrameMkLst>
        </pc:graphicFrameChg>
      </pc:sldChg>
      <pc:sldChg chg="modSp mod">
        <pc:chgData name="Premkumar Baskar" userId="ebc22c3c-6afc-433e-89b6-7d8c354f4e66" providerId="ADAL" clId="{7EC8AB84-56D4-4BC0-A37C-2B54E8AC0F2A}" dt="2024-10-16T07:15:32.710" v="568" actId="120"/>
        <pc:sldMkLst>
          <pc:docMk/>
          <pc:sldMk cId="2048017989" sldId="526"/>
        </pc:sldMkLst>
        <pc:spChg chg="mod">
          <ac:chgData name="Premkumar Baskar" userId="ebc22c3c-6afc-433e-89b6-7d8c354f4e66" providerId="ADAL" clId="{7EC8AB84-56D4-4BC0-A37C-2B54E8AC0F2A}" dt="2024-10-16T06:30:58.539" v="553" actId="27636"/>
          <ac:spMkLst>
            <pc:docMk/>
            <pc:sldMk cId="2048017989" sldId="526"/>
            <ac:spMk id="3" creationId="{51C84B06-115D-F5AD-B3ED-F7414B6BAF30}"/>
          </ac:spMkLst>
        </pc:spChg>
        <pc:spChg chg="mod">
          <ac:chgData name="Premkumar Baskar" userId="ebc22c3c-6afc-433e-89b6-7d8c354f4e66" providerId="ADAL" clId="{7EC8AB84-56D4-4BC0-A37C-2B54E8AC0F2A}" dt="2024-10-16T07:15:28.256" v="567" actId="120"/>
          <ac:spMkLst>
            <pc:docMk/>
            <pc:sldMk cId="2048017989" sldId="526"/>
            <ac:spMk id="4" creationId="{9A352334-6714-D161-88BD-B8087A391A85}"/>
          </ac:spMkLst>
        </pc:spChg>
        <pc:spChg chg="mod">
          <ac:chgData name="Premkumar Baskar" userId="ebc22c3c-6afc-433e-89b6-7d8c354f4e66" providerId="ADAL" clId="{7EC8AB84-56D4-4BC0-A37C-2B54E8AC0F2A}" dt="2024-10-16T07:15:32.710" v="568" actId="120"/>
          <ac:spMkLst>
            <pc:docMk/>
            <pc:sldMk cId="2048017989" sldId="526"/>
            <ac:spMk id="5" creationId="{6779E484-F7FE-347E-836F-2FDC1B2C32C7}"/>
          </ac:spMkLst>
        </pc:spChg>
      </pc:sldChg>
      <pc:sldChg chg="modSp mod">
        <pc:chgData name="Premkumar Baskar" userId="ebc22c3c-6afc-433e-89b6-7d8c354f4e66" providerId="ADAL" clId="{7EC8AB84-56D4-4BC0-A37C-2B54E8AC0F2A}" dt="2024-10-16T06:36:11.564" v="562" actId="120"/>
        <pc:sldMkLst>
          <pc:docMk/>
          <pc:sldMk cId="598171444" sldId="527"/>
        </pc:sldMkLst>
        <pc:spChg chg="mod">
          <ac:chgData name="Premkumar Baskar" userId="ebc22c3c-6afc-433e-89b6-7d8c354f4e66" providerId="ADAL" clId="{7EC8AB84-56D4-4BC0-A37C-2B54E8AC0F2A}" dt="2024-10-16T06:36:11.564" v="562" actId="120"/>
          <ac:spMkLst>
            <pc:docMk/>
            <pc:sldMk cId="598171444" sldId="527"/>
            <ac:spMk id="3" creationId="{37999B87-8A28-8245-D806-73B9E388CCA0}"/>
          </ac:spMkLst>
        </pc:spChg>
      </pc:sldChg>
      <pc:sldChg chg="modSp mod">
        <pc:chgData name="Premkumar Baskar" userId="ebc22c3c-6afc-433e-89b6-7d8c354f4e66" providerId="ADAL" clId="{7EC8AB84-56D4-4BC0-A37C-2B54E8AC0F2A}" dt="2024-10-16T07:15:20.853" v="566" actId="120"/>
        <pc:sldMkLst>
          <pc:docMk/>
          <pc:sldMk cId="1176372044" sldId="528"/>
        </pc:sldMkLst>
        <pc:spChg chg="mod">
          <ac:chgData name="Premkumar Baskar" userId="ebc22c3c-6afc-433e-89b6-7d8c354f4e66" providerId="ADAL" clId="{7EC8AB84-56D4-4BC0-A37C-2B54E8AC0F2A}" dt="2024-10-16T07:15:20.853" v="566" actId="120"/>
          <ac:spMkLst>
            <pc:docMk/>
            <pc:sldMk cId="1176372044" sldId="528"/>
            <ac:spMk id="3" creationId="{3639E0CC-26F2-194F-8C04-C31884DED11A}"/>
          </ac:spMkLst>
        </pc:spChg>
        <pc:spChg chg="mod">
          <ac:chgData name="Premkumar Baskar" userId="ebc22c3c-6afc-433e-89b6-7d8c354f4e66" providerId="ADAL" clId="{7EC8AB84-56D4-4BC0-A37C-2B54E8AC0F2A}" dt="2024-10-16T07:12:29.560" v="565" actId="120"/>
          <ac:spMkLst>
            <pc:docMk/>
            <pc:sldMk cId="1176372044" sldId="528"/>
            <ac:spMk id="4" creationId="{21E31F22-03D0-D35C-F50A-B6F53ADAED79}"/>
          </ac:spMkLst>
        </pc:spChg>
      </pc:sldChg>
      <pc:sldChg chg="modSp mod">
        <pc:chgData name="Premkumar Baskar" userId="ebc22c3c-6afc-433e-89b6-7d8c354f4e66" providerId="ADAL" clId="{7EC8AB84-56D4-4BC0-A37C-2B54E8AC0F2A}" dt="2024-10-16T07:27:34.860" v="598" actId="108"/>
        <pc:sldMkLst>
          <pc:docMk/>
          <pc:sldMk cId="2801041728" sldId="529"/>
        </pc:sldMkLst>
        <pc:spChg chg="mod">
          <ac:chgData name="Premkumar Baskar" userId="ebc22c3c-6afc-433e-89b6-7d8c354f4e66" providerId="ADAL" clId="{7EC8AB84-56D4-4BC0-A37C-2B54E8AC0F2A}" dt="2024-10-16T07:24:31.343" v="573" actId="27636"/>
          <ac:spMkLst>
            <pc:docMk/>
            <pc:sldMk cId="2801041728" sldId="529"/>
            <ac:spMk id="3" creationId="{DE4263AF-8C83-AE8B-FBDE-9D75675BBB2E}"/>
          </ac:spMkLst>
        </pc:spChg>
        <pc:spChg chg="mod">
          <ac:chgData name="Premkumar Baskar" userId="ebc22c3c-6afc-433e-89b6-7d8c354f4e66" providerId="ADAL" clId="{7EC8AB84-56D4-4BC0-A37C-2B54E8AC0F2A}" dt="2024-10-16T07:27:34.860" v="598" actId="108"/>
          <ac:spMkLst>
            <pc:docMk/>
            <pc:sldMk cId="2801041728" sldId="529"/>
            <ac:spMk id="4" creationId="{1EE49102-7ABB-8B56-0368-8E44086D1EF9}"/>
          </ac:spMkLst>
        </pc:spChg>
        <pc:spChg chg="mod">
          <ac:chgData name="Premkumar Baskar" userId="ebc22c3c-6afc-433e-89b6-7d8c354f4e66" providerId="ADAL" clId="{7EC8AB84-56D4-4BC0-A37C-2B54E8AC0F2A}" dt="2024-10-16T07:24:47.244" v="574" actId="2711"/>
          <ac:spMkLst>
            <pc:docMk/>
            <pc:sldMk cId="2801041728" sldId="529"/>
            <ac:spMk id="5" creationId="{00D69453-8854-CA77-323C-E0FCADCEA1B5}"/>
          </ac:spMkLst>
        </pc:spChg>
      </pc:sldChg>
      <pc:sldChg chg="modSp mod">
        <pc:chgData name="Premkumar Baskar" userId="ebc22c3c-6afc-433e-89b6-7d8c354f4e66" providerId="ADAL" clId="{7EC8AB84-56D4-4BC0-A37C-2B54E8AC0F2A}" dt="2024-10-16T07:59:12.007" v="610" actId="1076"/>
        <pc:sldMkLst>
          <pc:docMk/>
          <pc:sldMk cId="1949644775" sldId="530"/>
        </pc:sldMkLst>
        <pc:spChg chg="mod">
          <ac:chgData name="Premkumar Baskar" userId="ebc22c3c-6afc-433e-89b6-7d8c354f4e66" providerId="ADAL" clId="{7EC8AB84-56D4-4BC0-A37C-2B54E8AC0F2A}" dt="2024-10-16T07:56:43.125" v="601" actId="27636"/>
          <ac:spMkLst>
            <pc:docMk/>
            <pc:sldMk cId="1949644775" sldId="530"/>
            <ac:spMk id="3" creationId="{828C2207-F3EE-E14B-CA3F-58B71F40351F}"/>
          </ac:spMkLst>
        </pc:spChg>
        <pc:spChg chg="mod">
          <ac:chgData name="Premkumar Baskar" userId="ebc22c3c-6afc-433e-89b6-7d8c354f4e66" providerId="ADAL" clId="{7EC8AB84-56D4-4BC0-A37C-2B54E8AC0F2A}" dt="2024-10-16T07:59:12.007" v="610" actId="1076"/>
          <ac:spMkLst>
            <pc:docMk/>
            <pc:sldMk cId="1949644775" sldId="530"/>
            <ac:spMk id="4" creationId="{A08B513D-5C86-6E53-DF6F-1B613DF867D8}"/>
          </ac:spMkLst>
        </pc:spChg>
      </pc:sldChg>
      <pc:sldChg chg="modSp mod">
        <pc:chgData name="Premkumar Baskar" userId="ebc22c3c-6afc-433e-89b6-7d8c354f4e66" providerId="ADAL" clId="{7EC8AB84-56D4-4BC0-A37C-2B54E8AC0F2A}" dt="2024-10-16T09:07:59.663" v="659" actId="2711"/>
        <pc:sldMkLst>
          <pc:docMk/>
          <pc:sldMk cId="571460835" sldId="531"/>
        </pc:sldMkLst>
        <pc:spChg chg="mod">
          <ac:chgData name="Premkumar Baskar" userId="ebc22c3c-6afc-433e-89b6-7d8c354f4e66" providerId="ADAL" clId="{7EC8AB84-56D4-4BC0-A37C-2B54E8AC0F2A}" dt="2024-10-16T09:07:59.663" v="659" actId="2711"/>
          <ac:spMkLst>
            <pc:docMk/>
            <pc:sldMk cId="571460835" sldId="531"/>
            <ac:spMk id="3" creationId="{86D05113-74C0-95EB-A8B2-4F8DA6342B6D}"/>
          </ac:spMkLst>
        </pc:spChg>
        <pc:picChg chg="mod">
          <ac:chgData name="Premkumar Baskar" userId="ebc22c3c-6afc-433e-89b6-7d8c354f4e66" providerId="ADAL" clId="{7EC8AB84-56D4-4BC0-A37C-2B54E8AC0F2A}" dt="2024-10-16T08:04:47.559" v="619" actId="1582"/>
          <ac:picMkLst>
            <pc:docMk/>
            <pc:sldMk cId="571460835" sldId="531"/>
            <ac:picMk id="4" creationId="{A3DAE9C5-A988-02B1-EA1E-0AFC575CF9CF}"/>
          </ac:picMkLst>
        </pc:picChg>
      </pc:sldChg>
      <pc:sldChg chg="modSp mod">
        <pc:chgData name="Premkumar Baskar" userId="ebc22c3c-6afc-433e-89b6-7d8c354f4e66" providerId="ADAL" clId="{7EC8AB84-56D4-4BC0-A37C-2B54E8AC0F2A}" dt="2024-10-16T09:06:42.189" v="652" actId="2711"/>
        <pc:sldMkLst>
          <pc:docMk/>
          <pc:sldMk cId="2079407503" sldId="532"/>
        </pc:sldMkLst>
        <pc:spChg chg="mod">
          <ac:chgData name="Premkumar Baskar" userId="ebc22c3c-6afc-433e-89b6-7d8c354f4e66" providerId="ADAL" clId="{7EC8AB84-56D4-4BC0-A37C-2B54E8AC0F2A}" dt="2024-10-16T09:06:42.189" v="652" actId="2711"/>
          <ac:spMkLst>
            <pc:docMk/>
            <pc:sldMk cId="2079407503" sldId="532"/>
            <ac:spMk id="3" creationId="{FB964D4D-4F83-CBB0-8C77-3C04F187E3E9}"/>
          </ac:spMkLst>
        </pc:spChg>
      </pc:sldChg>
      <pc:sldChg chg="modSp mod">
        <pc:chgData name="Premkumar Baskar" userId="ebc22c3c-6afc-433e-89b6-7d8c354f4e66" providerId="ADAL" clId="{7EC8AB84-56D4-4BC0-A37C-2B54E8AC0F2A}" dt="2024-10-16T09:07:26.804" v="657" actId="255"/>
        <pc:sldMkLst>
          <pc:docMk/>
          <pc:sldMk cId="3303292056" sldId="533"/>
        </pc:sldMkLst>
        <pc:spChg chg="mod">
          <ac:chgData name="Premkumar Baskar" userId="ebc22c3c-6afc-433e-89b6-7d8c354f4e66" providerId="ADAL" clId="{7EC8AB84-56D4-4BC0-A37C-2B54E8AC0F2A}" dt="2024-10-16T09:07:26.804" v="657" actId="255"/>
          <ac:spMkLst>
            <pc:docMk/>
            <pc:sldMk cId="3303292056" sldId="533"/>
            <ac:spMk id="3" creationId="{09A8EC02-D11B-D052-1961-299A2F2C7275}"/>
          </ac:spMkLst>
        </pc:spChg>
      </pc:sldChg>
      <pc:sldChg chg="modSp mod">
        <pc:chgData name="Premkumar Baskar" userId="ebc22c3c-6afc-433e-89b6-7d8c354f4e66" providerId="ADAL" clId="{7EC8AB84-56D4-4BC0-A37C-2B54E8AC0F2A}" dt="2024-10-16T09:11:52.631" v="664" actId="2711"/>
        <pc:sldMkLst>
          <pc:docMk/>
          <pc:sldMk cId="793104839" sldId="534"/>
        </pc:sldMkLst>
        <pc:spChg chg="mod">
          <ac:chgData name="Premkumar Baskar" userId="ebc22c3c-6afc-433e-89b6-7d8c354f4e66" providerId="ADAL" clId="{7EC8AB84-56D4-4BC0-A37C-2B54E8AC0F2A}" dt="2024-10-16T09:10:44.291" v="662" actId="14100"/>
          <ac:spMkLst>
            <pc:docMk/>
            <pc:sldMk cId="793104839" sldId="534"/>
            <ac:spMk id="3" creationId="{EB756F4D-97AA-2206-CDEE-09D8DEBCC02F}"/>
          </ac:spMkLst>
        </pc:spChg>
        <pc:spChg chg="mod">
          <ac:chgData name="Premkumar Baskar" userId="ebc22c3c-6afc-433e-89b6-7d8c354f4e66" providerId="ADAL" clId="{7EC8AB84-56D4-4BC0-A37C-2B54E8AC0F2A}" dt="2024-10-16T09:11:52.631" v="664" actId="2711"/>
          <ac:spMkLst>
            <pc:docMk/>
            <pc:sldMk cId="793104839" sldId="534"/>
            <ac:spMk id="4" creationId="{2CFC0FC9-3162-0FE6-C1A9-A908E7E143E1}"/>
          </ac:spMkLst>
        </pc:spChg>
      </pc:sldChg>
      <pc:sldChg chg="modSp mod">
        <pc:chgData name="Premkumar Baskar" userId="ebc22c3c-6afc-433e-89b6-7d8c354f4e66" providerId="ADAL" clId="{7EC8AB84-56D4-4BC0-A37C-2B54E8AC0F2A}" dt="2024-10-16T09:14:05.823" v="668" actId="120"/>
        <pc:sldMkLst>
          <pc:docMk/>
          <pc:sldMk cId="3139434890" sldId="535"/>
        </pc:sldMkLst>
        <pc:spChg chg="mod">
          <ac:chgData name="Premkumar Baskar" userId="ebc22c3c-6afc-433e-89b6-7d8c354f4e66" providerId="ADAL" clId="{7EC8AB84-56D4-4BC0-A37C-2B54E8AC0F2A}" dt="2024-10-16T09:14:05.823" v="668" actId="120"/>
          <ac:spMkLst>
            <pc:docMk/>
            <pc:sldMk cId="3139434890" sldId="535"/>
            <ac:spMk id="3" creationId="{5279C940-2C80-32C2-0BF0-4023B45C861C}"/>
          </ac:spMkLst>
        </pc:spChg>
        <pc:spChg chg="mod">
          <ac:chgData name="Premkumar Baskar" userId="ebc22c3c-6afc-433e-89b6-7d8c354f4e66" providerId="ADAL" clId="{7EC8AB84-56D4-4BC0-A37C-2B54E8AC0F2A}" dt="2024-10-16T09:12:46.301" v="666" actId="27636"/>
          <ac:spMkLst>
            <pc:docMk/>
            <pc:sldMk cId="3139434890" sldId="535"/>
            <ac:spMk id="4" creationId="{D364C5EE-ED9D-D08E-023C-866B809EC22D}"/>
          </ac:spMkLst>
        </pc:spChg>
      </pc:sldChg>
      <pc:sldChg chg="modSp mod">
        <pc:chgData name="Premkumar Baskar" userId="ebc22c3c-6afc-433e-89b6-7d8c354f4e66" providerId="ADAL" clId="{7EC8AB84-56D4-4BC0-A37C-2B54E8AC0F2A}" dt="2024-10-16T09:15:13.224" v="670" actId="2711"/>
        <pc:sldMkLst>
          <pc:docMk/>
          <pc:sldMk cId="1181574537" sldId="536"/>
        </pc:sldMkLst>
        <pc:spChg chg="mod">
          <ac:chgData name="Premkumar Baskar" userId="ebc22c3c-6afc-433e-89b6-7d8c354f4e66" providerId="ADAL" clId="{7EC8AB84-56D4-4BC0-A37C-2B54E8AC0F2A}" dt="2024-10-16T09:15:13.224" v="670" actId="2711"/>
          <ac:spMkLst>
            <pc:docMk/>
            <pc:sldMk cId="1181574537" sldId="536"/>
            <ac:spMk id="3" creationId="{A7436664-4F5F-87E4-A5B7-D66A986BF196}"/>
          </ac:spMkLst>
        </pc:spChg>
        <pc:spChg chg="mod">
          <ac:chgData name="Premkumar Baskar" userId="ebc22c3c-6afc-433e-89b6-7d8c354f4e66" providerId="ADAL" clId="{7EC8AB84-56D4-4BC0-A37C-2B54E8AC0F2A}" dt="2024-10-16T09:14:39.896" v="669" actId="108"/>
          <ac:spMkLst>
            <pc:docMk/>
            <pc:sldMk cId="1181574537" sldId="536"/>
            <ac:spMk id="4" creationId="{4F427497-C129-63D8-9432-3E827505F247}"/>
          </ac:spMkLst>
        </pc:spChg>
      </pc:sldChg>
      <pc:sldChg chg="modSp mod">
        <pc:chgData name="Premkumar Baskar" userId="ebc22c3c-6afc-433e-89b6-7d8c354f4e66" providerId="ADAL" clId="{7EC8AB84-56D4-4BC0-A37C-2B54E8AC0F2A}" dt="2024-10-16T09:17:24.141" v="675" actId="120"/>
        <pc:sldMkLst>
          <pc:docMk/>
          <pc:sldMk cId="526414875" sldId="537"/>
        </pc:sldMkLst>
        <pc:spChg chg="mod">
          <ac:chgData name="Premkumar Baskar" userId="ebc22c3c-6afc-433e-89b6-7d8c354f4e66" providerId="ADAL" clId="{7EC8AB84-56D4-4BC0-A37C-2B54E8AC0F2A}" dt="2024-10-16T09:17:24.141" v="675" actId="120"/>
          <ac:spMkLst>
            <pc:docMk/>
            <pc:sldMk cId="526414875" sldId="537"/>
            <ac:spMk id="3" creationId="{CD306DEB-4A15-98F0-93C2-2CE0CCF0C43F}"/>
          </ac:spMkLst>
        </pc:spChg>
        <pc:spChg chg="mod">
          <ac:chgData name="Premkumar Baskar" userId="ebc22c3c-6afc-433e-89b6-7d8c354f4e66" providerId="ADAL" clId="{7EC8AB84-56D4-4BC0-A37C-2B54E8AC0F2A}" dt="2024-10-16T09:16:54.244" v="673" actId="108"/>
          <ac:spMkLst>
            <pc:docMk/>
            <pc:sldMk cId="526414875" sldId="537"/>
            <ac:spMk id="4" creationId="{A6975935-495E-6AF0-7D32-6481B5FA7E93}"/>
          </ac:spMkLst>
        </pc:spChg>
        <pc:picChg chg="mod">
          <ac:chgData name="Premkumar Baskar" userId="ebc22c3c-6afc-433e-89b6-7d8c354f4e66" providerId="ADAL" clId="{7EC8AB84-56D4-4BC0-A37C-2B54E8AC0F2A}" dt="2024-10-16T09:16:41.457" v="672" actId="1076"/>
          <ac:picMkLst>
            <pc:docMk/>
            <pc:sldMk cId="526414875" sldId="537"/>
            <ac:picMk id="2" creationId="{B6289555-AD25-ECE6-E2B4-F4779EE66BE7}"/>
          </ac:picMkLst>
        </pc:picChg>
      </pc:sldChg>
      <pc:sldChg chg="modSp mod">
        <pc:chgData name="Premkumar Baskar" userId="ebc22c3c-6afc-433e-89b6-7d8c354f4e66" providerId="ADAL" clId="{7EC8AB84-56D4-4BC0-A37C-2B54E8AC0F2A}" dt="2024-10-16T09:18:15.681" v="677" actId="120"/>
        <pc:sldMkLst>
          <pc:docMk/>
          <pc:sldMk cId="1729789365" sldId="538"/>
        </pc:sldMkLst>
        <pc:spChg chg="mod">
          <ac:chgData name="Premkumar Baskar" userId="ebc22c3c-6afc-433e-89b6-7d8c354f4e66" providerId="ADAL" clId="{7EC8AB84-56D4-4BC0-A37C-2B54E8AC0F2A}" dt="2024-10-15T07:17:48.221" v="23" actId="108"/>
          <ac:spMkLst>
            <pc:docMk/>
            <pc:sldMk cId="1729789365" sldId="538"/>
            <ac:spMk id="3" creationId="{A10F509F-6009-E6D2-F2ED-25D3419E9BED}"/>
          </ac:spMkLst>
        </pc:spChg>
        <pc:spChg chg="mod">
          <ac:chgData name="Premkumar Baskar" userId="ebc22c3c-6afc-433e-89b6-7d8c354f4e66" providerId="ADAL" clId="{7EC8AB84-56D4-4BC0-A37C-2B54E8AC0F2A}" dt="2024-10-16T09:18:15.681" v="677" actId="120"/>
          <ac:spMkLst>
            <pc:docMk/>
            <pc:sldMk cId="1729789365" sldId="538"/>
            <ac:spMk id="4" creationId="{D87F94D9-C38B-AA3E-FDB9-3268FDEFF8A4}"/>
          </ac:spMkLst>
        </pc:spChg>
      </pc:sldChg>
      <pc:sldChg chg="modSp mod">
        <pc:chgData name="Premkumar Baskar" userId="ebc22c3c-6afc-433e-89b6-7d8c354f4e66" providerId="ADAL" clId="{7EC8AB84-56D4-4BC0-A37C-2B54E8AC0F2A}" dt="2024-10-16T09:18:52.670" v="678" actId="2711"/>
        <pc:sldMkLst>
          <pc:docMk/>
          <pc:sldMk cId="1411783990" sldId="539"/>
        </pc:sldMkLst>
        <pc:spChg chg="mod">
          <ac:chgData name="Premkumar Baskar" userId="ebc22c3c-6afc-433e-89b6-7d8c354f4e66" providerId="ADAL" clId="{7EC8AB84-56D4-4BC0-A37C-2B54E8AC0F2A}" dt="2024-10-16T09:18:52.670" v="678" actId="2711"/>
          <ac:spMkLst>
            <pc:docMk/>
            <pc:sldMk cId="1411783990" sldId="539"/>
            <ac:spMk id="3" creationId="{18981803-A58C-E742-6841-90D3C1915EB9}"/>
          </ac:spMkLst>
        </pc:spChg>
      </pc:sldChg>
      <pc:sldChg chg="modSp mod">
        <pc:chgData name="Premkumar Baskar" userId="ebc22c3c-6afc-433e-89b6-7d8c354f4e66" providerId="ADAL" clId="{7EC8AB84-56D4-4BC0-A37C-2B54E8AC0F2A}" dt="2024-10-16T09:19:27.042" v="679" actId="2711"/>
        <pc:sldMkLst>
          <pc:docMk/>
          <pc:sldMk cId="482222712" sldId="540"/>
        </pc:sldMkLst>
        <pc:spChg chg="mod">
          <ac:chgData name="Premkumar Baskar" userId="ebc22c3c-6afc-433e-89b6-7d8c354f4e66" providerId="ADAL" clId="{7EC8AB84-56D4-4BC0-A37C-2B54E8AC0F2A}" dt="2024-10-16T09:19:27.042" v="679" actId="2711"/>
          <ac:spMkLst>
            <pc:docMk/>
            <pc:sldMk cId="482222712" sldId="540"/>
            <ac:spMk id="3" creationId="{24A96D84-E5A7-C23D-989F-17836858CC59}"/>
          </ac:spMkLst>
        </pc:spChg>
      </pc:sldChg>
      <pc:sldChg chg="modSp mod">
        <pc:chgData name="Premkumar Baskar" userId="ebc22c3c-6afc-433e-89b6-7d8c354f4e66" providerId="ADAL" clId="{7EC8AB84-56D4-4BC0-A37C-2B54E8AC0F2A}" dt="2024-10-16T09:20:13.051" v="681" actId="120"/>
        <pc:sldMkLst>
          <pc:docMk/>
          <pc:sldMk cId="461094096" sldId="541"/>
        </pc:sldMkLst>
        <pc:spChg chg="mod">
          <ac:chgData name="Premkumar Baskar" userId="ebc22c3c-6afc-433e-89b6-7d8c354f4e66" providerId="ADAL" clId="{7EC8AB84-56D4-4BC0-A37C-2B54E8AC0F2A}" dt="2024-10-16T09:20:13.051" v="681" actId="120"/>
          <ac:spMkLst>
            <pc:docMk/>
            <pc:sldMk cId="461094096" sldId="541"/>
            <ac:spMk id="3" creationId="{6B781EE1-F8A3-9EBC-546F-752C545E223D}"/>
          </ac:spMkLst>
        </pc:spChg>
      </pc:sldChg>
      <pc:sldChg chg="modSp mod">
        <pc:chgData name="Premkumar Baskar" userId="ebc22c3c-6afc-433e-89b6-7d8c354f4e66" providerId="ADAL" clId="{7EC8AB84-56D4-4BC0-A37C-2B54E8AC0F2A}" dt="2024-10-16T09:25:29.228" v="693" actId="120"/>
        <pc:sldMkLst>
          <pc:docMk/>
          <pc:sldMk cId="1261742882" sldId="543"/>
        </pc:sldMkLst>
        <pc:spChg chg="mod">
          <ac:chgData name="Premkumar Baskar" userId="ebc22c3c-6afc-433e-89b6-7d8c354f4e66" providerId="ADAL" clId="{7EC8AB84-56D4-4BC0-A37C-2B54E8AC0F2A}" dt="2024-10-16T09:24:20.381" v="692" actId="108"/>
          <ac:spMkLst>
            <pc:docMk/>
            <pc:sldMk cId="1261742882" sldId="543"/>
            <ac:spMk id="3" creationId="{7BE088D2-A9EE-9B31-6AC5-30073FA4802A}"/>
          </ac:spMkLst>
        </pc:spChg>
        <pc:spChg chg="mod">
          <ac:chgData name="Premkumar Baskar" userId="ebc22c3c-6afc-433e-89b6-7d8c354f4e66" providerId="ADAL" clId="{7EC8AB84-56D4-4BC0-A37C-2B54E8AC0F2A}" dt="2024-10-16T09:25:29.228" v="693" actId="120"/>
          <ac:spMkLst>
            <pc:docMk/>
            <pc:sldMk cId="1261742882" sldId="543"/>
            <ac:spMk id="4" creationId="{AEBEA705-3711-CC24-22C0-CEA514BFA9D2}"/>
          </ac:spMkLst>
        </pc:spChg>
      </pc:sldChg>
      <pc:sldChg chg="modSp mod">
        <pc:chgData name="Premkumar Baskar" userId="ebc22c3c-6afc-433e-89b6-7d8c354f4e66" providerId="ADAL" clId="{7EC8AB84-56D4-4BC0-A37C-2B54E8AC0F2A}" dt="2024-10-16T09:23:44.502" v="691" actId="108"/>
        <pc:sldMkLst>
          <pc:docMk/>
          <pc:sldMk cId="358631643" sldId="544"/>
        </pc:sldMkLst>
        <pc:spChg chg="mod">
          <ac:chgData name="Premkumar Baskar" userId="ebc22c3c-6afc-433e-89b6-7d8c354f4e66" providerId="ADAL" clId="{7EC8AB84-56D4-4BC0-A37C-2B54E8AC0F2A}" dt="2024-10-16T09:21:43.218" v="683" actId="120"/>
          <ac:spMkLst>
            <pc:docMk/>
            <pc:sldMk cId="358631643" sldId="544"/>
            <ac:spMk id="3" creationId="{3A398867-6434-A21D-8176-E7C4B6D55AAD}"/>
          </ac:spMkLst>
        </pc:spChg>
        <pc:spChg chg="mod">
          <ac:chgData name="Premkumar Baskar" userId="ebc22c3c-6afc-433e-89b6-7d8c354f4e66" providerId="ADAL" clId="{7EC8AB84-56D4-4BC0-A37C-2B54E8AC0F2A}" dt="2024-10-16T09:23:44.502" v="691" actId="108"/>
          <ac:spMkLst>
            <pc:docMk/>
            <pc:sldMk cId="358631643" sldId="544"/>
            <ac:spMk id="4" creationId="{D0AB94C8-F00B-87EB-BE11-8E41B7ABF353}"/>
          </ac:spMkLst>
        </pc:spChg>
        <pc:picChg chg="mod">
          <ac:chgData name="Premkumar Baskar" userId="ebc22c3c-6afc-433e-89b6-7d8c354f4e66" providerId="ADAL" clId="{7EC8AB84-56D4-4BC0-A37C-2B54E8AC0F2A}" dt="2024-10-16T09:23:31.735" v="690" actId="1076"/>
          <ac:picMkLst>
            <pc:docMk/>
            <pc:sldMk cId="358631643" sldId="544"/>
            <ac:picMk id="2" creationId="{B6289555-AD25-ECE6-E2B4-F4779EE66BE7}"/>
          </ac:picMkLst>
        </pc:picChg>
      </pc:sldChg>
      <pc:sldChg chg="modSp mod">
        <pc:chgData name="Premkumar Baskar" userId="ebc22c3c-6afc-433e-89b6-7d8c354f4e66" providerId="ADAL" clId="{7EC8AB84-56D4-4BC0-A37C-2B54E8AC0F2A}" dt="2024-10-16T09:22:12.865" v="685" actId="120"/>
        <pc:sldMkLst>
          <pc:docMk/>
          <pc:sldMk cId="85997760" sldId="545"/>
        </pc:sldMkLst>
        <pc:spChg chg="mod">
          <ac:chgData name="Premkumar Baskar" userId="ebc22c3c-6afc-433e-89b6-7d8c354f4e66" providerId="ADAL" clId="{7EC8AB84-56D4-4BC0-A37C-2B54E8AC0F2A}" dt="2024-10-16T09:22:12.865" v="685" actId="120"/>
          <ac:spMkLst>
            <pc:docMk/>
            <pc:sldMk cId="85997760" sldId="545"/>
            <ac:spMk id="3" creationId="{EBE49CD7-95D1-9038-D320-318AEB07BA66}"/>
          </ac:spMkLst>
        </pc:spChg>
      </pc:sldChg>
      <pc:sldChg chg="modSp mod">
        <pc:chgData name="Premkumar Baskar" userId="ebc22c3c-6afc-433e-89b6-7d8c354f4e66" providerId="ADAL" clId="{7EC8AB84-56D4-4BC0-A37C-2B54E8AC0F2A}" dt="2024-10-16T09:22:37.522" v="687" actId="120"/>
        <pc:sldMkLst>
          <pc:docMk/>
          <pc:sldMk cId="2756567212" sldId="546"/>
        </pc:sldMkLst>
        <pc:spChg chg="mod">
          <ac:chgData name="Premkumar Baskar" userId="ebc22c3c-6afc-433e-89b6-7d8c354f4e66" providerId="ADAL" clId="{7EC8AB84-56D4-4BC0-A37C-2B54E8AC0F2A}" dt="2024-10-16T09:22:37.522" v="687" actId="120"/>
          <ac:spMkLst>
            <pc:docMk/>
            <pc:sldMk cId="2756567212" sldId="546"/>
            <ac:spMk id="3" creationId="{DE22CFF4-15CC-DEAB-0D0D-18FB42592437}"/>
          </ac:spMkLst>
        </pc:spChg>
      </pc:sldChg>
      <pc:sldChg chg="modSp mod">
        <pc:chgData name="Premkumar Baskar" userId="ebc22c3c-6afc-433e-89b6-7d8c354f4e66" providerId="ADAL" clId="{7EC8AB84-56D4-4BC0-A37C-2B54E8AC0F2A}" dt="2024-10-16T09:27:19.784" v="698" actId="108"/>
        <pc:sldMkLst>
          <pc:docMk/>
          <pc:sldMk cId="4035530232" sldId="547"/>
        </pc:sldMkLst>
        <pc:spChg chg="mod">
          <ac:chgData name="Premkumar Baskar" userId="ebc22c3c-6afc-433e-89b6-7d8c354f4e66" providerId="ADAL" clId="{7EC8AB84-56D4-4BC0-A37C-2B54E8AC0F2A}" dt="2024-10-16T09:27:19.784" v="698" actId="108"/>
          <ac:spMkLst>
            <pc:docMk/>
            <pc:sldMk cId="4035530232" sldId="547"/>
            <ac:spMk id="3" creationId="{BA5B6CDB-C7DA-9B8C-93CE-72D10F678B96}"/>
          </ac:spMkLst>
        </pc:spChg>
        <pc:spChg chg="mod">
          <ac:chgData name="Premkumar Baskar" userId="ebc22c3c-6afc-433e-89b6-7d8c354f4e66" providerId="ADAL" clId="{7EC8AB84-56D4-4BC0-A37C-2B54E8AC0F2A}" dt="2024-10-16T09:26:50.321" v="695" actId="120"/>
          <ac:spMkLst>
            <pc:docMk/>
            <pc:sldMk cId="4035530232" sldId="547"/>
            <ac:spMk id="4" creationId="{68D581F6-446D-94FE-6305-2634CDA55283}"/>
          </ac:spMkLst>
        </pc:spChg>
        <pc:picChg chg="mod">
          <ac:chgData name="Premkumar Baskar" userId="ebc22c3c-6afc-433e-89b6-7d8c354f4e66" providerId="ADAL" clId="{7EC8AB84-56D4-4BC0-A37C-2B54E8AC0F2A}" dt="2024-10-16T09:27:05.559" v="697" actId="1076"/>
          <ac:picMkLst>
            <pc:docMk/>
            <pc:sldMk cId="4035530232" sldId="547"/>
            <ac:picMk id="2" creationId="{B6289555-AD25-ECE6-E2B4-F4779EE66BE7}"/>
          </ac:picMkLst>
        </pc:picChg>
      </pc:sldChg>
      <pc:sldChg chg="modSp mod">
        <pc:chgData name="Premkumar Baskar" userId="ebc22c3c-6afc-433e-89b6-7d8c354f4e66" providerId="ADAL" clId="{7EC8AB84-56D4-4BC0-A37C-2B54E8AC0F2A}" dt="2024-10-16T09:28:04.184" v="700" actId="2711"/>
        <pc:sldMkLst>
          <pc:docMk/>
          <pc:sldMk cId="2946369199" sldId="549"/>
        </pc:sldMkLst>
        <pc:spChg chg="mod">
          <ac:chgData name="Premkumar Baskar" userId="ebc22c3c-6afc-433e-89b6-7d8c354f4e66" providerId="ADAL" clId="{7EC8AB84-56D4-4BC0-A37C-2B54E8AC0F2A}" dt="2024-10-16T09:27:52.876" v="699" actId="108"/>
          <ac:spMkLst>
            <pc:docMk/>
            <pc:sldMk cId="2946369199" sldId="549"/>
            <ac:spMk id="3" creationId="{88EF33CD-226F-F588-2479-2C48527F7B16}"/>
          </ac:spMkLst>
        </pc:spChg>
        <pc:spChg chg="mod">
          <ac:chgData name="Premkumar Baskar" userId="ebc22c3c-6afc-433e-89b6-7d8c354f4e66" providerId="ADAL" clId="{7EC8AB84-56D4-4BC0-A37C-2B54E8AC0F2A}" dt="2024-10-16T09:28:04.184" v="700" actId="2711"/>
          <ac:spMkLst>
            <pc:docMk/>
            <pc:sldMk cId="2946369199" sldId="549"/>
            <ac:spMk id="4" creationId="{C857A634-2128-075A-4A6F-7C7ED35B42E7}"/>
          </ac:spMkLst>
        </pc:spChg>
      </pc:sldChg>
      <pc:sldChg chg="modSp mod">
        <pc:chgData name="Premkumar Baskar" userId="ebc22c3c-6afc-433e-89b6-7d8c354f4e66" providerId="ADAL" clId="{7EC8AB84-56D4-4BC0-A37C-2B54E8AC0F2A}" dt="2024-10-16T09:34:07.578" v="718" actId="2711"/>
        <pc:sldMkLst>
          <pc:docMk/>
          <pc:sldMk cId="2189753277" sldId="550"/>
        </pc:sldMkLst>
        <pc:spChg chg="mod">
          <ac:chgData name="Premkumar Baskar" userId="ebc22c3c-6afc-433e-89b6-7d8c354f4e66" providerId="ADAL" clId="{7EC8AB84-56D4-4BC0-A37C-2B54E8AC0F2A}" dt="2024-10-16T09:29:28.347" v="704" actId="27636"/>
          <ac:spMkLst>
            <pc:docMk/>
            <pc:sldMk cId="2189753277" sldId="550"/>
            <ac:spMk id="3" creationId="{249DA7A2-E462-8C1D-01E3-9BF02377B491}"/>
          </ac:spMkLst>
        </pc:spChg>
        <pc:spChg chg="mod">
          <ac:chgData name="Premkumar Baskar" userId="ebc22c3c-6afc-433e-89b6-7d8c354f4e66" providerId="ADAL" clId="{7EC8AB84-56D4-4BC0-A37C-2B54E8AC0F2A}" dt="2024-10-16T09:34:07.578" v="718" actId="2711"/>
          <ac:spMkLst>
            <pc:docMk/>
            <pc:sldMk cId="2189753277" sldId="550"/>
            <ac:spMk id="4" creationId="{3D1D1E29-0926-3B0F-C66A-E29E762A5A19}"/>
          </ac:spMkLst>
        </pc:spChg>
        <pc:picChg chg="mod">
          <ac:chgData name="Premkumar Baskar" userId="ebc22c3c-6afc-433e-89b6-7d8c354f4e66" providerId="ADAL" clId="{7EC8AB84-56D4-4BC0-A37C-2B54E8AC0F2A}" dt="2024-10-16T09:29:17.710" v="702" actId="1076"/>
          <ac:picMkLst>
            <pc:docMk/>
            <pc:sldMk cId="2189753277" sldId="550"/>
            <ac:picMk id="2" creationId="{B6289555-AD25-ECE6-E2B4-F4779EE66BE7}"/>
          </ac:picMkLst>
        </pc:picChg>
      </pc:sldChg>
      <pc:sldChg chg="modSp mod">
        <pc:chgData name="Premkumar Baskar" userId="ebc22c3c-6afc-433e-89b6-7d8c354f4e66" providerId="ADAL" clId="{7EC8AB84-56D4-4BC0-A37C-2B54E8AC0F2A}" dt="2024-10-16T11:25:40.028" v="722" actId="2711"/>
        <pc:sldMkLst>
          <pc:docMk/>
          <pc:sldMk cId="3988077087" sldId="552"/>
        </pc:sldMkLst>
        <pc:spChg chg="mod">
          <ac:chgData name="Premkumar Baskar" userId="ebc22c3c-6afc-433e-89b6-7d8c354f4e66" providerId="ADAL" clId="{7EC8AB84-56D4-4BC0-A37C-2B54E8AC0F2A}" dt="2024-10-16T11:25:40.028" v="722" actId="2711"/>
          <ac:spMkLst>
            <pc:docMk/>
            <pc:sldMk cId="3988077087" sldId="552"/>
            <ac:spMk id="3" creationId="{A3D70F9A-B64A-7D23-DE17-92556A01BA20}"/>
          </ac:spMkLst>
        </pc:spChg>
      </pc:sldChg>
      <pc:sldChg chg="modSp mod">
        <pc:chgData name="Premkumar Baskar" userId="ebc22c3c-6afc-433e-89b6-7d8c354f4e66" providerId="ADAL" clId="{7EC8AB84-56D4-4BC0-A37C-2B54E8AC0F2A}" dt="2024-10-16T11:27:39.506" v="724" actId="120"/>
        <pc:sldMkLst>
          <pc:docMk/>
          <pc:sldMk cId="2687404528" sldId="553"/>
        </pc:sldMkLst>
        <pc:spChg chg="mod">
          <ac:chgData name="Premkumar Baskar" userId="ebc22c3c-6afc-433e-89b6-7d8c354f4e66" providerId="ADAL" clId="{7EC8AB84-56D4-4BC0-A37C-2B54E8AC0F2A}" dt="2024-10-16T11:27:39.506" v="724" actId="120"/>
          <ac:spMkLst>
            <pc:docMk/>
            <pc:sldMk cId="2687404528" sldId="553"/>
            <ac:spMk id="3" creationId="{C1B4335F-F095-0745-43CC-AD66FC97E256}"/>
          </ac:spMkLst>
        </pc:spChg>
      </pc:sldChg>
      <pc:sldChg chg="modSp mod">
        <pc:chgData name="Premkumar Baskar" userId="ebc22c3c-6afc-433e-89b6-7d8c354f4e66" providerId="ADAL" clId="{7EC8AB84-56D4-4BC0-A37C-2B54E8AC0F2A}" dt="2024-10-16T11:32:18.431" v="734" actId="14100"/>
        <pc:sldMkLst>
          <pc:docMk/>
          <pc:sldMk cId="2553418809" sldId="554"/>
        </pc:sldMkLst>
        <pc:spChg chg="mod">
          <ac:chgData name="Premkumar Baskar" userId="ebc22c3c-6afc-433e-89b6-7d8c354f4e66" providerId="ADAL" clId="{7EC8AB84-56D4-4BC0-A37C-2B54E8AC0F2A}" dt="2024-10-16T11:30:06.670" v="728" actId="20577"/>
          <ac:spMkLst>
            <pc:docMk/>
            <pc:sldMk cId="2553418809" sldId="554"/>
            <ac:spMk id="3" creationId="{BE454F3E-9797-099E-10AC-48C82C52EC44}"/>
          </ac:spMkLst>
        </pc:spChg>
        <pc:spChg chg="mod">
          <ac:chgData name="Premkumar Baskar" userId="ebc22c3c-6afc-433e-89b6-7d8c354f4e66" providerId="ADAL" clId="{7EC8AB84-56D4-4BC0-A37C-2B54E8AC0F2A}" dt="2024-10-16T11:30:26.382" v="730" actId="120"/>
          <ac:spMkLst>
            <pc:docMk/>
            <pc:sldMk cId="2553418809" sldId="554"/>
            <ac:spMk id="4" creationId="{D504C26D-7228-C27D-C42C-337145DE5701}"/>
          </ac:spMkLst>
        </pc:spChg>
        <pc:picChg chg="mod">
          <ac:chgData name="Premkumar Baskar" userId="ebc22c3c-6afc-433e-89b6-7d8c354f4e66" providerId="ADAL" clId="{7EC8AB84-56D4-4BC0-A37C-2B54E8AC0F2A}" dt="2024-10-16T11:29:38.808" v="726" actId="1076"/>
          <ac:picMkLst>
            <pc:docMk/>
            <pc:sldMk cId="2553418809" sldId="554"/>
            <ac:picMk id="2" creationId="{B6289555-AD25-ECE6-E2B4-F4779EE66BE7}"/>
          </ac:picMkLst>
        </pc:picChg>
        <pc:picChg chg="mod">
          <ac:chgData name="Premkumar Baskar" userId="ebc22c3c-6afc-433e-89b6-7d8c354f4e66" providerId="ADAL" clId="{7EC8AB84-56D4-4BC0-A37C-2B54E8AC0F2A}" dt="2024-10-16T11:32:18.431" v="734" actId="14100"/>
          <ac:picMkLst>
            <pc:docMk/>
            <pc:sldMk cId="2553418809" sldId="554"/>
            <ac:picMk id="7" creationId="{2BA9AADD-53DE-225B-48B8-B902BA60930E}"/>
          </ac:picMkLst>
        </pc:picChg>
      </pc:sldChg>
      <pc:sldChg chg="modSp mod">
        <pc:chgData name="Premkumar Baskar" userId="ebc22c3c-6afc-433e-89b6-7d8c354f4e66" providerId="ADAL" clId="{7EC8AB84-56D4-4BC0-A37C-2B54E8AC0F2A}" dt="2024-10-16T11:36:10.729" v="740" actId="120"/>
        <pc:sldMkLst>
          <pc:docMk/>
          <pc:sldMk cId="1811142483" sldId="555"/>
        </pc:sldMkLst>
        <pc:spChg chg="mod">
          <ac:chgData name="Premkumar Baskar" userId="ebc22c3c-6afc-433e-89b6-7d8c354f4e66" providerId="ADAL" clId="{7EC8AB84-56D4-4BC0-A37C-2B54E8AC0F2A}" dt="2024-10-16T11:36:10.729" v="740" actId="120"/>
          <ac:spMkLst>
            <pc:docMk/>
            <pc:sldMk cId="1811142483" sldId="555"/>
            <ac:spMk id="3" creationId="{3FC2AC18-A1CB-02D6-1AC6-A582321266EB}"/>
          </ac:spMkLst>
        </pc:spChg>
      </pc:sldChg>
      <pc:sldChg chg="modSp mod">
        <pc:chgData name="Premkumar Baskar" userId="ebc22c3c-6afc-433e-89b6-7d8c354f4e66" providerId="ADAL" clId="{7EC8AB84-56D4-4BC0-A37C-2B54E8AC0F2A}" dt="2024-10-16T11:39:10.818" v="743" actId="120"/>
        <pc:sldMkLst>
          <pc:docMk/>
          <pc:sldMk cId="2426797948" sldId="556"/>
        </pc:sldMkLst>
        <pc:spChg chg="mod">
          <ac:chgData name="Premkumar Baskar" userId="ebc22c3c-6afc-433e-89b6-7d8c354f4e66" providerId="ADAL" clId="{7EC8AB84-56D4-4BC0-A37C-2B54E8AC0F2A}" dt="2024-10-16T11:39:10.818" v="743" actId="120"/>
          <ac:spMkLst>
            <pc:docMk/>
            <pc:sldMk cId="2426797948" sldId="556"/>
            <ac:spMk id="3" creationId="{D74FBFCC-C133-01C3-E868-B957CC0684AE}"/>
          </ac:spMkLst>
        </pc:spChg>
        <pc:spChg chg="mod">
          <ac:chgData name="Premkumar Baskar" userId="ebc22c3c-6afc-433e-89b6-7d8c354f4e66" providerId="ADAL" clId="{7EC8AB84-56D4-4BC0-A37C-2B54E8AC0F2A}" dt="2024-10-16T11:38:45.108" v="741" actId="108"/>
          <ac:spMkLst>
            <pc:docMk/>
            <pc:sldMk cId="2426797948" sldId="556"/>
            <ac:spMk id="4" creationId="{6C3183AB-E1D0-3710-9617-D05572DF0036}"/>
          </ac:spMkLst>
        </pc:spChg>
      </pc:sldChg>
      <pc:sldChg chg="modSp mod">
        <pc:chgData name="Premkumar Baskar" userId="ebc22c3c-6afc-433e-89b6-7d8c354f4e66" providerId="ADAL" clId="{7EC8AB84-56D4-4BC0-A37C-2B54E8AC0F2A}" dt="2024-10-16T11:40:07.909" v="745" actId="120"/>
        <pc:sldMkLst>
          <pc:docMk/>
          <pc:sldMk cId="3192670944" sldId="557"/>
        </pc:sldMkLst>
        <pc:spChg chg="mod">
          <ac:chgData name="Premkumar Baskar" userId="ebc22c3c-6afc-433e-89b6-7d8c354f4e66" providerId="ADAL" clId="{7EC8AB84-56D4-4BC0-A37C-2B54E8AC0F2A}" dt="2024-10-16T11:40:07.909" v="745" actId="120"/>
          <ac:spMkLst>
            <pc:docMk/>
            <pc:sldMk cId="3192670944" sldId="557"/>
            <ac:spMk id="3" creationId="{F8392A52-2799-CA74-02D4-5D9E05DA587D}"/>
          </ac:spMkLst>
        </pc:spChg>
      </pc:sldChg>
      <pc:sldChg chg="modSp mod">
        <pc:chgData name="Premkumar Baskar" userId="ebc22c3c-6afc-433e-89b6-7d8c354f4e66" providerId="ADAL" clId="{7EC8AB84-56D4-4BC0-A37C-2B54E8AC0F2A}" dt="2024-10-16T11:42:22.976" v="750" actId="20577"/>
        <pc:sldMkLst>
          <pc:docMk/>
          <pc:sldMk cId="1011357249" sldId="558"/>
        </pc:sldMkLst>
        <pc:spChg chg="mod">
          <ac:chgData name="Premkumar Baskar" userId="ebc22c3c-6afc-433e-89b6-7d8c354f4e66" providerId="ADAL" clId="{7EC8AB84-56D4-4BC0-A37C-2B54E8AC0F2A}" dt="2024-10-16T11:42:22.976" v="750" actId="20577"/>
          <ac:spMkLst>
            <pc:docMk/>
            <pc:sldMk cId="1011357249" sldId="558"/>
            <ac:spMk id="3" creationId="{7CAD29EE-632C-F6A9-F771-3A072FFC080A}"/>
          </ac:spMkLst>
        </pc:spChg>
        <pc:spChg chg="mod">
          <ac:chgData name="Premkumar Baskar" userId="ebc22c3c-6afc-433e-89b6-7d8c354f4e66" providerId="ADAL" clId="{7EC8AB84-56D4-4BC0-A37C-2B54E8AC0F2A}" dt="2024-10-16T11:41:05.942" v="749" actId="120"/>
          <ac:spMkLst>
            <pc:docMk/>
            <pc:sldMk cId="1011357249" sldId="558"/>
            <ac:spMk id="4" creationId="{7E3BF38C-34FC-281F-E511-7CB94D617C94}"/>
          </ac:spMkLst>
        </pc:spChg>
      </pc:sldChg>
      <pc:sldChg chg="modSp mod">
        <pc:chgData name="Premkumar Baskar" userId="ebc22c3c-6afc-433e-89b6-7d8c354f4e66" providerId="ADAL" clId="{7EC8AB84-56D4-4BC0-A37C-2B54E8AC0F2A}" dt="2024-10-16T11:42:38.708" v="752" actId="120"/>
        <pc:sldMkLst>
          <pc:docMk/>
          <pc:sldMk cId="4035257001" sldId="559"/>
        </pc:sldMkLst>
        <pc:spChg chg="mod">
          <ac:chgData name="Premkumar Baskar" userId="ebc22c3c-6afc-433e-89b6-7d8c354f4e66" providerId="ADAL" clId="{7EC8AB84-56D4-4BC0-A37C-2B54E8AC0F2A}" dt="2024-10-16T11:42:38.708" v="752" actId="120"/>
          <ac:spMkLst>
            <pc:docMk/>
            <pc:sldMk cId="4035257001" sldId="559"/>
            <ac:spMk id="3" creationId="{5FE129BD-26F1-1D3F-9736-DE1A5FBDDD15}"/>
          </ac:spMkLst>
        </pc:spChg>
      </pc:sldChg>
      <pc:sldChg chg="modSp mod">
        <pc:chgData name="Premkumar Baskar" userId="ebc22c3c-6afc-433e-89b6-7d8c354f4e66" providerId="ADAL" clId="{7EC8AB84-56D4-4BC0-A37C-2B54E8AC0F2A}" dt="2024-10-16T11:43:23.148" v="755" actId="108"/>
        <pc:sldMkLst>
          <pc:docMk/>
          <pc:sldMk cId="2369140966" sldId="561"/>
        </pc:sldMkLst>
        <pc:spChg chg="mod">
          <ac:chgData name="Premkumar Baskar" userId="ebc22c3c-6afc-433e-89b6-7d8c354f4e66" providerId="ADAL" clId="{7EC8AB84-56D4-4BC0-A37C-2B54E8AC0F2A}" dt="2024-10-16T11:43:23.148" v="755" actId="108"/>
          <ac:spMkLst>
            <pc:docMk/>
            <pc:sldMk cId="2369140966" sldId="561"/>
            <ac:spMk id="3" creationId="{E43C67C3-E28F-9522-DFF6-DCE7B555AE5C}"/>
          </ac:spMkLst>
        </pc:spChg>
        <pc:spChg chg="mod">
          <ac:chgData name="Premkumar Baskar" userId="ebc22c3c-6afc-433e-89b6-7d8c354f4e66" providerId="ADAL" clId="{7EC8AB84-56D4-4BC0-A37C-2B54E8AC0F2A}" dt="2024-10-16T11:43:02.074" v="754" actId="120"/>
          <ac:spMkLst>
            <pc:docMk/>
            <pc:sldMk cId="2369140966" sldId="561"/>
            <ac:spMk id="4" creationId="{4072C636-8BB1-D52D-FA0C-D39588A539EA}"/>
          </ac:spMkLst>
        </pc:spChg>
      </pc:sldChg>
      <pc:sldChg chg="modSp mod">
        <pc:chgData name="Premkumar Baskar" userId="ebc22c3c-6afc-433e-89b6-7d8c354f4e66" providerId="ADAL" clId="{7EC8AB84-56D4-4BC0-A37C-2B54E8AC0F2A}" dt="2024-10-16T11:43:47.346" v="757" actId="120"/>
        <pc:sldMkLst>
          <pc:docMk/>
          <pc:sldMk cId="1315021237" sldId="562"/>
        </pc:sldMkLst>
        <pc:spChg chg="mod">
          <ac:chgData name="Premkumar Baskar" userId="ebc22c3c-6afc-433e-89b6-7d8c354f4e66" providerId="ADAL" clId="{7EC8AB84-56D4-4BC0-A37C-2B54E8AC0F2A}" dt="2024-10-16T11:43:47.346" v="757" actId="120"/>
          <ac:spMkLst>
            <pc:docMk/>
            <pc:sldMk cId="1315021237" sldId="562"/>
            <ac:spMk id="3" creationId="{80853D0E-DB2E-CF83-AC3A-33C8EADB63FF}"/>
          </ac:spMkLst>
        </pc:spChg>
      </pc:sldChg>
      <pc:sldChg chg="modSp mod">
        <pc:chgData name="Premkumar Baskar" userId="ebc22c3c-6afc-433e-89b6-7d8c354f4e66" providerId="ADAL" clId="{7EC8AB84-56D4-4BC0-A37C-2B54E8AC0F2A}" dt="2024-10-16T11:44:32.507" v="759" actId="120"/>
        <pc:sldMkLst>
          <pc:docMk/>
          <pc:sldMk cId="642965383" sldId="563"/>
        </pc:sldMkLst>
        <pc:spChg chg="mod">
          <ac:chgData name="Premkumar Baskar" userId="ebc22c3c-6afc-433e-89b6-7d8c354f4e66" providerId="ADAL" clId="{7EC8AB84-56D4-4BC0-A37C-2B54E8AC0F2A}" dt="2024-10-16T11:44:32.507" v="759" actId="120"/>
          <ac:spMkLst>
            <pc:docMk/>
            <pc:sldMk cId="642965383" sldId="563"/>
            <ac:spMk id="3" creationId="{7623516E-4FD1-4D71-FE05-B0F7A0820679}"/>
          </ac:spMkLst>
        </pc:spChg>
      </pc:sldChg>
      <pc:sldChg chg="modSp mod">
        <pc:chgData name="Premkumar Baskar" userId="ebc22c3c-6afc-433e-89b6-7d8c354f4e66" providerId="ADAL" clId="{7EC8AB84-56D4-4BC0-A37C-2B54E8AC0F2A}" dt="2024-10-16T11:23:40.116" v="720" actId="2711"/>
        <pc:sldMkLst>
          <pc:docMk/>
          <pc:sldMk cId="996778957" sldId="564"/>
        </pc:sldMkLst>
        <pc:spChg chg="mod">
          <ac:chgData name="Premkumar Baskar" userId="ebc22c3c-6afc-433e-89b6-7d8c354f4e66" providerId="ADAL" clId="{7EC8AB84-56D4-4BC0-A37C-2B54E8AC0F2A}" dt="2024-10-16T11:23:40.116" v="720" actId="2711"/>
          <ac:spMkLst>
            <pc:docMk/>
            <pc:sldMk cId="996778957" sldId="564"/>
            <ac:spMk id="3" creationId="{D34A069A-3558-1F72-68D9-CE43C5B9E4B0}"/>
          </ac:spMkLst>
        </pc:spChg>
      </pc:sldChg>
      <pc:sldChg chg="modSp mod">
        <pc:chgData name="Premkumar Baskar" userId="ebc22c3c-6afc-433e-89b6-7d8c354f4e66" providerId="ADAL" clId="{7EC8AB84-56D4-4BC0-A37C-2B54E8AC0F2A}" dt="2024-10-16T11:24:27.585" v="721" actId="108"/>
        <pc:sldMkLst>
          <pc:docMk/>
          <pc:sldMk cId="2304255324" sldId="565"/>
        </pc:sldMkLst>
        <pc:spChg chg="mod">
          <ac:chgData name="Premkumar Baskar" userId="ebc22c3c-6afc-433e-89b6-7d8c354f4e66" providerId="ADAL" clId="{7EC8AB84-56D4-4BC0-A37C-2B54E8AC0F2A}" dt="2024-10-16T11:24:27.585" v="721" actId="108"/>
          <ac:spMkLst>
            <pc:docMk/>
            <pc:sldMk cId="2304255324" sldId="565"/>
            <ac:spMk id="3" creationId="{D34A069A-3558-1F72-68D9-CE43C5B9E4B0}"/>
          </ac:spMkLst>
        </pc:spChg>
      </pc:sldChg>
      <pc:sldChg chg="modSp mod">
        <pc:chgData name="Premkumar Baskar" userId="ebc22c3c-6afc-433e-89b6-7d8c354f4e66" providerId="ADAL" clId="{7EC8AB84-56D4-4BC0-A37C-2B54E8AC0F2A}" dt="2024-10-16T07:16:03.433" v="571" actId="120"/>
        <pc:sldMkLst>
          <pc:docMk/>
          <pc:sldMk cId="3907613192" sldId="566"/>
        </pc:sldMkLst>
        <pc:spChg chg="mod">
          <ac:chgData name="Premkumar Baskar" userId="ebc22c3c-6afc-433e-89b6-7d8c354f4e66" providerId="ADAL" clId="{7EC8AB84-56D4-4BC0-A37C-2B54E8AC0F2A}" dt="2024-10-16T07:15:46.951" v="569" actId="120"/>
          <ac:spMkLst>
            <pc:docMk/>
            <pc:sldMk cId="3907613192" sldId="566"/>
            <ac:spMk id="3" creationId="{308D380A-B8B7-6ABF-601E-C9205D5574F7}"/>
          </ac:spMkLst>
        </pc:spChg>
        <pc:spChg chg="mod">
          <ac:chgData name="Premkumar Baskar" userId="ebc22c3c-6afc-433e-89b6-7d8c354f4e66" providerId="ADAL" clId="{7EC8AB84-56D4-4BC0-A37C-2B54E8AC0F2A}" dt="2024-10-16T07:15:56.027" v="570" actId="120"/>
          <ac:spMkLst>
            <pc:docMk/>
            <pc:sldMk cId="3907613192" sldId="566"/>
            <ac:spMk id="4" creationId="{6EFD1621-237F-570B-60B3-47ABD52CA0BF}"/>
          </ac:spMkLst>
        </pc:spChg>
        <pc:spChg chg="mod">
          <ac:chgData name="Premkumar Baskar" userId="ebc22c3c-6afc-433e-89b6-7d8c354f4e66" providerId="ADAL" clId="{7EC8AB84-56D4-4BC0-A37C-2B54E8AC0F2A}" dt="2024-10-16T06:29:29.515" v="547" actId="27636"/>
          <ac:spMkLst>
            <pc:docMk/>
            <pc:sldMk cId="3907613192" sldId="566"/>
            <ac:spMk id="5" creationId="{643C48A9-C6D6-EB0A-E89A-6A5AC52D55EA}"/>
          </ac:spMkLst>
        </pc:spChg>
        <pc:spChg chg="mod">
          <ac:chgData name="Premkumar Baskar" userId="ebc22c3c-6afc-433e-89b6-7d8c354f4e66" providerId="ADAL" clId="{7EC8AB84-56D4-4BC0-A37C-2B54E8AC0F2A}" dt="2024-10-16T06:29:48.116" v="548" actId="2711"/>
          <ac:spMkLst>
            <pc:docMk/>
            <pc:sldMk cId="3907613192" sldId="566"/>
            <ac:spMk id="6" creationId="{3F8A5E22-78E1-B5D6-1950-EA5B2617E1CC}"/>
          </ac:spMkLst>
        </pc:spChg>
        <pc:spChg chg="mod">
          <ac:chgData name="Premkumar Baskar" userId="ebc22c3c-6afc-433e-89b6-7d8c354f4e66" providerId="ADAL" clId="{7EC8AB84-56D4-4BC0-A37C-2B54E8AC0F2A}" dt="2024-10-16T07:16:03.433" v="571" actId="120"/>
          <ac:spMkLst>
            <pc:docMk/>
            <pc:sldMk cId="3907613192" sldId="566"/>
            <ac:spMk id="9" creationId="{5F1EC4EC-D2CF-F3B5-6758-C763B055A7EB}"/>
          </ac:spMkLst>
        </pc:spChg>
      </pc:sldChg>
      <pc:sldChg chg="modSp mod">
        <pc:chgData name="Premkumar Baskar" userId="ebc22c3c-6afc-433e-89b6-7d8c354f4e66" providerId="ADAL" clId="{7EC8AB84-56D4-4BC0-A37C-2B54E8AC0F2A}" dt="2024-10-16T11:45:37.966" v="763" actId="120"/>
        <pc:sldMkLst>
          <pc:docMk/>
          <pc:sldMk cId="3357521648" sldId="572"/>
        </pc:sldMkLst>
        <pc:spChg chg="mod">
          <ac:chgData name="Premkumar Baskar" userId="ebc22c3c-6afc-433e-89b6-7d8c354f4e66" providerId="ADAL" clId="{7EC8AB84-56D4-4BC0-A37C-2B54E8AC0F2A}" dt="2024-10-16T11:44:58.721" v="761" actId="20577"/>
          <ac:spMkLst>
            <pc:docMk/>
            <pc:sldMk cId="3357521648" sldId="572"/>
            <ac:spMk id="3" creationId="{54A22FAA-2796-6858-C729-7D03290C3E30}"/>
          </ac:spMkLst>
        </pc:spChg>
        <pc:spChg chg="mod">
          <ac:chgData name="Premkumar Baskar" userId="ebc22c3c-6afc-433e-89b6-7d8c354f4e66" providerId="ADAL" clId="{7EC8AB84-56D4-4BC0-A37C-2B54E8AC0F2A}" dt="2024-10-16T11:45:37.966" v="763" actId="120"/>
          <ac:spMkLst>
            <pc:docMk/>
            <pc:sldMk cId="3357521648" sldId="572"/>
            <ac:spMk id="4" creationId="{B69BC4C6-39A8-3BAE-8B6F-F9F143BC6386}"/>
          </ac:spMkLst>
        </pc:spChg>
      </pc:sldChg>
      <pc:sldChg chg="modSp mod">
        <pc:chgData name="Premkumar Baskar" userId="ebc22c3c-6afc-433e-89b6-7d8c354f4e66" providerId="ADAL" clId="{7EC8AB84-56D4-4BC0-A37C-2B54E8AC0F2A}" dt="2024-10-16T11:46:51.266" v="768" actId="2711"/>
        <pc:sldMkLst>
          <pc:docMk/>
          <pc:sldMk cId="318212644" sldId="573"/>
        </pc:sldMkLst>
        <pc:spChg chg="mod">
          <ac:chgData name="Premkumar Baskar" userId="ebc22c3c-6afc-433e-89b6-7d8c354f4e66" providerId="ADAL" clId="{7EC8AB84-56D4-4BC0-A37C-2B54E8AC0F2A}" dt="2024-10-16T11:46:29.275" v="766" actId="108"/>
          <ac:spMkLst>
            <pc:docMk/>
            <pc:sldMk cId="318212644" sldId="573"/>
            <ac:spMk id="3" creationId="{B9114D4C-C3A2-3D38-DA46-30AE9DC10F48}"/>
          </ac:spMkLst>
        </pc:spChg>
        <pc:spChg chg="mod">
          <ac:chgData name="Premkumar Baskar" userId="ebc22c3c-6afc-433e-89b6-7d8c354f4e66" providerId="ADAL" clId="{7EC8AB84-56D4-4BC0-A37C-2B54E8AC0F2A}" dt="2024-10-16T11:46:51.266" v="768" actId="2711"/>
          <ac:spMkLst>
            <pc:docMk/>
            <pc:sldMk cId="318212644" sldId="573"/>
            <ac:spMk id="4" creationId="{89645F6E-FBC9-9F3A-B59F-6839DF525D6E}"/>
          </ac:spMkLst>
        </pc:spChg>
      </pc:sldChg>
      <pc:sldChg chg="modSp mod">
        <pc:chgData name="Premkumar Baskar" userId="ebc22c3c-6afc-433e-89b6-7d8c354f4e66" providerId="ADAL" clId="{7EC8AB84-56D4-4BC0-A37C-2B54E8AC0F2A}" dt="2024-10-16T11:46:14.160" v="765" actId="2711"/>
        <pc:sldMkLst>
          <pc:docMk/>
          <pc:sldMk cId="4031761795" sldId="574"/>
        </pc:sldMkLst>
        <pc:spChg chg="mod">
          <ac:chgData name="Premkumar Baskar" userId="ebc22c3c-6afc-433e-89b6-7d8c354f4e66" providerId="ADAL" clId="{7EC8AB84-56D4-4BC0-A37C-2B54E8AC0F2A}" dt="2024-10-16T11:46:14.160" v="765" actId="2711"/>
          <ac:spMkLst>
            <pc:docMk/>
            <pc:sldMk cId="4031761795" sldId="574"/>
            <ac:spMk id="4" creationId="{0E7B5B0B-138D-3A44-15DD-1B7BF58A3B9D}"/>
          </ac:spMkLst>
        </pc:spChg>
      </pc:sldChg>
      <pc:sldChg chg="modSp mod">
        <pc:chgData name="Premkumar Baskar" userId="ebc22c3c-6afc-433e-89b6-7d8c354f4e66" providerId="ADAL" clId="{7EC8AB84-56D4-4BC0-A37C-2B54E8AC0F2A}" dt="2024-10-16T11:47:17.044" v="770" actId="120"/>
        <pc:sldMkLst>
          <pc:docMk/>
          <pc:sldMk cId="3603912411" sldId="576"/>
        </pc:sldMkLst>
        <pc:spChg chg="mod">
          <ac:chgData name="Premkumar Baskar" userId="ebc22c3c-6afc-433e-89b6-7d8c354f4e66" providerId="ADAL" clId="{7EC8AB84-56D4-4BC0-A37C-2B54E8AC0F2A}" dt="2024-10-16T11:47:17.044" v="770" actId="120"/>
          <ac:spMkLst>
            <pc:docMk/>
            <pc:sldMk cId="3603912411" sldId="576"/>
            <ac:spMk id="4" creationId="{2542726D-B633-2F4E-B080-6495A073B978}"/>
          </ac:spMkLst>
        </pc:spChg>
      </pc:sldChg>
      <pc:sldChg chg="modSp add del mod">
        <pc:chgData name="Premkumar Baskar" userId="ebc22c3c-6afc-433e-89b6-7d8c354f4e66" providerId="ADAL" clId="{7EC8AB84-56D4-4BC0-A37C-2B54E8AC0F2A}" dt="2024-10-15T12:36:45.627" v="475" actId="2696"/>
        <pc:sldMkLst>
          <pc:docMk/>
          <pc:sldMk cId="2331103291" sldId="577"/>
        </pc:sldMkLst>
        <pc:graphicFrameChg chg="mod modGraphic">
          <ac:chgData name="Premkumar Baskar" userId="ebc22c3c-6afc-433e-89b6-7d8c354f4e66" providerId="ADAL" clId="{7EC8AB84-56D4-4BC0-A37C-2B54E8AC0F2A}" dt="2024-10-15T12:28:30.720" v="461"/>
          <ac:graphicFrameMkLst>
            <pc:docMk/>
            <pc:sldMk cId="2331103291" sldId="577"/>
            <ac:graphicFrameMk id="4" creationId="{58051DFE-5D9B-1F50-DA50-7617E2FFFA15}"/>
          </ac:graphicFrameMkLst>
        </pc:graphicFrameChg>
      </pc:sldChg>
      <pc:sldChg chg="modSp add mod">
        <pc:chgData name="Premkumar Baskar" userId="ebc22c3c-6afc-433e-89b6-7d8c354f4e66" providerId="ADAL" clId="{7EC8AB84-56D4-4BC0-A37C-2B54E8AC0F2A}" dt="2024-10-15T12:58:15.922" v="515" actId="14100"/>
        <pc:sldMkLst>
          <pc:docMk/>
          <pc:sldMk cId="2080744124" sldId="578"/>
        </pc:sldMkLst>
        <pc:graphicFrameChg chg="mod modGraphic">
          <ac:chgData name="Premkumar Baskar" userId="ebc22c3c-6afc-433e-89b6-7d8c354f4e66" providerId="ADAL" clId="{7EC8AB84-56D4-4BC0-A37C-2B54E8AC0F2A}" dt="2024-10-15T12:58:15.922" v="515" actId="14100"/>
          <ac:graphicFrameMkLst>
            <pc:docMk/>
            <pc:sldMk cId="2080744124" sldId="578"/>
            <ac:graphicFrameMk id="4" creationId="{58051DFE-5D9B-1F50-DA50-7617E2FFFA15}"/>
          </ac:graphicFrameMkLst>
        </pc:graphicFrameChg>
      </pc:sldChg>
      <pc:sldChg chg="modSp add mod">
        <pc:chgData name="Premkumar Baskar" userId="ebc22c3c-6afc-433e-89b6-7d8c354f4e66" providerId="ADAL" clId="{7EC8AB84-56D4-4BC0-A37C-2B54E8AC0F2A}" dt="2024-10-15T13:02:39.445" v="529" actId="21"/>
        <pc:sldMkLst>
          <pc:docMk/>
          <pc:sldMk cId="3755083655" sldId="579"/>
        </pc:sldMkLst>
        <pc:graphicFrameChg chg="mod modGraphic">
          <ac:chgData name="Premkumar Baskar" userId="ebc22c3c-6afc-433e-89b6-7d8c354f4e66" providerId="ADAL" clId="{7EC8AB84-56D4-4BC0-A37C-2B54E8AC0F2A}" dt="2024-10-15T13:02:39.445" v="529" actId="21"/>
          <ac:graphicFrameMkLst>
            <pc:docMk/>
            <pc:sldMk cId="3755083655" sldId="579"/>
            <ac:graphicFrameMk id="4" creationId="{58051DFE-5D9B-1F50-DA50-7617E2FFFA15}"/>
          </ac:graphicFrameMkLst>
        </pc:graphicFrameChg>
      </pc:sldChg>
      <pc:sldChg chg="add">
        <pc:chgData name="Premkumar Baskar" userId="ebc22c3c-6afc-433e-89b6-7d8c354f4e66" providerId="ADAL" clId="{7EC8AB84-56D4-4BC0-A37C-2B54E8AC0F2A}" dt="2024-10-15T13:03:04.787" v="531"/>
        <pc:sldMkLst>
          <pc:docMk/>
          <pc:sldMk cId="681611341" sldId="580"/>
        </pc:sldMkLst>
      </pc:sldChg>
    </pc:docChg>
  </pc:docChgLst>
  <pc:docChgLst>
    <pc:chgData name="Premkumar Baskar" userId="ebc22c3c-6afc-433e-89b6-7d8c354f4e66" providerId="ADAL" clId="{C8ABAC82-3E4E-42BB-B153-AFB9CA9C3CE9}"/>
    <pc:docChg chg="undo custSel modSld">
      <pc:chgData name="Premkumar Baskar" userId="ebc22c3c-6afc-433e-89b6-7d8c354f4e66" providerId="ADAL" clId="{C8ABAC82-3E4E-42BB-B153-AFB9CA9C3CE9}" dt="2024-10-28T13:36:05.813" v="96" actId="20577"/>
      <pc:docMkLst>
        <pc:docMk/>
      </pc:docMkLst>
      <pc:sldChg chg="addSp modSp mod">
        <pc:chgData name="Premkumar Baskar" userId="ebc22c3c-6afc-433e-89b6-7d8c354f4e66" providerId="ADAL" clId="{C8ABAC82-3E4E-42BB-B153-AFB9CA9C3CE9}" dt="2024-10-28T04:09:47.598" v="45" actId="20577"/>
        <pc:sldMkLst>
          <pc:docMk/>
          <pc:sldMk cId="1176372044" sldId="528"/>
        </pc:sldMkLst>
        <pc:spChg chg="mod">
          <ac:chgData name="Premkumar Baskar" userId="ebc22c3c-6afc-433e-89b6-7d8c354f4e66" providerId="ADAL" clId="{C8ABAC82-3E4E-42BB-B153-AFB9CA9C3CE9}" dt="2024-10-28T04:09:32.317" v="31" actId="1076"/>
          <ac:spMkLst>
            <pc:docMk/>
            <pc:sldMk cId="1176372044" sldId="528"/>
            <ac:spMk id="3" creationId="{3639E0CC-26F2-194F-8C04-C31884DED11A}"/>
          </ac:spMkLst>
        </pc:spChg>
        <pc:spChg chg="add mod">
          <ac:chgData name="Premkumar Baskar" userId="ebc22c3c-6afc-433e-89b6-7d8c354f4e66" providerId="ADAL" clId="{C8ABAC82-3E4E-42BB-B153-AFB9CA9C3CE9}" dt="2024-10-28T04:09:47.598" v="45" actId="20577"/>
          <ac:spMkLst>
            <pc:docMk/>
            <pc:sldMk cId="1176372044" sldId="528"/>
            <ac:spMk id="5" creationId="{E694153D-FA91-4A8A-0A98-834833AF7AAB}"/>
          </ac:spMkLst>
        </pc:spChg>
      </pc:sldChg>
      <pc:sldChg chg="modSp mod">
        <pc:chgData name="Premkumar Baskar" userId="ebc22c3c-6afc-433e-89b6-7d8c354f4e66" providerId="ADAL" clId="{C8ABAC82-3E4E-42BB-B153-AFB9CA9C3CE9}" dt="2024-10-28T05:01:18.160" v="93" actId="1076"/>
        <pc:sldMkLst>
          <pc:docMk/>
          <pc:sldMk cId="1654821247" sldId="583"/>
        </pc:sldMkLst>
        <pc:spChg chg="mod">
          <ac:chgData name="Premkumar Baskar" userId="ebc22c3c-6afc-433e-89b6-7d8c354f4e66" providerId="ADAL" clId="{C8ABAC82-3E4E-42BB-B153-AFB9CA9C3CE9}" dt="2024-10-28T05:01:18.160" v="93" actId="1076"/>
          <ac:spMkLst>
            <pc:docMk/>
            <pc:sldMk cId="1654821247" sldId="583"/>
            <ac:spMk id="17" creationId="{5E0C4D7F-04C8-A3A2-A79A-56547ABB1AC1}"/>
          </ac:spMkLst>
        </pc:spChg>
      </pc:sldChg>
      <pc:sldChg chg="modSp mod">
        <pc:chgData name="Premkumar Baskar" userId="ebc22c3c-6afc-433e-89b6-7d8c354f4e66" providerId="ADAL" clId="{C8ABAC82-3E4E-42BB-B153-AFB9CA9C3CE9}" dt="2024-10-24T10:59:53.581" v="22" actId="1076"/>
        <pc:sldMkLst>
          <pc:docMk/>
          <pc:sldMk cId="1067733000" sldId="588"/>
        </pc:sldMkLst>
        <pc:spChg chg="mod">
          <ac:chgData name="Premkumar Baskar" userId="ebc22c3c-6afc-433e-89b6-7d8c354f4e66" providerId="ADAL" clId="{C8ABAC82-3E4E-42BB-B153-AFB9CA9C3CE9}" dt="2024-10-24T10:59:34.685" v="20" actId="1076"/>
          <ac:spMkLst>
            <pc:docMk/>
            <pc:sldMk cId="1067733000" sldId="588"/>
            <ac:spMk id="73" creationId="{2D5DE543-6095-EA37-8216-F2C609FC9922}"/>
          </ac:spMkLst>
        </pc:spChg>
        <pc:spChg chg="mod">
          <ac:chgData name="Premkumar Baskar" userId="ebc22c3c-6afc-433e-89b6-7d8c354f4e66" providerId="ADAL" clId="{C8ABAC82-3E4E-42BB-B153-AFB9CA9C3CE9}" dt="2024-10-24T10:59:53.581" v="22" actId="1076"/>
          <ac:spMkLst>
            <pc:docMk/>
            <pc:sldMk cId="1067733000" sldId="588"/>
            <ac:spMk id="74" creationId="{5BD822A3-C8FE-B648-ABD7-CF0E1C6E6B0A}"/>
          </ac:spMkLst>
        </pc:spChg>
      </pc:sldChg>
      <pc:sldChg chg="modSp mod">
        <pc:chgData name="Premkumar Baskar" userId="ebc22c3c-6afc-433e-89b6-7d8c354f4e66" providerId="ADAL" clId="{C8ABAC82-3E4E-42BB-B153-AFB9CA9C3CE9}" dt="2024-10-28T13:36:05.813" v="96" actId="20577"/>
        <pc:sldMkLst>
          <pc:docMk/>
          <pc:sldMk cId="3724403164" sldId="589"/>
        </pc:sldMkLst>
        <pc:spChg chg="mod">
          <ac:chgData name="Premkumar Baskar" userId="ebc22c3c-6afc-433e-89b6-7d8c354f4e66" providerId="ADAL" clId="{C8ABAC82-3E4E-42BB-B153-AFB9CA9C3CE9}" dt="2024-10-28T13:36:05.813" v="96" actId="20577"/>
          <ac:spMkLst>
            <pc:docMk/>
            <pc:sldMk cId="3724403164" sldId="589"/>
            <ac:spMk id="3" creationId="{BDC26B40-3A06-D64B-E338-0277C276A750}"/>
          </ac:spMkLst>
        </pc:spChg>
        <pc:spChg chg="mod">
          <ac:chgData name="Premkumar Baskar" userId="ebc22c3c-6afc-433e-89b6-7d8c354f4e66" providerId="ADAL" clId="{C8ABAC82-3E4E-42BB-B153-AFB9CA9C3CE9}" dt="2024-10-28T04:11:01.562" v="46" actId="1076"/>
          <ac:spMkLst>
            <pc:docMk/>
            <pc:sldMk cId="3724403164" sldId="589"/>
            <ac:spMk id="4" creationId="{AE105217-0BB4-9BAE-FB00-5C549EF5A206}"/>
          </ac:spMkLst>
        </pc:spChg>
        <pc:spChg chg="mod">
          <ac:chgData name="Premkumar Baskar" userId="ebc22c3c-6afc-433e-89b6-7d8c354f4e66" providerId="ADAL" clId="{C8ABAC82-3E4E-42BB-B153-AFB9CA9C3CE9}" dt="2024-10-24T10:58:47.293" v="15" actId="255"/>
          <ac:spMkLst>
            <pc:docMk/>
            <pc:sldMk cId="3724403164" sldId="589"/>
            <ac:spMk id="10" creationId="{F57B4A31-56EF-F4DF-4B25-A81104989C46}"/>
          </ac:spMkLst>
        </pc:spChg>
        <pc:spChg chg="mod">
          <ac:chgData name="Premkumar Baskar" userId="ebc22c3c-6afc-433e-89b6-7d8c354f4e66" providerId="ADAL" clId="{C8ABAC82-3E4E-42BB-B153-AFB9CA9C3CE9}" dt="2024-10-24T10:59:09.391" v="17" actId="255"/>
          <ac:spMkLst>
            <pc:docMk/>
            <pc:sldMk cId="3724403164" sldId="589"/>
            <ac:spMk id="22" creationId="{DAFE2FC6-66A9-7CA0-F950-FD735C5DB727}"/>
          </ac:spMkLst>
        </pc:spChg>
        <pc:spChg chg="mod">
          <ac:chgData name="Premkumar Baskar" userId="ebc22c3c-6afc-433e-89b6-7d8c354f4e66" providerId="ADAL" clId="{C8ABAC82-3E4E-42BB-B153-AFB9CA9C3CE9}" dt="2024-10-24T10:58:38.151" v="14" actId="1076"/>
          <ac:spMkLst>
            <pc:docMk/>
            <pc:sldMk cId="3724403164" sldId="589"/>
            <ac:spMk id="24" creationId="{321F1581-CBA5-D18B-89D1-CD2CEFA6E842}"/>
          </ac:spMkLst>
        </pc:spChg>
        <pc:spChg chg="mod">
          <ac:chgData name="Premkumar Baskar" userId="ebc22c3c-6afc-433e-89b6-7d8c354f4e66" providerId="ADAL" clId="{C8ABAC82-3E4E-42BB-B153-AFB9CA9C3CE9}" dt="2024-10-24T10:59:15.416" v="18" actId="255"/>
          <ac:spMkLst>
            <pc:docMk/>
            <pc:sldMk cId="3724403164" sldId="589"/>
            <ac:spMk id="27" creationId="{CDC2A72C-9373-6169-D451-E462E7E92AF9}"/>
          </ac:spMkLst>
        </pc:spChg>
        <pc:spChg chg="mod">
          <ac:chgData name="Premkumar Baskar" userId="ebc22c3c-6afc-433e-89b6-7d8c354f4e66" providerId="ADAL" clId="{C8ABAC82-3E4E-42BB-B153-AFB9CA9C3CE9}" dt="2024-10-24T10:57:56.161" v="8" actId="1076"/>
          <ac:spMkLst>
            <pc:docMk/>
            <pc:sldMk cId="3724403164" sldId="589"/>
            <ac:spMk id="30" creationId="{1DC1A2D8-441D-F9F9-935C-2823E50AC02A}"/>
          </ac:spMkLst>
        </pc:spChg>
        <pc:spChg chg="mod">
          <ac:chgData name="Premkumar Baskar" userId="ebc22c3c-6afc-433e-89b6-7d8c354f4e66" providerId="ADAL" clId="{C8ABAC82-3E4E-42BB-B153-AFB9CA9C3CE9}" dt="2024-10-24T10:58:30.282" v="12" actId="1076"/>
          <ac:spMkLst>
            <pc:docMk/>
            <pc:sldMk cId="3724403164" sldId="589"/>
            <ac:spMk id="34" creationId="{C5268B5A-646E-6A1A-A18C-4FB5BC39F732}"/>
          </ac:spMkLst>
        </pc:spChg>
        <pc:cxnChg chg="mod">
          <ac:chgData name="Premkumar Baskar" userId="ebc22c3c-6afc-433e-89b6-7d8c354f4e66" providerId="ADAL" clId="{C8ABAC82-3E4E-42BB-B153-AFB9CA9C3CE9}" dt="2024-10-24T10:58:47.293" v="15" actId="255"/>
          <ac:cxnSpMkLst>
            <pc:docMk/>
            <pc:sldMk cId="3724403164" sldId="589"/>
            <ac:cxnSpMk id="21" creationId="{57A636A5-8F24-67B8-897F-03DB0BF3414D}"/>
          </ac:cxnSpMkLst>
        </pc:cxnChg>
        <pc:cxnChg chg="mod">
          <ac:chgData name="Premkumar Baskar" userId="ebc22c3c-6afc-433e-89b6-7d8c354f4e66" providerId="ADAL" clId="{C8ABAC82-3E4E-42BB-B153-AFB9CA9C3CE9}" dt="2024-10-24T10:59:09.391" v="17" actId="255"/>
          <ac:cxnSpMkLst>
            <pc:docMk/>
            <pc:sldMk cId="3724403164" sldId="589"/>
            <ac:cxnSpMk id="23" creationId="{9AC78FBE-5CE7-35D7-BE87-BEBD8F6C5B3D}"/>
          </ac:cxnSpMkLst>
        </pc:cxnChg>
        <pc:cxnChg chg="mod">
          <ac:chgData name="Premkumar Baskar" userId="ebc22c3c-6afc-433e-89b6-7d8c354f4e66" providerId="ADAL" clId="{C8ABAC82-3E4E-42BB-B153-AFB9CA9C3CE9}" dt="2024-10-24T10:58:38.151" v="14" actId="1076"/>
          <ac:cxnSpMkLst>
            <pc:docMk/>
            <pc:sldMk cId="3724403164" sldId="589"/>
            <ac:cxnSpMk id="25" creationId="{89F67832-40A4-2A07-B316-7196A0D007C1}"/>
          </ac:cxnSpMkLst>
        </pc:cxnChg>
        <pc:cxnChg chg="mod">
          <ac:chgData name="Premkumar Baskar" userId="ebc22c3c-6afc-433e-89b6-7d8c354f4e66" providerId="ADAL" clId="{C8ABAC82-3E4E-42BB-B153-AFB9CA9C3CE9}" dt="2024-10-24T10:59:15.416" v="18" actId="255"/>
          <ac:cxnSpMkLst>
            <pc:docMk/>
            <pc:sldMk cId="3724403164" sldId="589"/>
            <ac:cxnSpMk id="28" creationId="{FC304684-694F-EC20-6DCC-FFE65CE4C84A}"/>
          </ac:cxnSpMkLst>
        </pc:cxnChg>
        <pc:cxnChg chg="mod">
          <ac:chgData name="Premkumar Baskar" userId="ebc22c3c-6afc-433e-89b6-7d8c354f4e66" providerId="ADAL" clId="{C8ABAC82-3E4E-42BB-B153-AFB9CA9C3CE9}" dt="2024-10-24T10:57:56.161" v="8" actId="1076"/>
          <ac:cxnSpMkLst>
            <pc:docMk/>
            <pc:sldMk cId="3724403164" sldId="589"/>
            <ac:cxnSpMk id="31" creationId="{724D8233-F2BD-F8EB-CA84-0769E44EEACE}"/>
          </ac:cxnSpMkLst>
        </pc:cxnChg>
        <pc:cxnChg chg="mod">
          <ac:chgData name="Premkumar Baskar" userId="ebc22c3c-6afc-433e-89b6-7d8c354f4e66" providerId="ADAL" clId="{C8ABAC82-3E4E-42BB-B153-AFB9CA9C3CE9}" dt="2024-10-24T10:58:54.754" v="16" actId="14100"/>
          <ac:cxnSpMkLst>
            <pc:docMk/>
            <pc:sldMk cId="3724403164" sldId="589"/>
            <ac:cxnSpMk id="35" creationId="{05D9A7A1-431C-D884-E1D5-2DFC0F8CEC32}"/>
          </ac:cxnSpMkLst>
        </pc:cxnChg>
      </pc:sldChg>
      <pc:sldChg chg="modSp mod">
        <pc:chgData name="Premkumar Baskar" userId="ebc22c3c-6afc-433e-89b6-7d8c354f4e66" providerId="ADAL" clId="{C8ABAC82-3E4E-42BB-B153-AFB9CA9C3CE9}" dt="2024-10-28T04:11:25.984" v="47" actId="1076"/>
        <pc:sldMkLst>
          <pc:docMk/>
          <pc:sldMk cId="776869615" sldId="590"/>
        </pc:sldMkLst>
        <pc:spChg chg="mod">
          <ac:chgData name="Premkumar Baskar" userId="ebc22c3c-6afc-433e-89b6-7d8c354f4e66" providerId="ADAL" clId="{C8ABAC82-3E4E-42BB-B153-AFB9CA9C3CE9}" dt="2024-10-28T04:11:25.984" v="47" actId="1076"/>
          <ac:spMkLst>
            <pc:docMk/>
            <pc:sldMk cId="776869615" sldId="590"/>
            <ac:spMk id="4" creationId="{0A0064C7-6463-61B5-E449-C37D6DFE9D9D}"/>
          </ac:spMkLst>
        </pc:spChg>
        <pc:spChg chg="mod">
          <ac:chgData name="Premkumar Baskar" userId="ebc22c3c-6afc-433e-89b6-7d8c354f4e66" providerId="ADAL" clId="{C8ABAC82-3E4E-42BB-B153-AFB9CA9C3CE9}" dt="2024-10-24T11:00:32.444" v="23" actId="255"/>
          <ac:spMkLst>
            <pc:docMk/>
            <pc:sldMk cId="776869615" sldId="590"/>
            <ac:spMk id="8" creationId="{94A6F259-55D9-08A5-3BFA-95E681EF273E}"/>
          </ac:spMkLst>
        </pc:spChg>
      </pc:sldChg>
      <pc:sldChg chg="modSp mod">
        <pc:chgData name="Premkumar Baskar" userId="ebc22c3c-6afc-433e-89b6-7d8c354f4e66" providerId="ADAL" clId="{C8ABAC82-3E4E-42BB-B153-AFB9CA9C3CE9}" dt="2024-10-28T04:11:49.972" v="49" actId="255"/>
        <pc:sldMkLst>
          <pc:docMk/>
          <pc:sldMk cId="899985112" sldId="591"/>
        </pc:sldMkLst>
        <pc:spChg chg="mod">
          <ac:chgData name="Premkumar Baskar" userId="ebc22c3c-6afc-433e-89b6-7d8c354f4e66" providerId="ADAL" clId="{C8ABAC82-3E4E-42BB-B153-AFB9CA9C3CE9}" dt="2024-10-28T04:11:49.972" v="49" actId="255"/>
          <ac:spMkLst>
            <pc:docMk/>
            <pc:sldMk cId="899985112" sldId="591"/>
            <ac:spMk id="5" creationId="{762E2E9B-8E50-8971-322D-627AB6E51DCD}"/>
          </ac:spMkLst>
        </pc:spChg>
      </pc:sldChg>
      <pc:sldChg chg="modSp mod">
        <pc:chgData name="Premkumar Baskar" userId="ebc22c3c-6afc-433e-89b6-7d8c354f4e66" providerId="ADAL" clId="{C8ABAC82-3E4E-42BB-B153-AFB9CA9C3CE9}" dt="2024-10-24T11:00:57.038" v="25" actId="1076"/>
        <pc:sldMkLst>
          <pc:docMk/>
          <pc:sldMk cId="1582623627" sldId="592"/>
        </pc:sldMkLst>
        <pc:spChg chg="mod">
          <ac:chgData name="Premkumar Baskar" userId="ebc22c3c-6afc-433e-89b6-7d8c354f4e66" providerId="ADAL" clId="{C8ABAC82-3E4E-42BB-B153-AFB9CA9C3CE9}" dt="2024-10-24T11:00:57.038" v="25" actId="1076"/>
          <ac:spMkLst>
            <pc:docMk/>
            <pc:sldMk cId="1582623627" sldId="592"/>
            <ac:spMk id="6" creationId="{BD29073D-910C-5805-6DF0-096E5FB93D1F}"/>
          </ac:spMkLst>
        </pc:spChg>
      </pc:sldChg>
      <pc:sldChg chg="addSp modSp mod">
        <pc:chgData name="Premkumar Baskar" userId="ebc22c3c-6afc-433e-89b6-7d8c354f4e66" providerId="ADAL" clId="{C8ABAC82-3E4E-42BB-B153-AFB9CA9C3CE9}" dt="2024-10-28T04:12:39.484" v="54" actId="1076"/>
        <pc:sldMkLst>
          <pc:docMk/>
          <pc:sldMk cId="755217290" sldId="594"/>
        </pc:sldMkLst>
        <pc:spChg chg="add mod">
          <ac:chgData name="Premkumar Baskar" userId="ebc22c3c-6afc-433e-89b6-7d8c354f4e66" providerId="ADAL" clId="{C8ABAC82-3E4E-42BB-B153-AFB9CA9C3CE9}" dt="2024-10-28T04:12:22.968" v="50"/>
          <ac:spMkLst>
            <pc:docMk/>
            <pc:sldMk cId="755217290" sldId="594"/>
            <ac:spMk id="3" creationId="{D6193FCE-8426-AA64-6108-8AC1A48C85D8}"/>
          </ac:spMkLst>
        </pc:spChg>
        <pc:spChg chg="mod">
          <ac:chgData name="Premkumar Baskar" userId="ebc22c3c-6afc-433e-89b6-7d8c354f4e66" providerId="ADAL" clId="{C8ABAC82-3E4E-42BB-B153-AFB9CA9C3CE9}" dt="2024-10-28T04:12:39.484" v="54" actId="1076"/>
          <ac:spMkLst>
            <pc:docMk/>
            <pc:sldMk cId="755217290" sldId="594"/>
            <ac:spMk id="5" creationId="{B322A4B5-9E3E-DA58-E6DE-6E318B5A3054}"/>
          </ac:spMkLst>
        </pc:spChg>
        <pc:grpChg chg="mod">
          <ac:chgData name="Premkumar Baskar" userId="ebc22c3c-6afc-433e-89b6-7d8c354f4e66" providerId="ADAL" clId="{C8ABAC82-3E4E-42BB-B153-AFB9CA9C3CE9}" dt="2024-10-28T04:12:30.612" v="52" actId="1076"/>
          <ac:grpSpMkLst>
            <pc:docMk/>
            <pc:sldMk cId="755217290" sldId="594"/>
            <ac:grpSpMk id="19" creationId="{08F38154-FE09-44B0-CDDE-A73832CF290D}"/>
          </ac:grpSpMkLst>
        </pc:grpChg>
        <pc:grpChg chg="mod">
          <ac:chgData name="Premkumar Baskar" userId="ebc22c3c-6afc-433e-89b6-7d8c354f4e66" providerId="ADAL" clId="{C8ABAC82-3E4E-42BB-B153-AFB9CA9C3CE9}" dt="2024-10-28T04:12:33.972" v="53" actId="1076"/>
          <ac:grpSpMkLst>
            <pc:docMk/>
            <pc:sldMk cId="755217290" sldId="594"/>
            <ac:grpSpMk id="22" creationId="{B11CE8AB-EC1A-9195-C6D5-A49B2662E6DF}"/>
          </ac:grpSpMkLst>
        </pc:grpChg>
        <pc:picChg chg="mod">
          <ac:chgData name="Premkumar Baskar" userId="ebc22c3c-6afc-433e-89b6-7d8c354f4e66" providerId="ADAL" clId="{C8ABAC82-3E4E-42BB-B153-AFB9CA9C3CE9}" dt="2024-10-28T04:12:27.510" v="51" actId="1076"/>
          <ac:picMkLst>
            <pc:docMk/>
            <pc:sldMk cId="755217290" sldId="594"/>
            <ac:picMk id="18" creationId="{1D448E6C-C978-F138-BB71-478EDD822F7D}"/>
          </ac:picMkLst>
        </pc:picChg>
      </pc:sldChg>
      <pc:sldChg chg="modSp mod">
        <pc:chgData name="Premkumar Baskar" userId="ebc22c3c-6afc-433e-89b6-7d8c354f4e66" providerId="ADAL" clId="{C8ABAC82-3E4E-42BB-B153-AFB9CA9C3CE9}" dt="2024-10-28T04:49:12.022" v="92" actId="20577"/>
        <pc:sldMkLst>
          <pc:docMk/>
          <pc:sldMk cId="135080481" sldId="601"/>
        </pc:sldMkLst>
        <pc:spChg chg="mod">
          <ac:chgData name="Premkumar Baskar" userId="ebc22c3c-6afc-433e-89b6-7d8c354f4e66" providerId="ADAL" clId="{C8ABAC82-3E4E-42BB-B153-AFB9CA9C3CE9}" dt="2024-10-28T04:49:12.022" v="92" actId="20577"/>
          <ac:spMkLst>
            <pc:docMk/>
            <pc:sldMk cId="135080481" sldId="601"/>
            <ac:spMk id="3" creationId="{44A6E848-628C-043C-E733-A16EDAA88B92}"/>
          </ac:spMkLst>
        </pc:spChg>
      </pc:sldChg>
      <pc:sldChg chg="modSp mod">
        <pc:chgData name="Premkumar Baskar" userId="ebc22c3c-6afc-433e-89b6-7d8c354f4e66" providerId="ADAL" clId="{C8ABAC82-3E4E-42BB-B153-AFB9CA9C3CE9}" dt="2024-10-23T11:29:14.309" v="6" actId="1076"/>
        <pc:sldMkLst>
          <pc:docMk/>
          <pc:sldMk cId="2615728492" sldId="608"/>
        </pc:sldMkLst>
        <pc:spChg chg="mod">
          <ac:chgData name="Premkumar Baskar" userId="ebc22c3c-6afc-433e-89b6-7d8c354f4e66" providerId="ADAL" clId="{C8ABAC82-3E4E-42BB-B153-AFB9CA9C3CE9}" dt="2024-10-23T11:29:02.485" v="4" actId="1076"/>
          <ac:spMkLst>
            <pc:docMk/>
            <pc:sldMk cId="2615728492" sldId="608"/>
            <ac:spMk id="14" creationId="{7C35E258-1AF5-1AAC-5DAE-495A9933FA1E}"/>
          </ac:spMkLst>
        </pc:spChg>
        <pc:spChg chg="mod">
          <ac:chgData name="Premkumar Baskar" userId="ebc22c3c-6afc-433e-89b6-7d8c354f4e66" providerId="ADAL" clId="{C8ABAC82-3E4E-42BB-B153-AFB9CA9C3CE9}" dt="2024-10-23T11:29:14.309" v="6" actId="1076"/>
          <ac:spMkLst>
            <pc:docMk/>
            <pc:sldMk cId="2615728492" sldId="608"/>
            <ac:spMk id="15" creationId="{D275A090-F221-B3A7-4C41-44980CC90703}"/>
          </ac:spMkLst>
        </pc:spChg>
        <pc:cxnChg chg="mod">
          <ac:chgData name="Premkumar Baskar" userId="ebc22c3c-6afc-433e-89b6-7d8c354f4e66" providerId="ADAL" clId="{C8ABAC82-3E4E-42BB-B153-AFB9CA9C3CE9}" dt="2024-10-23T11:29:02.485" v="4" actId="1076"/>
          <ac:cxnSpMkLst>
            <pc:docMk/>
            <pc:sldMk cId="2615728492" sldId="608"/>
            <ac:cxnSpMk id="21" creationId="{1C119943-0C2F-6184-DEA3-C4A3EAAFD426}"/>
          </ac:cxnSpMkLst>
        </pc:cxnChg>
        <pc:cxnChg chg="mod">
          <ac:chgData name="Premkumar Baskar" userId="ebc22c3c-6afc-433e-89b6-7d8c354f4e66" providerId="ADAL" clId="{C8ABAC82-3E4E-42BB-B153-AFB9CA9C3CE9}" dt="2024-10-23T11:29:14.309" v="6" actId="1076"/>
          <ac:cxnSpMkLst>
            <pc:docMk/>
            <pc:sldMk cId="2615728492" sldId="608"/>
            <ac:cxnSpMk id="28" creationId="{A6115A94-91B2-A1D5-20B1-56B3A0FF9D19}"/>
          </ac:cxnSpMkLst>
        </pc:cxnChg>
      </pc:sldChg>
      <pc:sldChg chg="modSp mod">
        <pc:chgData name="Premkumar Baskar" userId="ebc22c3c-6afc-433e-89b6-7d8c354f4e66" providerId="ADAL" clId="{C8ABAC82-3E4E-42BB-B153-AFB9CA9C3CE9}" dt="2024-10-23T08:46:17.467" v="1" actId="1076"/>
        <pc:sldMkLst>
          <pc:docMk/>
          <pc:sldMk cId="2543455651" sldId="609"/>
        </pc:sldMkLst>
        <pc:spChg chg="mod">
          <ac:chgData name="Premkumar Baskar" userId="ebc22c3c-6afc-433e-89b6-7d8c354f4e66" providerId="ADAL" clId="{C8ABAC82-3E4E-42BB-B153-AFB9CA9C3CE9}" dt="2024-10-23T08:46:17.467" v="1" actId="1076"/>
          <ac:spMkLst>
            <pc:docMk/>
            <pc:sldMk cId="2543455651" sldId="609"/>
            <ac:spMk id="6" creationId="{A46899A4-0444-F4EA-CE42-5583F2224AC3}"/>
          </ac:spMkLst>
        </pc:spChg>
      </pc:sldChg>
      <pc:sldChg chg="addSp modSp mod">
        <pc:chgData name="Premkumar Baskar" userId="ebc22c3c-6afc-433e-89b6-7d8c354f4e66" providerId="ADAL" clId="{C8ABAC82-3E4E-42BB-B153-AFB9CA9C3CE9}" dt="2024-10-28T04:27:50.457" v="77" actId="20577"/>
        <pc:sldMkLst>
          <pc:docMk/>
          <pc:sldMk cId="3454380291" sldId="616"/>
        </pc:sldMkLst>
        <pc:spChg chg="add mod">
          <ac:chgData name="Premkumar Baskar" userId="ebc22c3c-6afc-433e-89b6-7d8c354f4e66" providerId="ADAL" clId="{C8ABAC82-3E4E-42BB-B153-AFB9CA9C3CE9}" dt="2024-10-28T04:27:50.457" v="77" actId="20577"/>
          <ac:spMkLst>
            <pc:docMk/>
            <pc:sldMk cId="3454380291" sldId="616"/>
            <ac:spMk id="3" creationId="{B20BF137-96C7-031A-CE3C-FFF7D164BE71}"/>
          </ac:spMkLst>
        </pc:spChg>
      </pc:sldChg>
      <pc:sldChg chg="addSp modSp">
        <pc:chgData name="Premkumar Baskar" userId="ebc22c3c-6afc-433e-89b6-7d8c354f4e66" providerId="ADAL" clId="{C8ABAC82-3E4E-42BB-B153-AFB9CA9C3CE9}" dt="2024-10-28T04:28:06.385" v="78"/>
        <pc:sldMkLst>
          <pc:docMk/>
          <pc:sldMk cId="2789330692" sldId="617"/>
        </pc:sldMkLst>
        <pc:spChg chg="add mod">
          <ac:chgData name="Premkumar Baskar" userId="ebc22c3c-6afc-433e-89b6-7d8c354f4e66" providerId="ADAL" clId="{C8ABAC82-3E4E-42BB-B153-AFB9CA9C3CE9}" dt="2024-10-28T04:28:06.385" v="78"/>
          <ac:spMkLst>
            <pc:docMk/>
            <pc:sldMk cId="2789330692" sldId="617"/>
            <ac:spMk id="3" creationId="{FDB1A9F5-CFA2-9596-6A74-75317AAECBD0}"/>
          </ac:spMkLst>
        </pc:spChg>
      </pc:sldChg>
      <pc:sldChg chg="addSp modSp">
        <pc:chgData name="Premkumar Baskar" userId="ebc22c3c-6afc-433e-89b6-7d8c354f4e66" providerId="ADAL" clId="{C8ABAC82-3E4E-42BB-B153-AFB9CA9C3CE9}" dt="2024-10-28T04:28:12.350" v="79"/>
        <pc:sldMkLst>
          <pc:docMk/>
          <pc:sldMk cId="2417878468" sldId="618"/>
        </pc:sldMkLst>
        <pc:spChg chg="add mod">
          <ac:chgData name="Premkumar Baskar" userId="ebc22c3c-6afc-433e-89b6-7d8c354f4e66" providerId="ADAL" clId="{C8ABAC82-3E4E-42BB-B153-AFB9CA9C3CE9}" dt="2024-10-28T04:28:12.350" v="79"/>
          <ac:spMkLst>
            <pc:docMk/>
            <pc:sldMk cId="2417878468" sldId="618"/>
            <ac:spMk id="3" creationId="{BDFD22F9-CEE3-F13A-5D9D-F0DB8E855488}"/>
          </ac:spMkLst>
        </pc:spChg>
      </pc:sldChg>
      <pc:sldChg chg="addSp modSp">
        <pc:chgData name="Premkumar Baskar" userId="ebc22c3c-6afc-433e-89b6-7d8c354f4e66" providerId="ADAL" clId="{C8ABAC82-3E4E-42BB-B153-AFB9CA9C3CE9}" dt="2024-10-28T04:28:49.071" v="80"/>
        <pc:sldMkLst>
          <pc:docMk/>
          <pc:sldMk cId="4087519283" sldId="619"/>
        </pc:sldMkLst>
        <pc:spChg chg="add mod">
          <ac:chgData name="Premkumar Baskar" userId="ebc22c3c-6afc-433e-89b6-7d8c354f4e66" providerId="ADAL" clId="{C8ABAC82-3E4E-42BB-B153-AFB9CA9C3CE9}" dt="2024-10-28T04:28:49.071" v="80"/>
          <ac:spMkLst>
            <pc:docMk/>
            <pc:sldMk cId="4087519283" sldId="619"/>
            <ac:spMk id="3" creationId="{C9130544-E169-03AC-67A7-DF8262847EAE}"/>
          </ac:spMkLst>
        </pc:spChg>
      </pc:sldChg>
      <pc:sldChg chg="addSp modSp mod">
        <pc:chgData name="Premkumar Baskar" userId="ebc22c3c-6afc-433e-89b6-7d8c354f4e66" providerId="ADAL" clId="{C8ABAC82-3E4E-42BB-B153-AFB9CA9C3CE9}" dt="2024-10-28T04:48:55.733" v="91" actId="20577"/>
        <pc:sldMkLst>
          <pc:docMk/>
          <pc:sldMk cId="841758051" sldId="621"/>
        </pc:sldMkLst>
        <pc:spChg chg="add mod">
          <ac:chgData name="Premkumar Baskar" userId="ebc22c3c-6afc-433e-89b6-7d8c354f4e66" providerId="ADAL" clId="{C8ABAC82-3E4E-42BB-B153-AFB9CA9C3CE9}" dt="2024-10-28T04:48:55.733" v="91" actId="20577"/>
          <ac:spMkLst>
            <pc:docMk/>
            <pc:sldMk cId="841758051" sldId="621"/>
            <ac:spMk id="3" creationId="{6B196BE4-1884-44C7-7F62-EA6FC95FB009}"/>
          </ac:spMkLst>
        </pc:spChg>
        <pc:spChg chg="mod">
          <ac:chgData name="Premkumar Baskar" userId="ebc22c3c-6afc-433e-89b6-7d8c354f4e66" providerId="ADAL" clId="{C8ABAC82-3E4E-42BB-B153-AFB9CA9C3CE9}" dt="2024-10-23T09:44:25.664" v="2" actId="255"/>
          <ac:spMkLst>
            <pc:docMk/>
            <pc:sldMk cId="841758051" sldId="621"/>
            <ac:spMk id="5" creationId="{3301561E-F840-5193-846E-6308AB304D9B}"/>
          </ac:spMkLst>
        </pc:spChg>
      </pc:sldChg>
      <pc:sldChg chg="addSp modSp mod">
        <pc:chgData name="Premkumar Baskar" userId="ebc22c3c-6afc-433e-89b6-7d8c354f4e66" providerId="ADAL" clId="{C8ABAC82-3E4E-42BB-B153-AFB9CA9C3CE9}" dt="2024-10-28T04:13:36.096" v="62" actId="1076"/>
        <pc:sldMkLst>
          <pc:docMk/>
          <pc:sldMk cId="3214824028" sldId="629"/>
        </pc:sldMkLst>
        <pc:spChg chg="mod">
          <ac:chgData name="Premkumar Baskar" userId="ebc22c3c-6afc-433e-89b6-7d8c354f4e66" providerId="ADAL" clId="{C8ABAC82-3E4E-42BB-B153-AFB9CA9C3CE9}" dt="2024-10-28T04:13:22.695" v="60" actId="1076"/>
          <ac:spMkLst>
            <pc:docMk/>
            <pc:sldMk cId="3214824028" sldId="629"/>
            <ac:spMk id="5" creationId="{5A06884A-D5C6-8614-CC66-94EAB5FEEF59}"/>
          </ac:spMkLst>
        </pc:spChg>
        <pc:spChg chg="add mod">
          <ac:chgData name="Premkumar Baskar" userId="ebc22c3c-6afc-433e-89b6-7d8c354f4e66" providerId="ADAL" clId="{C8ABAC82-3E4E-42BB-B153-AFB9CA9C3CE9}" dt="2024-10-28T04:13:10.583" v="55"/>
          <ac:spMkLst>
            <pc:docMk/>
            <pc:sldMk cId="3214824028" sldId="629"/>
            <ac:spMk id="7" creationId="{7DEDB966-FC93-A0C1-9B72-D90CB1DBDCAD}"/>
          </ac:spMkLst>
        </pc:spChg>
        <pc:grpChg chg="mod">
          <ac:chgData name="Premkumar Baskar" userId="ebc22c3c-6afc-433e-89b6-7d8c354f4e66" providerId="ADAL" clId="{C8ABAC82-3E4E-42BB-B153-AFB9CA9C3CE9}" dt="2024-10-28T04:13:15.191" v="57" actId="1076"/>
          <ac:grpSpMkLst>
            <pc:docMk/>
            <pc:sldMk cId="3214824028" sldId="629"/>
            <ac:grpSpMk id="6" creationId="{7FC5423D-D7C2-5501-14EC-2240C35FDB79}"/>
          </ac:grpSpMkLst>
        </pc:grpChg>
        <pc:grpChg chg="mod">
          <ac:chgData name="Premkumar Baskar" userId="ebc22c3c-6afc-433e-89b6-7d8c354f4e66" providerId="ADAL" clId="{C8ABAC82-3E4E-42BB-B153-AFB9CA9C3CE9}" dt="2024-10-28T04:13:34.602" v="61" actId="1076"/>
          <ac:grpSpMkLst>
            <pc:docMk/>
            <pc:sldMk cId="3214824028" sldId="629"/>
            <ac:grpSpMk id="19" creationId="{8B4F23E2-0208-EFAF-ED9C-CF905CC2600D}"/>
          </ac:grpSpMkLst>
        </pc:grpChg>
        <pc:grpChg chg="mod">
          <ac:chgData name="Premkumar Baskar" userId="ebc22c3c-6afc-433e-89b6-7d8c354f4e66" providerId="ADAL" clId="{C8ABAC82-3E4E-42BB-B153-AFB9CA9C3CE9}" dt="2024-10-28T04:13:36.096" v="62" actId="1076"/>
          <ac:grpSpMkLst>
            <pc:docMk/>
            <pc:sldMk cId="3214824028" sldId="629"/>
            <ac:grpSpMk id="22" creationId="{0ECA8F1E-C23A-15B1-622E-67F222ABD1A6}"/>
          </ac:grpSpMkLst>
        </pc:grpChg>
        <pc:picChg chg="mod">
          <ac:chgData name="Premkumar Baskar" userId="ebc22c3c-6afc-433e-89b6-7d8c354f4e66" providerId="ADAL" clId="{C8ABAC82-3E4E-42BB-B153-AFB9CA9C3CE9}" dt="2024-10-28T04:13:13.728" v="56" actId="1076"/>
          <ac:picMkLst>
            <pc:docMk/>
            <pc:sldMk cId="3214824028" sldId="629"/>
            <ac:picMk id="18" creationId="{1F177C2C-E2FF-7E07-83E4-48178A4FEE4B}"/>
          </ac:picMkLst>
        </pc:picChg>
      </pc:sldChg>
      <pc:sldChg chg="modSp mod">
        <pc:chgData name="Premkumar Baskar" userId="ebc22c3c-6afc-433e-89b6-7d8c354f4e66" providerId="ADAL" clId="{C8ABAC82-3E4E-42BB-B153-AFB9CA9C3CE9}" dt="2024-10-28T04:18:14.453" v="63" actId="255"/>
        <pc:sldMkLst>
          <pc:docMk/>
          <pc:sldMk cId="1525831729" sldId="632"/>
        </pc:sldMkLst>
        <pc:spChg chg="mod">
          <ac:chgData name="Premkumar Baskar" userId="ebc22c3c-6afc-433e-89b6-7d8c354f4e66" providerId="ADAL" clId="{C8ABAC82-3E4E-42BB-B153-AFB9CA9C3CE9}" dt="2024-10-28T04:18:14.453" v="63" actId="255"/>
          <ac:spMkLst>
            <pc:docMk/>
            <pc:sldMk cId="1525831729" sldId="632"/>
            <ac:spMk id="5" creationId="{DEE5829E-75D9-71A0-0106-E7083F9DF8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39CFA6-8C68-0943-80D2-57D8206AA2C0}" type="slidenum">
              <a:rPr lang="en-US" smtClean="0"/>
              <a:t>1</a:t>
            </a:fld>
            <a:endParaRPr lang="en-US" dirty="0"/>
          </a:p>
        </p:txBody>
      </p:sp>
    </p:spTree>
    <p:extLst>
      <p:ext uri="{BB962C8B-B14F-4D97-AF65-F5344CB8AC3E}">
        <p14:creationId xmlns:p14="http://schemas.microsoft.com/office/powerpoint/2010/main" val="169878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1FFE5-D290-3CF3-B0D1-89CE69CAB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B48B5-407A-897B-3CCF-ADDAF9727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CF08F-3ACE-8909-77D9-CA375D4730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8170E8-61D3-88F5-3B5D-A36C93231C6E}"/>
              </a:ext>
            </a:extLst>
          </p:cNvPr>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2234362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E3D9C-1CDB-4E77-CE22-EED3CF95F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2EDA4-A785-FA9E-4FE6-3E70262F9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2F5D7-B7C3-89A5-F7BD-81EE505243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239165-DF1E-C0B8-96B3-464BF9EED6CB}"/>
              </a:ext>
            </a:extLst>
          </p:cNvPr>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84257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1A5FE-76B5-84D6-BE2F-40C737F5E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3CD0C-C8E6-3109-C16A-54B620028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08CB4-6CB5-A49E-1770-4B3831D180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910591-4304-2A43-ED65-9D81A7405C66}"/>
              </a:ext>
            </a:extLst>
          </p:cNvPr>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1369096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9173B-E6B8-17F2-2AF7-7170BB85E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66EFE-30F3-0074-C3A3-F451B1D24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FA147-78F0-9F68-66A1-A988CCD33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9E2BF5-2F27-C5F9-E3A9-E91BB4DC5E5F}"/>
              </a:ext>
            </a:extLst>
          </p:cNvPr>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147899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2F190-75D9-4505-3A71-452F551A9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CDBBC-0BAE-0CC1-8756-F3F63CB55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AF931-5DD7-7E6C-E0A4-9BE2A7CC58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EC6E4D-8AAB-04D9-24D3-A4F9D057FF85}"/>
              </a:ext>
            </a:extLst>
          </p:cNvPr>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332432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73B1B-1DAB-08C4-2C06-EC1B5C671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A1695-FB0C-71B9-A79C-02E080542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4FCDB3-31FE-2E12-B382-CF73186054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A65E78-B3B7-5139-CDB9-D79771FA7383}"/>
              </a:ext>
            </a:extLst>
          </p:cNvPr>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133462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213778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235492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83223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55348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E9C06-F440-C5E7-730B-E689A85F8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2543A-4D54-B3D0-4F70-65AD6D8485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C356E-0454-64E3-F242-4ADDCAC99B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F6A656-F33C-92AA-4566-0212E720A748}"/>
              </a:ext>
            </a:extLst>
          </p:cNvPr>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418602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2D5C5-6DA6-EE2B-4DBA-523A4D355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EB0A6-081C-335E-FA7E-A21A7F966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01446-F2E7-6883-8CC7-DBF05391DA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C3838-DC93-CBE8-5C9A-279F9FC406FD}"/>
              </a:ext>
            </a:extLst>
          </p:cNvPr>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68756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F519-F489-DC25-59ED-250FD58B8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D1E39-4390-B68D-277C-4B0A4600E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688A8-6E22-1992-3D1C-0332AABCF8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2D5BD3-F86F-AA51-2EFA-A88A806F25DB}"/>
              </a:ext>
            </a:extLst>
          </p:cNvPr>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272622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11/12/2024</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11/12/2024</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3"/>
          <a:stretch>
            <a:fillRect/>
          </a:stretch>
        </p:blipFill>
        <p:spPr>
          <a:xfrm>
            <a:off x="0" y="0"/>
            <a:ext cx="1221994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Autofit/>
          </a:bodyPr>
          <a:lstStyle/>
          <a:p>
            <a:pPr algn="l"/>
            <a:r>
              <a:rPr lang="en-US" sz="4000" b="1" dirty="0">
                <a:solidFill>
                  <a:schemeClr val="tx1">
                    <a:lumMod val="85000"/>
                    <a:lumOff val="15000"/>
                  </a:schemeClr>
                </a:solidFill>
                <a:latin typeface="Avenir Black" panose="02000503020000020003" pitchFamily="2" charset="0"/>
              </a:rPr>
              <a:t>VH Lite</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Android Installation Guide</a:t>
            </a:r>
          </a:p>
          <a:p>
            <a:pPr algn="l"/>
            <a:r>
              <a:rPr lang="en-US" sz="2000" dirty="0">
                <a:solidFill>
                  <a:schemeClr val="tx2"/>
                </a:solidFill>
                <a:latin typeface="Avenir Book" panose="02000503020000020003" pitchFamily="2" charset="0"/>
              </a:rPr>
              <a:t>November 2024</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2024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EFF89-C437-5B48-FCBE-0909C502BDE2}"/>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A4F89CFD-67C9-11FD-FA12-A2719C3C68DF}"/>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D515962-2EC4-AED5-2960-D5594223E5C5}"/>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982694CA-D1E0-8595-7EC2-CEAEDBAE715F}"/>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HISTORY SCREEN</a:t>
            </a:r>
          </a:p>
        </p:txBody>
      </p:sp>
      <p:sp>
        <p:nvSpPr>
          <p:cNvPr id="5" name="Rectangle 4">
            <a:extLst>
              <a:ext uri="{FF2B5EF4-FFF2-40B4-BE49-F238E27FC236}">
                <a16:creationId xmlns:a16="http://schemas.microsoft.com/office/drawing/2014/main" id="{074D9714-3AB9-DF92-BBC2-B0F791CF8228}"/>
              </a:ext>
            </a:extLst>
          </p:cNvPr>
          <p:cNvSpPr/>
          <p:nvPr/>
        </p:nvSpPr>
        <p:spPr>
          <a:xfrm>
            <a:off x="7965867" y="2229452"/>
            <a:ext cx="3253466" cy="307777"/>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Filter Option to filter out History Data</a:t>
            </a:r>
          </a:p>
        </p:txBody>
      </p:sp>
      <p:sp>
        <p:nvSpPr>
          <p:cNvPr id="7" name="Rectangle 6">
            <a:extLst>
              <a:ext uri="{FF2B5EF4-FFF2-40B4-BE49-F238E27FC236}">
                <a16:creationId xmlns:a16="http://schemas.microsoft.com/office/drawing/2014/main" id="{08E081FB-1202-053F-5D5B-18BBE18E83A1}"/>
              </a:ext>
            </a:extLst>
          </p:cNvPr>
          <p:cNvSpPr/>
          <p:nvPr/>
        </p:nvSpPr>
        <p:spPr>
          <a:xfrm>
            <a:off x="842285" y="2385457"/>
            <a:ext cx="2802217" cy="523220"/>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Here, the Last device's data uploading status showing.</a:t>
            </a:r>
          </a:p>
        </p:txBody>
      </p:sp>
      <p:sp>
        <p:nvSpPr>
          <p:cNvPr id="8" name="Rectangle 7">
            <a:extLst>
              <a:ext uri="{FF2B5EF4-FFF2-40B4-BE49-F238E27FC236}">
                <a16:creationId xmlns:a16="http://schemas.microsoft.com/office/drawing/2014/main" id="{AC934E75-7BC3-B848-2942-19F12C322B0A}"/>
              </a:ext>
            </a:extLst>
          </p:cNvPr>
          <p:cNvSpPr/>
          <p:nvPr/>
        </p:nvSpPr>
        <p:spPr>
          <a:xfrm>
            <a:off x="849703" y="4108821"/>
            <a:ext cx="2794799" cy="954107"/>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If data downloading and uploading is unsuccessful then showing Status is Incomplete and a box color is red with the error.</a:t>
            </a:r>
          </a:p>
        </p:txBody>
      </p:sp>
      <p:grpSp>
        <p:nvGrpSpPr>
          <p:cNvPr id="13" name="Group 12">
            <a:extLst>
              <a:ext uri="{FF2B5EF4-FFF2-40B4-BE49-F238E27FC236}">
                <a16:creationId xmlns:a16="http://schemas.microsoft.com/office/drawing/2014/main" id="{D3181F7B-F08E-7A0E-352A-B6E2E447F90D}"/>
              </a:ext>
            </a:extLst>
          </p:cNvPr>
          <p:cNvGrpSpPr/>
          <p:nvPr/>
        </p:nvGrpSpPr>
        <p:grpSpPr>
          <a:xfrm>
            <a:off x="5198798" y="1815627"/>
            <a:ext cx="1794403" cy="3887875"/>
            <a:chOff x="1215578" y="1440421"/>
            <a:chExt cx="2519999" cy="5011741"/>
          </a:xfrm>
        </p:grpSpPr>
        <p:pic>
          <p:nvPicPr>
            <p:cNvPr id="14" name="Picture 13">
              <a:extLst>
                <a:ext uri="{FF2B5EF4-FFF2-40B4-BE49-F238E27FC236}">
                  <a16:creationId xmlns:a16="http://schemas.microsoft.com/office/drawing/2014/main" id="{394B7E28-1B3F-1130-22E5-608C39CB1CBA}"/>
                </a:ext>
              </a:extLst>
            </p:cNvPr>
            <p:cNvPicPr>
              <a:picLocks/>
            </p:cNvPicPr>
            <p:nvPr/>
          </p:nvPicPr>
          <p:blipFill>
            <a:blip r:embed="rId4"/>
            <a:srcRect/>
            <a:stretch/>
          </p:blipFill>
          <p:spPr>
            <a:xfrm>
              <a:off x="1215578" y="1440421"/>
              <a:ext cx="2519999" cy="5011741"/>
            </a:xfrm>
            <a:prstGeom prst="rect">
              <a:avLst/>
            </a:prstGeom>
            <a:ln w="28575">
              <a:solidFill>
                <a:srgbClr val="002060"/>
              </a:solidFill>
            </a:ln>
          </p:spPr>
        </p:pic>
        <p:sp>
          <p:nvSpPr>
            <p:cNvPr id="15" name="Rectangle: Rounded Corners 14">
              <a:extLst>
                <a:ext uri="{FF2B5EF4-FFF2-40B4-BE49-F238E27FC236}">
                  <a16:creationId xmlns:a16="http://schemas.microsoft.com/office/drawing/2014/main" id="{4E73EC25-1B86-AD00-1FE8-336CA9C4D38A}"/>
                </a:ext>
              </a:extLst>
            </p:cNvPr>
            <p:cNvSpPr/>
            <p:nvPr/>
          </p:nvSpPr>
          <p:spPr>
            <a:xfrm>
              <a:off x="3420857" y="2057099"/>
              <a:ext cx="263963" cy="24225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Rounded Corners 15">
              <a:extLst>
                <a:ext uri="{FF2B5EF4-FFF2-40B4-BE49-F238E27FC236}">
                  <a16:creationId xmlns:a16="http://schemas.microsoft.com/office/drawing/2014/main" id="{AA2ECD45-5951-CCC4-C337-0AC226561C7C}"/>
                </a:ext>
              </a:extLst>
            </p:cNvPr>
            <p:cNvSpPr/>
            <p:nvPr/>
          </p:nvSpPr>
          <p:spPr>
            <a:xfrm>
              <a:off x="1225993" y="2359440"/>
              <a:ext cx="2458828" cy="2368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20" name="Straight Arrow Connector 19">
            <a:extLst>
              <a:ext uri="{FF2B5EF4-FFF2-40B4-BE49-F238E27FC236}">
                <a16:creationId xmlns:a16="http://schemas.microsoft.com/office/drawing/2014/main" id="{7CF2385A-8D6E-9A4F-2D37-E73943F0C5F5}"/>
              </a:ext>
            </a:extLst>
          </p:cNvPr>
          <p:cNvCxnSpPr>
            <a:cxnSpLocks/>
            <a:stCxn id="7" idx="1"/>
            <a:endCxn id="16" idx="1"/>
          </p:cNvCxnSpPr>
          <p:nvPr/>
        </p:nvCxnSpPr>
        <p:spPr>
          <a:xfrm flipV="1">
            <a:off x="842285" y="2620432"/>
            <a:ext cx="4363929" cy="26635"/>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3219A5A-81AC-7A00-E560-F3BFBFC31CC8}"/>
              </a:ext>
            </a:extLst>
          </p:cNvPr>
          <p:cNvCxnSpPr>
            <a:cxnSpLocks/>
            <a:stCxn id="8" idx="3"/>
            <a:endCxn id="38" idx="1"/>
          </p:cNvCxnSpPr>
          <p:nvPr/>
        </p:nvCxnSpPr>
        <p:spPr>
          <a:xfrm>
            <a:off x="3644502" y="4585875"/>
            <a:ext cx="1561710" cy="244"/>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D50EA87-4B9C-7E57-EA81-42B22F2FAF33}"/>
              </a:ext>
            </a:extLst>
          </p:cNvPr>
          <p:cNvCxnSpPr>
            <a:cxnSpLocks/>
            <a:stCxn id="5" idx="1"/>
            <a:endCxn id="15" idx="3"/>
          </p:cNvCxnSpPr>
          <p:nvPr/>
        </p:nvCxnSpPr>
        <p:spPr>
          <a:xfrm flipH="1">
            <a:off x="6957059" y="2383341"/>
            <a:ext cx="1008808" cy="4642"/>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F8DC791-D4D8-48C3-E20E-D04424C99A9B}"/>
              </a:ext>
            </a:extLst>
          </p:cNvPr>
          <p:cNvSpPr/>
          <p:nvPr/>
        </p:nvSpPr>
        <p:spPr>
          <a:xfrm>
            <a:off x="5206213" y="2798988"/>
            <a:ext cx="1750845" cy="127771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Rectangle 37">
            <a:extLst>
              <a:ext uri="{FF2B5EF4-FFF2-40B4-BE49-F238E27FC236}">
                <a16:creationId xmlns:a16="http://schemas.microsoft.com/office/drawing/2014/main" id="{514AAFA3-70DE-3CE5-7ABE-F1A2F7F8B969}"/>
              </a:ext>
            </a:extLst>
          </p:cNvPr>
          <p:cNvSpPr/>
          <p:nvPr/>
        </p:nvSpPr>
        <p:spPr>
          <a:xfrm>
            <a:off x="5206212" y="4130760"/>
            <a:ext cx="1750845" cy="91071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Rectangle 41">
            <a:extLst>
              <a:ext uri="{FF2B5EF4-FFF2-40B4-BE49-F238E27FC236}">
                <a16:creationId xmlns:a16="http://schemas.microsoft.com/office/drawing/2014/main" id="{AAA6D6C1-DE72-23CE-2C92-7BC953AB0840}"/>
              </a:ext>
            </a:extLst>
          </p:cNvPr>
          <p:cNvSpPr/>
          <p:nvPr/>
        </p:nvSpPr>
        <p:spPr>
          <a:xfrm>
            <a:off x="7965867" y="3068082"/>
            <a:ext cx="3253466" cy="738664"/>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Data Downloading and Uploading History with Device Serial Number, Date and Time, Status and Device type.</a:t>
            </a:r>
          </a:p>
        </p:txBody>
      </p:sp>
      <p:cxnSp>
        <p:nvCxnSpPr>
          <p:cNvPr id="43" name="Straight Arrow Connector 42">
            <a:extLst>
              <a:ext uri="{FF2B5EF4-FFF2-40B4-BE49-F238E27FC236}">
                <a16:creationId xmlns:a16="http://schemas.microsoft.com/office/drawing/2014/main" id="{5EEF0EBF-85A0-08F2-B72E-385609A108ED}"/>
              </a:ext>
            </a:extLst>
          </p:cNvPr>
          <p:cNvCxnSpPr>
            <a:cxnSpLocks/>
            <a:stCxn id="42" idx="1"/>
            <a:endCxn id="37" idx="3"/>
          </p:cNvCxnSpPr>
          <p:nvPr/>
        </p:nvCxnSpPr>
        <p:spPr>
          <a:xfrm flipH="1">
            <a:off x="6957058" y="3437414"/>
            <a:ext cx="1008809" cy="43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882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B3EA-9F7F-E04E-CCAB-379551B3FEA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3CE918C0-6D08-3B66-8019-7FC8A5F5B05E}"/>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113F06BD-AEA7-24CB-66A7-6803D93364A3}"/>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00C7C910-3F93-0CB6-49DF-D7F7ECCAB2AD}"/>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HISTORY FILTER</a:t>
            </a:r>
          </a:p>
        </p:txBody>
      </p:sp>
      <p:pic>
        <p:nvPicPr>
          <p:cNvPr id="14" name="Picture 13">
            <a:extLst>
              <a:ext uri="{FF2B5EF4-FFF2-40B4-BE49-F238E27FC236}">
                <a16:creationId xmlns:a16="http://schemas.microsoft.com/office/drawing/2014/main" id="{490F6AAD-B590-7778-1233-0B2CC89A6F72}"/>
              </a:ext>
            </a:extLst>
          </p:cNvPr>
          <p:cNvPicPr>
            <a:picLocks/>
          </p:cNvPicPr>
          <p:nvPr/>
        </p:nvPicPr>
        <p:blipFill>
          <a:blip r:embed="rId4"/>
          <a:srcRect/>
          <a:stretch/>
        </p:blipFill>
        <p:spPr>
          <a:xfrm>
            <a:off x="5198798" y="1815628"/>
            <a:ext cx="1794403" cy="3887873"/>
          </a:xfrm>
          <a:prstGeom prst="rect">
            <a:avLst/>
          </a:prstGeom>
          <a:ln w="28575">
            <a:solidFill>
              <a:srgbClr val="002060"/>
            </a:solidFill>
          </a:ln>
        </p:spPr>
      </p:pic>
      <p:sp>
        <p:nvSpPr>
          <p:cNvPr id="10" name="Rectangle 9">
            <a:extLst>
              <a:ext uri="{FF2B5EF4-FFF2-40B4-BE49-F238E27FC236}">
                <a16:creationId xmlns:a16="http://schemas.microsoft.com/office/drawing/2014/main" id="{D9DF961E-BD46-B7F9-9BF4-8476BDF8B6AF}"/>
              </a:ext>
            </a:extLst>
          </p:cNvPr>
          <p:cNvSpPr/>
          <p:nvPr/>
        </p:nvSpPr>
        <p:spPr>
          <a:xfrm>
            <a:off x="7655211" y="1885179"/>
            <a:ext cx="3768092" cy="523220"/>
          </a:xfrm>
          <a:prstGeom prst="rect">
            <a:avLst/>
          </a:prstGeom>
          <a:solidFill>
            <a:srgbClr val="002060"/>
          </a:solidFill>
        </p:spPr>
        <p:txBody>
          <a:bodyPr wrap="square">
            <a:spAutoFit/>
          </a:bodyPr>
          <a:lstStyle/>
          <a:p>
            <a:pPr algn="just"/>
            <a:r>
              <a:rPr lang="en-IN" sz="1400" dirty="0">
                <a:solidFill>
                  <a:schemeClr val="bg1"/>
                </a:solidFill>
              </a:rPr>
              <a:t>If </a:t>
            </a:r>
            <a:r>
              <a:rPr lang="en-IN" sz="1400" dirty="0">
                <a:solidFill>
                  <a:schemeClr val="bg1"/>
                </a:solidFill>
                <a:latin typeface="Avenir Book" panose="02000503020000020003"/>
              </a:rPr>
              <a:t>tap on the Reset button, All filters are removed, and the default setting.</a:t>
            </a:r>
            <a:endParaRPr lang="en-US" sz="1400" dirty="0">
              <a:solidFill>
                <a:schemeClr val="bg1"/>
              </a:solidFill>
              <a:latin typeface="Avenir Book" panose="02000503020000020003"/>
            </a:endParaRPr>
          </a:p>
        </p:txBody>
      </p:sp>
      <p:sp>
        <p:nvSpPr>
          <p:cNvPr id="12" name="Rectangle 11">
            <a:extLst>
              <a:ext uri="{FF2B5EF4-FFF2-40B4-BE49-F238E27FC236}">
                <a16:creationId xmlns:a16="http://schemas.microsoft.com/office/drawing/2014/main" id="{AB364D0C-D554-1C17-4CFE-63367A3FABC6}"/>
              </a:ext>
            </a:extLst>
          </p:cNvPr>
          <p:cNvSpPr/>
          <p:nvPr/>
        </p:nvSpPr>
        <p:spPr>
          <a:xfrm>
            <a:off x="681828" y="2288128"/>
            <a:ext cx="3768091" cy="738664"/>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If tap on only the Wellington device, then only the Wellington device is visible on the history page otherwise all are visible.</a:t>
            </a:r>
          </a:p>
        </p:txBody>
      </p:sp>
      <p:sp>
        <p:nvSpPr>
          <p:cNvPr id="17" name="Rectangle 16">
            <a:extLst>
              <a:ext uri="{FF2B5EF4-FFF2-40B4-BE49-F238E27FC236}">
                <a16:creationId xmlns:a16="http://schemas.microsoft.com/office/drawing/2014/main" id="{E9FC2352-FEFB-96CB-C9A8-35C92E0B15AA}"/>
              </a:ext>
            </a:extLst>
          </p:cNvPr>
          <p:cNvSpPr/>
          <p:nvPr/>
        </p:nvSpPr>
        <p:spPr>
          <a:xfrm>
            <a:off x="7655211" y="3013179"/>
            <a:ext cx="3768090" cy="523220"/>
          </a:xfrm>
          <a:prstGeom prst="rect">
            <a:avLst/>
          </a:prstGeom>
          <a:solidFill>
            <a:srgbClr val="002060"/>
          </a:solidFill>
        </p:spPr>
        <p:txBody>
          <a:bodyPr wrap="square">
            <a:spAutoFit/>
          </a:bodyPr>
          <a:lstStyle/>
          <a:p>
            <a:pPr algn="just"/>
            <a:r>
              <a:rPr lang="en-IN" sz="1400" dirty="0">
                <a:solidFill>
                  <a:schemeClr val="bg1"/>
                </a:solidFill>
                <a:latin typeface="Avenir Book" panose="02000503020000020003"/>
              </a:rPr>
              <a:t>Show in ascending and descending form based on download start time.</a:t>
            </a:r>
            <a:endParaRPr lang="en-US" sz="1400" dirty="0">
              <a:solidFill>
                <a:schemeClr val="bg1"/>
              </a:solidFill>
              <a:latin typeface="Avenir Book" panose="02000503020000020003"/>
            </a:endParaRPr>
          </a:p>
        </p:txBody>
      </p:sp>
      <p:cxnSp>
        <p:nvCxnSpPr>
          <p:cNvPr id="18" name="Straight Arrow Connector 17">
            <a:extLst>
              <a:ext uri="{FF2B5EF4-FFF2-40B4-BE49-F238E27FC236}">
                <a16:creationId xmlns:a16="http://schemas.microsoft.com/office/drawing/2014/main" id="{BF5B58CC-3458-297E-B636-2F1873AFA8A8}"/>
              </a:ext>
            </a:extLst>
          </p:cNvPr>
          <p:cNvCxnSpPr>
            <a:cxnSpLocks/>
            <a:stCxn id="36" idx="1"/>
            <a:endCxn id="12" idx="3"/>
          </p:cNvCxnSpPr>
          <p:nvPr/>
        </p:nvCxnSpPr>
        <p:spPr>
          <a:xfrm flipH="1">
            <a:off x="4449919" y="2653131"/>
            <a:ext cx="1276511" cy="4329"/>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60FDCDB-47C5-CBC0-B7AD-797779186F07}"/>
              </a:ext>
            </a:extLst>
          </p:cNvPr>
          <p:cNvCxnSpPr>
            <a:cxnSpLocks/>
            <a:stCxn id="35" idx="3"/>
            <a:endCxn id="10" idx="1"/>
          </p:cNvCxnSpPr>
          <p:nvPr/>
        </p:nvCxnSpPr>
        <p:spPr>
          <a:xfrm>
            <a:off x="6970341" y="2145787"/>
            <a:ext cx="684870" cy="1002"/>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2475C75-A167-8AB3-E86E-68455C39836D}"/>
              </a:ext>
            </a:extLst>
          </p:cNvPr>
          <p:cNvCxnSpPr>
            <a:cxnSpLocks/>
            <a:stCxn id="49" idx="3"/>
            <a:endCxn id="17" idx="1"/>
          </p:cNvCxnSpPr>
          <p:nvPr/>
        </p:nvCxnSpPr>
        <p:spPr>
          <a:xfrm flipV="1">
            <a:off x="6926263" y="3274789"/>
            <a:ext cx="728948" cy="1055"/>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5BDFD7B-9961-CA95-3EDD-844089388712}"/>
              </a:ext>
            </a:extLst>
          </p:cNvPr>
          <p:cNvSpPr/>
          <p:nvPr/>
        </p:nvSpPr>
        <p:spPr>
          <a:xfrm>
            <a:off x="681828" y="3402946"/>
            <a:ext cx="3768091" cy="523220"/>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The advance filter is enabled then the below function works.</a:t>
            </a:r>
          </a:p>
        </p:txBody>
      </p:sp>
      <p:cxnSp>
        <p:nvCxnSpPr>
          <p:cNvPr id="24" name="Straight Arrow Connector 23">
            <a:extLst>
              <a:ext uri="{FF2B5EF4-FFF2-40B4-BE49-F238E27FC236}">
                <a16:creationId xmlns:a16="http://schemas.microsoft.com/office/drawing/2014/main" id="{AF91E0B4-20E3-C955-4CE0-1D5EB7477990}"/>
              </a:ext>
            </a:extLst>
          </p:cNvPr>
          <p:cNvCxnSpPr>
            <a:cxnSpLocks/>
            <a:stCxn id="40" idx="1"/>
            <a:endCxn id="23" idx="3"/>
          </p:cNvCxnSpPr>
          <p:nvPr/>
        </p:nvCxnSpPr>
        <p:spPr>
          <a:xfrm flipH="1" flipV="1">
            <a:off x="4449919" y="3664556"/>
            <a:ext cx="1276195" cy="4248"/>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A639C1-01FF-412F-22F1-3E3312C7F20A}"/>
              </a:ext>
            </a:extLst>
          </p:cNvPr>
          <p:cNvCxnSpPr>
            <a:cxnSpLocks/>
            <a:stCxn id="41" idx="3"/>
            <a:endCxn id="27" idx="1"/>
          </p:cNvCxnSpPr>
          <p:nvPr/>
        </p:nvCxnSpPr>
        <p:spPr>
          <a:xfrm flipV="1">
            <a:off x="6926263" y="4133787"/>
            <a:ext cx="728643" cy="2715"/>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330AE43-8F5E-B889-0BAB-D7D18A005ACD}"/>
              </a:ext>
            </a:extLst>
          </p:cNvPr>
          <p:cNvSpPr/>
          <p:nvPr/>
        </p:nvSpPr>
        <p:spPr>
          <a:xfrm>
            <a:off x="7654906" y="3764455"/>
            <a:ext cx="3768090" cy="738664"/>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It’s works for MAC Address and Serial Number. If any Searched serial number is available, then show only this Serial Number History.</a:t>
            </a:r>
          </a:p>
        </p:txBody>
      </p:sp>
      <p:sp>
        <p:nvSpPr>
          <p:cNvPr id="28" name="Rectangle 27">
            <a:extLst>
              <a:ext uri="{FF2B5EF4-FFF2-40B4-BE49-F238E27FC236}">
                <a16:creationId xmlns:a16="http://schemas.microsoft.com/office/drawing/2014/main" id="{EEFC520F-6961-E61A-0960-32881A4E1A36}"/>
              </a:ext>
            </a:extLst>
          </p:cNvPr>
          <p:cNvSpPr/>
          <p:nvPr/>
        </p:nvSpPr>
        <p:spPr>
          <a:xfrm>
            <a:off x="681829" y="4291103"/>
            <a:ext cx="3768091" cy="523220"/>
          </a:xfrm>
          <a:prstGeom prst="rect">
            <a:avLst/>
          </a:prstGeom>
          <a:solidFill>
            <a:srgbClr val="002060"/>
          </a:solidFill>
        </p:spPr>
        <p:txBody>
          <a:bodyPr wrap="square">
            <a:spAutoFit/>
          </a:bodyPr>
          <a:lstStyle/>
          <a:p>
            <a:pPr algn="just"/>
            <a:r>
              <a:rPr lang="en-IN" sz="1400" dirty="0">
                <a:solidFill>
                  <a:schemeClr val="bg1"/>
                </a:solidFill>
                <a:latin typeface="Avenir Book" panose="02000503020000020003"/>
              </a:rPr>
              <a:t>The device history shows between the Start Date and to End date.</a:t>
            </a:r>
            <a:endParaRPr lang="en-US" sz="1400" dirty="0">
              <a:solidFill>
                <a:schemeClr val="bg1"/>
              </a:solidFill>
              <a:latin typeface="Avenir Book" panose="02000503020000020003"/>
            </a:endParaRPr>
          </a:p>
        </p:txBody>
      </p:sp>
      <p:cxnSp>
        <p:nvCxnSpPr>
          <p:cNvPr id="29" name="Straight Arrow Connector 28">
            <a:extLst>
              <a:ext uri="{FF2B5EF4-FFF2-40B4-BE49-F238E27FC236}">
                <a16:creationId xmlns:a16="http://schemas.microsoft.com/office/drawing/2014/main" id="{2BD1C53E-B39F-0F99-F199-0D04AF9656D6}"/>
              </a:ext>
            </a:extLst>
          </p:cNvPr>
          <p:cNvCxnSpPr>
            <a:cxnSpLocks/>
            <a:stCxn id="44" idx="1"/>
            <a:endCxn id="28" idx="3"/>
          </p:cNvCxnSpPr>
          <p:nvPr/>
        </p:nvCxnSpPr>
        <p:spPr>
          <a:xfrm flipH="1" flipV="1">
            <a:off x="4449920" y="4552713"/>
            <a:ext cx="1270588" cy="27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AB1E6F6-3AF8-A31F-A671-73ED2358D789}"/>
              </a:ext>
            </a:extLst>
          </p:cNvPr>
          <p:cNvSpPr/>
          <p:nvPr/>
        </p:nvSpPr>
        <p:spPr>
          <a:xfrm>
            <a:off x="681827" y="5111381"/>
            <a:ext cx="3768091" cy="523220"/>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If tap on the current user, then show current user data otherwise all other users’ data is visible.</a:t>
            </a:r>
          </a:p>
        </p:txBody>
      </p:sp>
      <p:sp>
        <p:nvSpPr>
          <p:cNvPr id="31" name="Rectangle 30">
            <a:extLst>
              <a:ext uri="{FF2B5EF4-FFF2-40B4-BE49-F238E27FC236}">
                <a16:creationId xmlns:a16="http://schemas.microsoft.com/office/drawing/2014/main" id="{AA13A744-F973-C3C4-F4CF-E012A7D54B9A}"/>
              </a:ext>
            </a:extLst>
          </p:cNvPr>
          <p:cNvSpPr/>
          <p:nvPr/>
        </p:nvSpPr>
        <p:spPr>
          <a:xfrm>
            <a:off x="7645074" y="5159097"/>
            <a:ext cx="3768091" cy="307777"/>
          </a:xfrm>
          <a:prstGeom prst="rect">
            <a:avLst/>
          </a:prstGeom>
          <a:solidFill>
            <a:srgbClr val="002060"/>
          </a:solidFill>
        </p:spPr>
        <p:txBody>
          <a:bodyPr wrap="square">
            <a:spAutoFit/>
          </a:bodyPr>
          <a:lstStyle/>
          <a:p>
            <a:pPr algn="just"/>
            <a:r>
              <a:rPr lang="en-IN" sz="1400" dirty="0">
                <a:solidFill>
                  <a:schemeClr val="bg1"/>
                </a:solidFill>
                <a:latin typeface="Avenir Book" panose="02000503020000020003"/>
              </a:rPr>
              <a:t>After changes in the filter, press “APPLY FILTER”.</a:t>
            </a:r>
            <a:endParaRPr lang="en-US" sz="1400" dirty="0">
              <a:solidFill>
                <a:schemeClr val="bg1"/>
              </a:solidFill>
              <a:latin typeface="Avenir Book" panose="02000503020000020003"/>
            </a:endParaRPr>
          </a:p>
        </p:txBody>
      </p:sp>
      <p:cxnSp>
        <p:nvCxnSpPr>
          <p:cNvPr id="32" name="Connector: Elbow 31">
            <a:extLst>
              <a:ext uri="{FF2B5EF4-FFF2-40B4-BE49-F238E27FC236}">
                <a16:creationId xmlns:a16="http://schemas.microsoft.com/office/drawing/2014/main" id="{13CD004A-79A3-1974-C4E4-6BC6BB73627C}"/>
              </a:ext>
            </a:extLst>
          </p:cNvPr>
          <p:cNvCxnSpPr>
            <a:cxnSpLocks/>
            <a:stCxn id="46" idx="3"/>
            <a:endCxn id="31" idx="1"/>
          </p:cNvCxnSpPr>
          <p:nvPr/>
        </p:nvCxnSpPr>
        <p:spPr>
          <a:xfrm>
            <a:off x="6921258" y="5312226"/>
            <a:ext cx="723816" cy="760"/>
          </a:xfrm>
          <a:prstGeom prst="bentConnector3">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E176C785-79F0-FF09-2842-EBEFED179690}"/>
              </a:ext>
            </a:extLst>
          </p:cNvPr>
          <p:cNvCxnSpPr>
            <a:cxnSpLocks/>
            <a:stCxn id="45" idx="1"/>
            <a:endCxn id="30" idx="3"/>
          </p:cNvCxnSpPr>
          <p:nvPr/>
        </p:nvCxnSpPr>
        <p:spPr>
          <a:xfrm rot="10800000" flipV="1">
            <a:off x="4449918" y="4930587"/>
            <a:ext cx="1270590" cy="442403"/>
          </a:xfrm>
          <a:prstGeom prst="bentConnector3">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142D143C-9A45-AD8F-6684-CD1DEDA92DE0}"/>
              </a:ext>
            </a:extLst>
          </p:cNvPr>
          <p:cNvSpPr/>
          <p:nvPr/>
        </p:nvSpPr>
        <p:spPr>
          <a:xfrm>
            <a:off x="6625590" y="2081781"/>
            <a:ext cx="344751" cy="12801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Rounded Corners 35">
            <a:extLst>
              <a:ext uri="{FF2B5EF4-FFF2-40B4-BE49-F238E27FC236}">
                <a16:creationId xmlns:a16="http://schemas.microsoft.com/office/drawing/2014/main" id="{4C0675FA-5A28-8B9C-F418-77AE169E2979}"/>
              </a:ext>
            </a:extLst>
          </p:cNvPr>
          <p:cNvSpPr/>
          <p:nvPr/>
        </p:nvSpPr>
        <p:spPr>
          <a:xfrm>
            <a:off x="5726430" y="2318198"/>
            <a:ext cx="1200149" cy="66986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Rounded Corners 39">
            <a:extLst>
              <a:ext uri="{FF2B5EF4-FFF2-40B4-BE49-F238E27FC236}">
                <a16:creationId xmlns:a16="http://schemas.microsoft.com/office/drawing/2014/main" id="{77E549BB-79A1-9E01-F71A-A1E04AC79910}"/>
              </a:ext>
            </a:extLst>
          </p:cNvPr>
          <p:cNvSpPr/>
          <p:nvPr/>
        </p:nvSpPr>
        <p:spPr>
          <a:xfrm>
            <a:off x="5726114" y="3582157"/>
            <a:ext cx="1244227" cy="17329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Rounded Corners 40">
            <a:extLst>
              <a:ext uri="{FF2B5EF4-FFF2-40B4-BE49-F238E27FC236}">
                <a16:creationId xmlns:a16="http://schemas.microsoft.com/office/drawing/2014/main" id="{14DE5745-215A-3AB6-43E8-2C9FDD1CC1A7}"/>
              </a:ext>
            </a:extLst>
          </p:cNvPr>
          <p:cNvSpPr/>
          <p:nvPr/>
        </p:nvSpPr>
        <p:spPr>
          <a:xfrm>
            <a:off x="5725514" y="3873626"/>
            <a:ext cx="1200749" cy="52575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Rounded Corners 43">
            <a:extLst>
              <a:ext uri="{FF2B5EF4-FFF2-40B4-BE49-F238E27FC236}">
                <a16:creationId xmlns:a16="http://schemas.microsoft.com/office/drawing/2014/main" id="{F72F683B-2B2A-5BFC-01BA-CD4502B84635}"/>
              </a:ext>
            </a:extLst>
          </p:cNvPr>
          <p:cNvSpPr/>
          <p:nvPr/>
        </p:nvSpPr>
        <p:spPr>
          <a:xfrm>
            <a:off x="5720508" y="4421322"/>
            <a:ext cx="1200749" cy="26332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Rounded Corners 44">
            <a:extLst>
              <a:ext uri="{FF2B5EF4-FFF2-40B4-BE49-F238E27FC236}">
                <a16:creationId xmlns:a16="http://schemas.microsoft.com/office/drawing/2014/main" id="{D9BC095D-9236-6113-AEA0-0E5520AEF780}"/>
              </a:ext>
            </a:extLst>
          </p:cNvPr>
          <p:cNvSpPr/>
          <p:nvPr/>
        </p:nvSpPr>
        <p:spPr>
          <a:xfrm>
            <a:off x="5720508" y="4725372"/>
            <a:ext cx="1200750" cy="410431"/>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Rectangle: Rounded Corners 45">
            <a:extLst>
              <a:ext uri="{FF2B5EF4-FFF2-40B4-BE49-F238E27FC236}">
                <a16:creationId xmlns:a16="http://schemas.microsoft.com/office/drawing/2014/main" id="{70765E40-9AFA-298D-87DE-206210D88309}"/>
              </a:ext>
            </a:extLst>
          </p:cNvPr>
          <p:cNvSpPr/>
          <p:nvPr/>
        </p:nvSpPr>
        <p:spPr>
          <a:xfrm>
            <a:off x="5720508" y="5162655"/>
            <a:ext cx="1200750" cy="29914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Rounded Corners 48">
            <a:extLst>
              <a:ext uri="{FF2B5EF4-FFF2-40B4-BE49-F238E27FC236}">
                <a16:creationId xmlns:a16="http://schemas.microsoft.com/office/drawing/2014/main" id="{20227B86-8F33-11DD-C62A-A7A8D2BFE5A7}"/>
              </a:ext>
            </a:extLst>
          </p:cNvPr>
          <p:cNvSpPr/>
          <p:nvPr/>
        </p:nvSpPr>
        <p:spPr>
          <a:xfrm>
            <a:off x="5726114" y="3064843"/>
            <a:ext cx="1200149" cy="42200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5150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18E3-CD49-F4B7-8C70-263A2E3C467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192613A6-62FD-7DDD-1261-4BA4BA154B9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3D21DE7-9A76-3A18-830C-4541835448FF}"/>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CDF2B4B1-0F08-9B2E-8B9A-4CB0C7A2095C}"/>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SETTING SCREEN</a:t>
            </a:r>
          </a:p>
        </p:txBody>
      </p:sp>
      <p:sp>
        <p:nvSpPr>
          <p:cNvPr id="6" name="TextBox 5">
            <a:extLst>
              <a:ext uri="{FF2B5EF4-FFF2-40B4-BE49-F238E27FC236}">
                <a16:creationId xmlns:a16="http://schemas.microsoft.com/office/drawing/2014/main" id="{CEDC2272-06D4-28B1-E907-69A55EEC5456}"/>
              </a:ext>
            </a:extLst>
          </p:cNvPr>
          <p:cNvSpPr txBox="1"/>
          <p:nvPr/>
        </p:nvSpPr>
        <p:spPr>
          <a:xfrm>
            <a:off x="4005505" y="1690818"/>
            <a:ext cx="7095113" cy="4217565"/>
          </a:xfrm>
          <a:prstGeom prst="rect">
            <a:avLst/>
          </a:prstGeom>
          <a:solidFill>
            <a:srgbClr val="002060"/>
          </a:solidFill>
        </p:spPr>
        <p:txBody>
          <a:bodyPr wrap="square">
            <a:spAutoFit/>
          </a:bodyPr>
          <a:lstStyle>
            <a:defPPr>
              <a:defRPr lang="en-US"/>
            </a:defPPr>
            <a:lvl1pPr algn="just">
              <a:defRPr sz="1400">
                <a:solidFill>
                  <a:schemeClr val="bg1"/>
                </a:solidFill>
              </a:defRPr>
            </a:lvl1pPr>
          </a:lstStyle>
          <a:p>
            <a:pPr>
              <a:lnSpc>
                <a:spcPct val="150000"/>
              </a:lnSpc>
            </a:pPr>
            <a:r>
              <a:rPr lang="en-US" sz="1200" b="1" dirty="0">
                <a:latin typeface="Avenir Book" panose="02000503020000020003"/>
              </a:rPr>
              <a:t>Reset : </a:t>
            </a:r>
          </a:p>
          <a:p>
            <a:pPr marL="457200" lvl="2" algn="just">
              <a:lnSpc>
                <a:spcPct val="150000"/>
              </a:lnSpc>
            </a:pPr>
            <a:r>
              <a:rPr lang="en-US" sz="1200" dirty="0">
                <a:solidFill>
                  <a:schemeClr val="bg1"/>
                </a:solidFill>
                <a:latin typeface="Avenir Book" panose="02000503020000020003"/>
              </a:rPr>
              <a:t>If tap on the Reset button, All filter settings are removed and set the default setting.</a:t>
            </a:r>
          </a:p>
          <a:p>
            <a:pPr indent="-342900">
              <a:lnSpc>
                <a:spcPct val="150000"/>
              </a:lnSpc>
              <a:buAutoNum type="arabicPeriod"/>
            </a:pPr>
            <a:endParaRPr lang="en-US" sz="1200" b="1" dirty="0">
              <a:latin typeface="Avenir Book" panose="02000503020000020003"/>
            </a:endParaRPr>
          </a:p>
          <a:p>
            <a:pPr indent="-342900">
              <a:lnSpc>
                <a:spcPct val="150000"/>
              </a:lnSpc>
              <a:buAutoNum type="arabicPeriod"/>
            </a:pPr>
            <a:r>
              <a:rPr lang="en-US" sz="1200" b="1" dirty="0">
                <a:latin typeface="Avenir Book" panose="02000503020000020003"/>
              </a:rPr>
              <a:t>Scan/Download Process:</a:t>
            </a:r>
          </a:p>
          <a:p>
            <a:pPr marL="457200" lvl="2" algn="just">
              <a:lnSpc>
                <a:spcPct val="150000"/>
              </a:lnSpc>
            </a:pPr>
            <a:r>
              <a:rPr lang="en-US" sz="1200" dirty="0">
                <a:solidFill>
                  <a:schemeClr val="bg1"/>
                </a:solidFill>
                <a:latin typeface="Avenir Book" panose="02000503020000020003"/>
              </a:rPr>
              <a:t>This is the Enabled option to Scan and Download the Data. If Disabled, then getting stops collecting the Nearby device’s data.</a:t>
            </a:r>
          </a:p>
          <a:p>
            <a:pPr marL="0" lvl="1" indent="-342900" algn="just">
              <a:lnSpc>
                <a:spcPct val="150000"/>
              </a:lnSpc>
              <a:buFont typeface="+mj-lt"/>
              <a:buAutoNum type="arabicPeriod"/>
            </a:pPr>
            <a:endParaRPr lang="en-US" sz="1200" dirty="0">
              <a:solidFill>
                <a:schemeClr val="bg1"/>
              </a:solidFill>
              <a:latin typeface="Avenir Book" panose="02000503020000020003"/>
            </a:endParaRPr>
          </a:p>
          <a:p>
            <a:pPr indent="-342900">
              <a:lnSpc>
                <a:spcPct val="150000"/>
              </a:lnSpc>
              <a:buFont typeface="+mj-lt"/>
              <a:buAutoNum type="arabicPeriod"/>
            </a:pPr>
            <a:r>
              <a:rPr lang="en-IN" sz="1200" b="1" dirty="0">
                <a:latin typeface="Avenir Book" panose="02000503020000020003"/>
              </a:rPr>
              <a:t>Asset Scan Mode</a:t>
            </a:r>
            <a:r>
              <a:rPr lang="en-US" sz="1200" b="1" dirty="0">
                <a:latin typeface="Avenir Book" panose="02000503020000020003"/>
              </a:rPr>
              <a:t> :</a:t>
            </a:r>
            <a:r>
              <a:rPr lang="en-IN" sz="1200" b="1" dirty="0">
                <a:latin typeface="Avenir Book" panose="02000503020000020003"/>
              </a:rPr>
              <a:t> </a:t>
            </a:r>
          </a:p>
          <a:p>
            <a:pPr marL="457200" lvl="2" algn="just">
              <a:lnSpc>
                <a:spcPct val="150000"/>
              </a:lnSpc>
            </a:pPr>
            <a:r>
              <a:rPr lang="en-US" sz="1200" b="1" dirty="0">
                <a:solidFill>
                  <a:schemeClr val="bg1"/>
                </a:solidFill>
                <a:latin typeface="Avenir Book" panose="02000503020000020003"/>
              </a:rPr>
              <a:t>Recommended</a:t>
            </a:r>
            <a:r>
              <a:rPr lang="en-US" sz="1200" dirty="0">
                <a:solidFill>
                  <a:schemeClr val="bg1"/>
                </a:solidFill>
                <a:latin typeface="Avenir Book" panose="02000503020000020003"/>
              </a:rPr>
              <a:t> &gt; The Device becomes slow compared to fast mode, but It consumes a moderate battery.</a:t>
            </a:r>
          </a:p>
          <a:p>
            <a:pPr marL="457200" lvl="2" algn="just">
              <a:lnSpc>
                <a:spcPct val="150000"/>
              </a:lnSpc>
            </a:pPr>
            <a:r>
              <a:rPr lang="en-IN" sz="1200" b="1" dirty="0">
                <a:solidFill>
                  <a:schemeClr val="bg1"/>
                </a:solidFill>
                <a:latin typeface="Avenir Book" panose="02000503020000020003"/>
              </a:rPr>
              <a:t>Fast</a:t>
            </a:r>
            <a:r>
              <a:rPr lang="en-IN" sz="1200" dirty="0">
                <a:solidFill>
                  <a:schemeClr val="bg1"/>
                </a:solidFill>
                <a:latin typeface="Avenir Book" panose="02000503020000020003"/>
              </a:rPr>
              <a:t> &gt; Device comes fast while scanning in VH, but It consumes more battery.</a:t>
            </a:r>
          </a:p>
          <a:p>
            <a:pPr marL="457200" lvl="2" algn="just">
              <a:lnSpc>
                <a:spcPct val="150000"/>
              </a:lnSpc>
            </a:pPr>
            <a:r>
              <a:rPr lang="en-IN" sz="1200" b="1" dirty="0">
                <a:solidFill>
                  <a:schemeClr val="bg1"/>
                </a:solidFill>
                <a:latin typeface="Avenir Book" panose="02000503020000020003"/>
              </a:rPr>
              <a:t>Slow</a:t>
            </a:r>
            <a:r>
              <a:rPr lang="en-IN" sz="1200" dirty="0">
                <a:solidFill>
                  <a:schemeClr val="bg1"/>
                </a:solidFill>
                <a:latin typeface="Avenir Book" panose="02000503020000020003"/>
              </a:rPr>
              <a:t> &gt; Device comes slowly while scanning in VH, but It consumes less battery.</a:t>
            </a:r>
          </a:p>
          <a:p>
            <a:pPr marL="0" lvl="1" indent="-342900" algn="just">
              <a:lnSpc>
                <a:spcPct val="150000"/>
              </a:lnSpc>
              <a:buFont typeface="+mj-lt"/>
              <a:buAutoNum type="arabicPeriod"/>
            </a:pPr>
            <a:endParaRPr lang="en-IN" sz="1200" dirty="0">
              <a:solidFill>
                <a:schemeClr val="bg1"/>
              </a:solidFill>
              <a:latin typeface="Avenir Book" panose="02000503020000020003"/>
            </a:endParaRPr>
          </a:p>
          <a:p>
            <a:pPr indent="-342900">
              <a:lnSpc>
                <a:spcPct val="150000"/>
              </a:lnSpc>
              <a:buFont typeface="+mj-lt"/>
              <a:buAutoNum type="arabicPeriod"/>
            </a:pPr>
            <a:r>
              <a:rPr lang="en-US" sz="1200" b="1" dirty="0">
                <a:latin typeface="Avenir Book" panose="02000503020000020003"/>
              </a:rPr>
              <a:t>Run Only in Working Hours : </a:t>
            </a:r>
          </a:p>
          <a:p>
            <a:pPr marL="457200" lvl="2" algn="just">
              <a:lnSpc>
                <a:spcPct val="150000"/>
              </a:lnSpc>
            </a:pPr>
            <a:r>
              <a:rPr lang="en-US" sz="1200" dirty="0">
                <a:solidFill>
                  <a:schemeClr val="bg1"/>
                </a:solidFill>
                <a:latin typeface="Avenir Book" panose="02000503020000020003"/>
              </a:rPr>
              <a:t>VH will work during scheduled hours of work. Without working hours VH processing is disabled even the scan button is disabled.</a:t>
            </a:r>
          </a:p>
        </p:txBody>
      </p:sp>
      <p:grpSp>
        <p:nvGrpSpPr>
          <p:cNvPr id="7" name="Group 6">
            <a:extLst>
              <a:ext uri="{FF2B5EF4-FFF2-40B4-BE49-F238E27FC236}">
                <a16:creationId xmlns:a16="http://schemas.microsoft.com/office/drawing/2014/main" id="{E004FBCB-8C56-909C-3554-081089CF2CC1}"/>
              </a:ext>
            </a:extLst>
          </p:cNvPr>
          <p:cNvGrpSpPr/>
          <p:nvPr/>
        </p:nvGrpSpPr>
        <p:grpSpPr>
          <a:xfrm>
            <a:off x="1181147" y="1855663"/>
            <a:ext cx="2165378" cy="3887876"/>
            <a:chOff x="1181147" y="1855663"/>
            <a:chExt cx="2165378" cy="3887876"/>
          </a:xfrm>
        </p:grpSpPr>
        <p:grpSp>
          <p:nvGrpSpPr>
            <p:cNvPr id="38" name="Group 37">
              <a:extLst>
                <a:ext uri="{FF2B5EF4-FFF2-40B4-BE49-F238E27FC236}">
                  <a16:creationId xmlns:a16="http://schemas.microsoft.com/office/drawing/2014/main" id="{542C1BF3-FE0A-24FD-AEE6-48D3300B9522}"/>
                </a:ext>
              </a:extLst>
            </p:cNvPr>
            <p:cNvGrpSpPr/>
            <p:nvPr/>
          </p:nvGrpSpPr>
          <p:grpSpPr>
            <a:xfrm>
              <a:off x="1181147" y="1855663"/>
              <a:ext cx="2165378" cy="3887876"/>
              <a:chOff x="1399569" y="1855664"/>
              <a:chExt cx="2165378" cy="3887876"/>
            </a:xfrm>
          </p:grpSpPr>
          <p:pic>
            <p:nvPicPr>
              <p:cNvPr id="4" name="Picture 3">
                <a:extLst>
                  <a:ext uri="{FF2B5EF4-FFF2-40B4-BE49-F238E27FC236}">
                    <a16:creationId xmlns:a16="http://schemas.microsoft.com/office/drawing/2014/main" id="{9C50ECD6-8012-1AC0-AE44-9F16100FFFDE}"/>
                  </a:ext>
                </a:extLst>
              </p:cNvPr>
              <p:cNvPicPr>
                <a:picLocks/>
              </p:cNvPicPr>
              <p:nvPr/>
            </p:nvPicPr>
            <p:blipFill>
              <a:blip r:embed="rId4"/>
              <a:srcRect/>
              <a:stretch/>
            </p:blipFill>
            <p:spPr>
              <a:xfrm>
                <a:off x="1748507" y="1855664"/>
                <a:ext cx="1816440" cy="3887876"/>
              </a:xfrm>
              <a:prstGeom prst="rect">
                <a:avLst/>
              </a:prstGeom>
              <a:ln w="28575">
                <a:solidFill>
                  <a:srgbClr val="002060"/>
                </a:solidFill>
              </a:ln>
            </p:spPr>
          </p:pic>
          <p:sp>
            <p:nvSpPr>
              <p:cNvPr id="9" name="Teardrop 8">
                <a:extLst>
                  <a:ext uri="{FF2B5EF4-FFF2-40B4-BE49-F238E27FC236}">
                    <a16:creationId xmlns:a16="http://schemas.microsoft.com/office/drawing/2014/main" id="{E88D4F5C-64D7-80DD-1C42-4802394EA72B}"/>
                  </a:ext>
                </a:extLst>
              </p:cNvPr>
              <p:cNvSpPr/>
              <p:nvPr/>
            </p:nvSpPr>
            <p:spPr>
              <a:xfrm>
                <a:off x="1399569" y="2618767"/>
                <a:ext cx="348938" cy="389513"/>
              </a:xfrm>
              <a:prstGeom prst="teardrop">
                <a:avLst/>
              </a:prstGeom>
              <a:solidFill>
                <a:srgbClr val="002060"/>
              </a:solidFill>
            </p:spPr>
            <p:txBody>
              <a:bodyPr wrap="square">
                <a:spAutoFit/>
              </a:bodyPr>
              <a:lstStyle/>
              <a:p>
                <a:pPr algn="just"/>
                <a:r>
                  <a:rPr lang="en-US" sz="1200" dirty="0">
                    <a:solidFill>
                      <a:schemeClr val="bg1"/>
                    </a:solidFill>
                  </a:rPr>
                  <a:t>1</a:t>
                </a:r>
              </a:p>
            </p:txBody>
          </p:sp>
          <p:sp>
            <p:nvSpPr>
              <p:cNvPr id="23" name="Teardrop 22">
                <a:extLst>
                  <a:ext uri="{FF2B5EF4-FFF2-40B4-BE49-F238E27FC236}">
                    <a16:creationId xmlns:a16="http://schemas.microsoft.com/office/drawing/2014/main" id="{807549B9-0719-686A-52DD-11D24A0C90F0}"/>
                  </a:ext>
                </a:extLst>
              </p:cNvPr>
              <p:cNvSpPr/>
              <p:nvPr/>
            </p:nvSpPr>
            <p:spPr>
              <a:xfrm>
                <a:off x="1399569" y="3046888"/>
                <a:ext cx="348938" cy="389513"/>
              </a:xfrm>
              <a:prstGeom prst="teardrop">
                <a:avLst>
                  <a:gd name="adj" fmla="val 100000"/>
                </a:avLst>
              </a:prstGeom>
              <a:solidFill>
                <a:srgbClr val="002060"/>
              </a:solidFill>
            </p:spPr>
            <p:txBody>
              <a:bodyPr wrap="square">
                <a:spAutoFit/>
              </a:bodyPr>
              <a:lstStyle/>
              <a:p>
                <a:pPr algn="just"/>
                <a:r>
                  <a:rPr lang="en-US" sz="1200" dirty="0">
                    <a:solidFill>
                      <a:schemeClr val="bg1"/>
                    </a:solidFill>
                  </a:rPr>
                  <a:t>2</a:t>
                </a:r>
              </a:p>
            </p:txBody>
          </p:sp>
          <p:sp>
            <p:nvSpPr>
              <p:cNvPr id="26" name="Teardrop 25">
                <a:extLst>
                  <a:ext uri="{FF2B5EF4-FFF2-40B4-BE49-F238E27FC236}">
                    <a16:creationId xmlns:a16="http://schemas.microsoft.com/office/drawing/2014/main" id="{35C6DDC7-8C5D-67EC-152E-D1B4F1F1035F}"/>
                  </a:ext>
                </a:extLst>
              </p:cNvPr>
              <p:cNvSpPr/>
              <p:nvPr/>
            </p:nvSpPr>
            <p:spPr>
              <a:xfrm>
                <a:off x="1399571" y="3903130"/>
                <a:ext cx="348936" cy="389513"/>
              </a:xfrm>
              <a:prstGeom prst="teardrop">
                <a:avLst/>
              </a:prstGeom>
              <a:solidFill>
                <a:srgbClr val="002060"/>
              </a:solidFill>
            </p:spPr>
            <p:txBody>
              <a:bodyPr wrap="square">
                <a:spAutoFit/>
              </a:bodyPr>
              <a:lstStyle/>
              <a:p>
                <a:pPr algn="just"/>
                <a:r>
                  <a:rPr lang="en-US" sz="1200" dirty="0">
                    <a:solidFill>
                      <a:schemeClr val="bg1"/>
                    </a:solidFill>
                  </a:rPr>
                  <a:t>3</a:t>
                </a:r>
              </a:p>
            </p:txBody>
          </p:sp>
        </p:grpSp>
        <p:sp>
          <p:nvSpPr>
            <p:cNvPr id="5" name="Rectangle: Rounded Corners 4">
              <a:extLst>
                <a:ext uri="{FF2B5EF4-FFF2-40B4-BE49-F238E27FC236}">
                  <a16:creationId xmlns:a16="http://schemas.microsoft.com/office/drawing/2014/main" id="{250B702A-4C7F-C434-4648-CA1153572426}"/>
                </a:ext>
              </a:extLst>
            </p:cNvPr>
            <p:cNvSpPr/>
            <p:nvPr/>
          </p:nvSpPr>
          <p:spPr>
            <a:xfrm>
              <a:off x="2956560" y="2278099"/>
              <a:ext cx="347980" cy="18570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5352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178E-1A51-D5F9-4639-4499FFAB2D8C}"/>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E254161F-D02D-164E-91DA-2BCAFE4E6446}"/>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39E2739-654F-99AE-7F40-0B741DF88BE1}"/>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6" name="TextBox 5">
            <a:extLst>
              <a:ext uri="{FF2B5EF4-FFF2-40B4-BE49-F238E27FC236}">
                <a16:creationId xmlns:a16="http://schemas.microsoft.com/office/drawing/2014/main" id="{CC360300-71B2-2C67-3298-1E74924451C6}"/>
              </a:ext>
            </a:extLst>
          </p:cNvPr>
          <p:cNvSpPr txBox="1"/>
          <p:nvPr/>
        </p:nvSpPr>
        <p:spPr>
          <a:xfrm>
            <a:off x="4575838" y="2321526"/>
            <a:ext cx="6701602" cy="2924903"/>
          </a:xfrm>
          <a:prstGeom prst="rect">
            <a:avLst/>
          </a:prstGeom>
          <a:solidFill>
            <a:srgbClr val="002060"/>
          </a:solidFill>
        </p:spPr>
        <p:txBody>
          <a:bodyPr wrap="square">
            <a:spAutoFit/>
          </a:bodyPr>
          <a:lstStyle>
            <a:defPPr>
              <a:defRPr lang="en-US"/>
            </a:defPPr>
            <a:lvl1pPr algn="just">
              <a:defRPr sz="1400">
                <a:solidFill>
                  <a:schemeClr val="bg1"/>
                </a:solidFill>
              </a:defRPr>
            </a:lvl1pPr>
          </a:lstStyle>
          <a:p>
            <a:pPr indent="-342900">
              <a:lnSpc>
                <a:spcPct val="150000"/>
              </a:lnSpc>
              <a:buFont typeface="+mj-lt"/>
              <a:buAutoNum type="arabicPeriod" startAt="4"/>
            </a:pPr>
            <a:r>
              <a:rPr lang="en-US" sz="1200" b="1" dirty="0">
                <a:latin typeface="Avenir Book" panose="02000503020000020003"/>
              </a:rPr>
              <a:t>Use Notification Vibration : </a:t>
            </a:r>
          </a:p>
          <a:p>
            <a:pPr marL="457200" lvl="2" algn="just">
              <a:lnSpc>
                <a:spcPct val="150000"/>
              </a:lnSpc>
            </a:pPr>
            <a:r>
              <a:rPr lang="en-US" sz="1200" dirty="0">
                <a:solidFill>
                  <a:schemeClr val="bg1"/>
                </a:solidFill>
                <a:latin typeface="Avenir Book" panose="02000503020000020003"/>
              </a:rPr>
              <a:t>If this option is enabled the user gets notified by vibration once the data download is complete.</a:t>
            </a:r>
          </a:p>
          <a:p>
            <a:pPr marL="457200" lvl="2" algn="just"/>
            <a:endParaRPr lang="en-US" sz="1200" dirty="0">
              <a:solidFill>
                <a:schemeClr val="bg1"/>
              </a:solidFill>
              <a:latin typeface="Avenir Book" panose="02000503020000020003"/>
            </a:endParaRPr>
          </a:p>
          <a:p>
            <a:pPr indent="-342900">
              <a:lnSpc>
                <a:spcPct val="150000"/>
              </a:lnSpc>
              <a:buFont typeface="+mj-lt"/>
              <a:buAutoNum type="arabicPeriod" startAt="4"/>
            </a:pPr>
            <a:r>
              <a:rPr lang="en-US" sz="1200" b="1" dirty="0">
                <a:latin typeface="Avenir Book" panose="02000503020000020003"/>
              </a:rPr>
              <a:t>Use Notification Sound : </a:t>
            </a:r>
          </a:p>
          <a:p>
            <a:pPr marL="457200" lvl="2" algn="just">
              <a:lnSpc>
                <a:spcPct val="150000"/>
              </a:lnSpc>
            </a:pPr>
            <a:r>
              <a:rPr lang="en-US" sz="1200" dirty="0">
                <a:solidFill>
                  <a:schemeClr val="bg1"/>
                </a:solidFill>
                <a:latin typeface="Avenir Book" panose="02000503020000020003"/>
              </a:rPr>
              <a:t>If this option is enabled the user gets notified by Sound once the data download is complete.</a:t>
            </a:r>
          </a:p>
          <a:p>
            <a:pPr marL="457200" lvl="2" algn="just"/>
            <a:endParaRPr lang="en-US" sz="1200" dirty="0">
              <a:solidFill>
                <a:schemeClr val="bg1"/>
              </a:solidFill>
              <a:latin typeface="Avenir Book" panose="02000503020000020003"/>
            </a:endParaRPr>
          </a:p>
          <a:p>
            <a:pPr indent="-342900">
              <a:lnSpc>
                <a:spcPct val="150000"/>
              </a:lnSpc>
              <a:buFont typeface="+mj-lt"/>
              <a:buAutoNum type="arabicPeriod" startAt="4"/>
            </a:pPr>
            <a:r>
              <a:rPr lang="en-US" sz="1200" b="1" dirty="0">
                <a:latin typeface="Avenir Book" panose="02000503020000020003"/>
              </a:rPr>
              <a:t>Bugfender Log Status: </a:t>
            </a:r>
          </a:p>
          <a:p>
            <a:pPr marL="457200" lvl="2" algn="just">
              <a:lnSpc>
                <a:spcPct val="150000"/>
              </a:lnSpc>
            </a:pPr>
            <a:r>
              <a:rPr lang="en-US" sz="1200" dirty="0">
                <a:solidFill>
                  <a:schemeClr val="bg1"/>
                </a:solidFill>
                <a:latin typeface="Avenir Book" panose="02000503020000020003"/>
              </a:rPr>
              <a:t>If this option is enabled the user gets sent the application log and actions to the Bugfender server.</a:t>
            </a:r>
          </a:p>
          <a:p>
            <a:pPr marL="457200" lvl="2" algn="just">
              <a:lnSpc>
                <a:spcPct val="150000"/>
              </a:lnSpc>
            </a:pPr>
            <a:endParaRPr lang="en-US" sz="1200" dirty="0">
              <a:solidFill>
                <a:schemeClr val="bg1"/>
              </a:solidFill>
              <a:latin typeface="Avenir Book" panose="02000503020000020003"/>
            </a:endParaRPr>
          </a:p>
          <a:p>
            <a:pPr indent="-342900">
              <a:lnSpc>
                <a:spcPct val="150000"/>
              </a:lnSpc>
              <a:buFont typeface="+mj-lt"/>
              <a:buAutoNum type="arabicPeriod" startAt="4"/>
            </a:pPr>
            <a:r>
              <a:rPr lang="en-US" sz="1200" b="1" dirty="0">
                <a:latin typeface="Avenir Book" panose="02000503020000020003"/>
              </a:rPr>
              <a:t>Location Accuracy : </a:t>
            </a:r>
          </a:p>
          <a:p>
            <a:pPr marL="457200" lvl="2" algn="just">
              <a:lnSpc>
                <a:spcPct val="150000"/>
              </a:lnSpc>
            </a:pPr>
            <a:r>
              <a:rPr lang="en-US" sz="1200" dirty="0">
                <a:solidFill>
                  <a:schemeClr val="bg1"/>
                </a:solidFill>
                <a:latin typeface="Avenir Book" panose="02000503020000020003"/>
              </a:rPr>
              <a:t>By default, the Application uses the Google-based GPS Base Location with High Accuracy mode.</a:t>
            </a:r>
          </a:p>
        </p:txBody>
      </p:sp>
      <p:grpSp>
        <p:nvGrpSpPr>
          <p:cNvPr id="38" name="Group 37">
            <a:extLst>
              <a:ext uri="{FF2B5EF4-FFF2-40B4-BE49-F238E27FC236}">
                <a16:creationId xmlns:a16="http://schemas.microsoft.com/office/drawing/2014/main" id="{C311A218-192A-348E-2F39-4270C0A7E023}"/>
              </a:ext>
            </a:extLst>
          </p:cNvPr>
          <p:cNvGrpSpPr/>
          <p:nvPr/>
        </p:nvGrpSpPr>
        <p:grpSpPr>
          <a:xfrm>
            <a:off x="1166881" y="1855663"/>
            <a:ext cx="2168626" cy="3887876"/>
            <a:chOff x="1385303" y="1855664"/>
            <a:chExt cx="2168626" cy="3887876"/>
          </a:xfrm>
        </p:grpSpPr>
        <p:pic>
          <p:nvPicPr>
            <p:cNvPr id="4" name="Picture 3">
              <a:extLst>
                <a:ext uri="{FF2B5EF4-FFF2-40B4-BE49-F238E27FC236}">
                  <a16:creationId xmlns:a16="http://schemas.microsoft.com/office/drawing/2014/main" id="{B5C2280F-2F1E-AAF0-FF08-5A6BDC6E0E77}"/>
                </a:ext>
              </a:extLst>
            </p:cNvPr>
            <p:cNvPicPr>
              <a:picLocks/>
            </p:cNvPicPr>
            <p:nvPr/>
          </p:nvPicPr>
          <p:blipFill>
            <a:blip r:embed="rId4"/>
            <a:srcRect/>
            <a:stretch/>
          </p:blipFill>
          <p:spPr>
            <a:xfrm>
              <a:off x="1759525" y="1855664"/>
              <a:ext cx="1794404" cy="3887876"/>
            </a:xfrm>
            <a:prstGeom prst="rect">
              <a:avLst/>
            </a:prstGeom>
            <a:ln w="28575">
              <a:solidFill>
                <a:srgbClr val="002060"/>
              </a:solidFill>
            </a:ln>
          </p:spPr>
        </p:pic>
        <p:sp>
          <p:nvSpPr>
            <p:cNvPr id="9" name="Teardrop 8">
              <a:extLst>
                <a:ext uri="{FF2B5EF4-FFF2-40B4-BE49-F238E27FC236}">
                  <a16:creationId xmlns:a16="http://schemas.microsoft.com/office/drawing/2014/main" id="{C5BB4CD2-CF26-1C3D-25CF-75BA0BDDE394}"/>
                </a:ext>
              </a:extLst>
            </p:cNvPr>
            <p:cNvSpPr/>
            <p:nvPr/>
          </p:nvSpPr>
          <p:spPr>
            <a:xfrm>
              <a:off x="1410587" y="2385402"/>
              <a:ext cx="348938" cy="389513"/>
            </a:xfrm>
            <a:prstGeom prst="teardrop">
              <a:avLst/>
            </a:prstGeom>
            <a:solidFill>
              <a:srgbClr val="002060"/>
            </a:solidFill>
          </p:spPr>
          <p:txBody>
            <a:bodyPr wrap="square">
              <a:spAutoFit/>
            </a:bodyPr>
            <a:lstStyle/>
            <a:p>
              <a:pPr algn="just"/>
              <a:r>
                <a:rPr lang="en-US" sz="1200" dirty="0">
                  <a:solidFill>
                    <a:schemeClr val="bg1"/>
                  </a:solidFill>
                </a:rPr>
                <a:t>4</a:t>
              </a:r>
            </a:p>
          </p:txBody>
        </p:sp>
        <p:sp>
          <p:nvSpPr>
            <p:cNvPr id="23" name="Teardrop 22">
              <a:extLst>
                <a:ext uri="{FF2B5EF4-FFF2-40B4-BE49-F238E27FC236}">
                  <a16:creationId xmlns:a16="http://schemas.microsoft.com/office/drawing/2014/main" id="{740AF086-D215-89E6-8800-D8D93AA2ABBC}"/>
                </a:ext>
              </a:extLst>
            </p:cNvPr>
            <p:cNvSpPr/>
            <p:nvPr/>
          </p:nvSpPr>
          <p:spPr>
            <a:xfrm>
              <a:off x="1399569" y="2889934"/>
              <a:ext cx="348938" cy="389513"/>
            </a:xfrm>
            <a:prstGeom prst="teardrop">
              <a:avLst>
                <a:gd name="adj" fmla="val 100000"/>
              </a:avLst>
            </a:prstGeom>
            <a:solidFill>
              <a:srgbClr val="002060"/>
            </a:solidFill>
          </p:spPr>
          <p:txBody>
            <a:bodyPr wrap="square">
              <a:spAutoFit/>
            </a:bodyPr>
            <a:lstStyle/>
            <a:p>
              <a:pPr algn="just"/>
              <a:r>
                <a:rPr lang="en-US" sz="1200" dirty="0">
                  <a:solidFill>
                    <a:schemeClr val="bg1"/>
                  </a:solidFill>
                </a:rPr>
                <a:t>5</a:t>
              </a:r>
            </a:p>
          </p:txBody>
        </p:sp>
        <p:sp>
          <p:nvSpPr>
            <p:cNvPr id="26" name="Teardrop 25">
              <a:extLst>
                <a:ext uri="{FF2B5EF4-FFF2-40B4-BE49-F238E27FC236}">
                  <a16:creationId xmlns:a16="http://schemas.microsoft.com/office/drawing/2014/main" id="{9A7911C2-B2CD-5A01-4FE3-E057D5E82071}"/>
                </a:ext>
              </a:extLst>
            </p:cNvPr>
            <p:cNvSpPr/>
            <p:nvPr/>
          </p:nvSpPr>
          <p:spPr>
            <a:xfrm>
              <a:off x="1385303" y="3394466"/>
              <a:ext cx="348936" cy="389513"/>
            </a:xfrm>
            <a:prstGeom prst="teardrop">
              <a:avLst/>
            </a:prstGeom>
            <a:solidFill>
              <a:srgbClr val="002060"/>
            </a:solidFill>
          </p:spPr>
          <p:txBody>
            <a:bodyPr wrap="square">
              <a:spAutoFit/>
            </a:bodyPr>
            <a:lstStyle/>
            <a:p>
              <a:pPr algn="just"/>
              <a:r>
                <a:rPr lang="en-US" sz="1200" dirty="0">
                  <a:solidFill>
                    <a:schemeClr val="bg1"/>
                  </a:solidFill>
                </a:rPr>
                <a:t>6</a:t>
              </a:r>
            </a:p>
          </p:txBody>
        </p:sp>
        <p:sp>
          <p:nvSpPr>
            <p:cNvPr id="27" name="Teardrop 26">
              <a:extLst>
                <a:ext uri="{FF2B5EF4-FFF2-40B4-BE49-F238E27FC236}">
                  <a16:creationId xmlns:a16="http://schemas.microsoft.com/office/drawing/2014/main" id="{26CAF9D7-8C89-2B1C-604E-D422A3B22A89}"/>
                </a:ext>
              </a:extLst>
            </p:cNvPr>
            <p:cNvSpPr/>
            <p:nvPr/>
          </p:nvSpPr>
          <p:spPr>
            <a:xfrm>
              <a:off x="1385303" y="4232188"/>
              <a:ext cx="348936" cy="389513"/>
            </a:xfrm>
            <a:prstGeom prst="teardrop">
              <a:avLst/>
            </a:prstGeom>
            <a:solidFill>
              <a:srgbClr val="002060"/>
            </a:solidFill>
          </p:spPr>
          <p:txBody>
            <a:bodyPr wrap="square">
              <a:spAutoFit/>
            </a:bodyPr>
            <a:lstStyle/>
            <a:p>
              <a:pPr algn="just"/>
              <a:r>
                <a:rPr lang="en-US" sz="1200" dirty="0">
                  <a:solidFill>
                    <a:schemeClr val="bg1"/>
                  </a:solidFill>
                </a:rPr>
                <a:t>7</a:t>
              </a:r>
            </a:p>
          </p:txBody>
        </p:sp>
      </p:grpSp>
      <p:sp>
        <p:nvSpPr>
          <p:cNvPr id="3" name="Title 1">
            <a:extLst>
              <a:ext uri="{FF2B5EF4-FFF2-40B4-BE49-F238E27FC236}">
                <a16:creationId xmlns:a16="http://schemas.microsoft.com/office/drawing/2014/main" id="{935F3C99-F627-3C27-AEBE-1DE4A1801491}"/>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SETTING SCREEN (Cont’d)</a:t>
            </a:r>
          </a:p>
        </p:txBody>
      </p:sp>
    </p:spTree>
    <p:extLst>
      <p:ext uri="{BB962C8B-B14F-4D97-AF65-F5344CB8AC3E}">
        <p14:creationId xmlns:p14="http://schemas.microsoft.com/office/powerpoint/2010/main" val="406721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3D801-5EDE-6E2B-A94E-0052E100364B}"/>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C7C44549-F0C2-C23C-287C-23719127A753}"/>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B2C107D-E8CF-9CD5-943F-3FB7238BD8BA}"/>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extBox 4">
            <a:extLst>
              <a:ext uri="{FF2B5EF4-FFF2-40B4-BE49-F238E27FC236}">
                <a16:creationId xmlns:a16="http://schemas.microsoft.com/office/drawing/2014/main" id="{A3DD7485-E785-E881-8A8A-84E78C02F61A}"/>
              </a:ext>
            </a:extLst>
          </p:cNvPr>
          <p:cNvSpPr txBox="1"/>
          <p:nvPr/>
        </p:nvSpPr>
        <p:spPr>
          <a:xfrm>
            <a:off x="4630553" y="1606167"/>
            <a:ext cx="6266399" cy="3386568"/>
          </a:xfrm>
          <a:prstGeom prst="rect">
            <a:avLst/>
          </a:prstGeom>
          <a:solidFill>
            <a:srgbClr val="002060"/>
          </a:solidFill>
        </p:spPr>
        <p:txBody>
          <a:bodyPr wrap="square">
            <a:spAutoFit/>
          </a:bodyPr>
          <a:lstStyle>
            <a:defPPr>
              <a:defRPr lang="en-US"/>
            </a:defPPr>
            <a:lvl1pPr algn="just">
              <a:defRPr sz="1400">
                <a:solidFill>
                  <a:schemeClr val="bg1"/>
                </a:solidFill>
              </a:defRPr>
            </a:lvl1pPr>
          </a:lstStyle>
          <a:p>
            <a:pPr indent="-342900">
              <a:buFont typeface="+mj-lt"/>
              <a:buAutoNum type="arabicPeriod" startAt="8"/>
            </a:pPr>
            <a:r>
              <a:rPr lang="en-IN" sz="1200" b="1" dirty="0">
                <a:latin typeface="Avenir Book" panose="02000503020000020003"/>
              </a:rPr>
              <a:t>Scan/Download Process Interval: 	</a:t>
            </a:r>
          </a:p>
          <a:p>
            <a:pPr marL="457200" lvl="2" algn="just">
              <a:lnSpc>
                <a:spcPct val="150000"/>
              </a:lnSpc>
            </a:pPr>
            <a:r>
              <a:rPr lang="en-IN" sz="1200" dirty="0">
                <a:solidFill>
                  <a:schemeClr val="bg1"/>
                </a:solidFill>
                <a:latin typeface="Avenir Book" panose="02000503020000020003"/>
              </a:rPr>
              <a:t>If 15 min, then VH tries to find the device in 15 min. Users can modify that.</a:t>
            </a:r>
          </a:p>
          <a:p>
            <a:pPr marL="457200" lvl="2" algn="just">
              <a:lnSpc>
                <a:spcPct val="150000"/>
              </a:lnSpc>
            </a:pPr>
            <a:endParaRPr lang="en-IN" sz="1200" dirty="0">
              <a:solidFill>
                <a:schemeClr val="bg1"/>
              </a:solidFill>
              <a:latin typeface="Avenir Book" panose="02000503020000020003"/>
            </a:endParaRPr>
          </a:p>
          <a:p>
            <a:pPr marL="0" lvl="1" indent="-342900" algn="just">
              <a:buFont typeface="+mj-lt"/>
              <a:buAutoNum type="arabicPeriod" startAt="9"/>
            </a:pPr>
            <a:r>
              <a:rPr lang="en-IN" sz="1200" b="1" dirty="0">
                <a:solidFill>
                  <a:schemeClr val="bg1"/>
                </a:solidFill>
                <a:latin typeface="Avenir Book" panose="02000503020000020003"/>
              </a:rPr>
              <a:t>Auto Start:</a:t>
            </a:r>
          </a:p>
          <a:p>
            <a:pPr marL="457200" lvl="2" algn="just">
              <a:lnSpc>
                <a:spcPct val="150000"/>
              </a:lnSpc>
            </a:pPr>
            <a:r>
              <a:rPr lang="en-IN" sz="1200" dirty="0">
                <a:solidFill>
                  <a:schemeClr val="bg1"/>
                </a:solidFill>
                <a:latin typeface="Avenir Book" panose="02000503020000020003"/>
              </a:rPr>
              <a:t>Auto Start &gt; If VH as Service enables and VH and Bluetooth are already stopped, then when the user launches the app, both automatically start. </a:t>
            </a:r>
          </a:p>
          <a:p>
            <a:pPr marL="0" lvl="1" indent="-342900" algn="just">
              <a:buFont typeface="+mj-lt"/>
              <a:buAutoNum type="arabicPeriod" startAt="7"/>
            </a:pPr>
            <a:endParaRPr lang="en-IN" sz="1200" b="1" dirty="0">
              <a:solidFill>
                <a:schemeClr val="bg1"/>
              </a:solidFill>
              <a:latin typeface="Avenir Book" panose="02000503020000020003"/>
            </a:endParaRPr>
          </a:p>
          <a:p>
            <a:pPr marL="0" lvl="1" indent="-342900" algn="just">
              <a:buFont typeface="+mj-lt"/>
              <a:buAutoNum type="arabicPeriod" startAt="10"/>
            </a:pPr>
            <a:r>
              <a:rPr lang="en-IN" sz="1200" b="1" dirty="0">
                <a:solidFill>
                  <a:schemeClr val="bg1"/>
                </a:solidFill>
                <a:latin typeface="Avenir Book" panose="02000503020000020003"/>
              </a:rPr>
              <a:t>Data Download Cycle Limit:</a:t>
            </a:r>
          </a:p>
          <a:p>
            <a:pPr marL="457200" lvl="2" algn="just">
              <a:lnSpc>
                <a:spcPct val="150000"/>
              </a:lnSpc>
            </a:pPr>
            <a:r>
              <a:rPr lang="en-IN" sz="1200" dirty="0">
                <a:solidFill>
                  <a:schemeClr val="bg1"/>
                </a:solidFill>
                <a:latin typeface="Avenir Book" panose="02000503020000020003"/>
              </a:rPr>
              <a:t>If this option is enabled and the VH Stop Counter is set in 3 VH cycles then the device did not come in scanning post 3 scanning cycles completed, </a:t>
            </a:r>
          </a:p>
          <a:p>
            <a:pPr marL="0" lvl="1" indent="-342900" algn="just">
              <a:buFont typeface="+mj-lt"/>
              <a:buAutoNum type="arabicPeriod" startAt="10"/>
            </a:pPr>
            <a:endParaRPr lang="en-IN" sz="1200" b="1" dirty="0">
              <a:solidFill>
                <a:schemeClr val="bg1"/>
              </a:solidFill>
              <a:latin typeface="Avenir Book" panose="02000503020000020003"/>
            </a:endParaRPr>
          </a:p>
          <a:p>
            <a:pPr marL="0" lvl="1" indent="-342900" algn="just">
              <a:buFont typeface="+mj-lt"/>
              <a:buAutoNum type="arabicPeriod" startAt="11"/>
            </a:pPr>
            <a:r>
              <a:rPr lang="en-IN" sz="1200" b="1" dirty="0">
                <a:solidFill>
                  <a:schemeClr val="bg1"/>
                </a:solidFill>
                <a:latin typeface="Avenir Book" panose="02000503020000020003"/>
              </a:rPr>
              <a:t>Data Download Cycle Limit</a:t>
            </a:r>
          </a:p>
          <a:p>
            <a:pPr marL="457200" lvl="2" algn="just">
              <a:lnSpc>
                <a:spcPct val="150000"/>
              </a:lnSpc>
            </a:pPr>
            <a:r>
              <a:rPr lang="en-IN" sz="1200" dirty="0">
                <a:solidFill>
                  <a:schemeClr val="bg1"/>
                </a:solidFill>
                <a:latin typeface="Avenir Book" panose="02000503020000020003"/>
              </a:rPr>
              <a:t>If the data download cycle limit button is enabled then after the set cycle in this option, the VH Process will be stopped if there is no device found in the set cycle limit.</a:t>
            </a:r>
          </a:p>
        </p:txBody>
      </p:sp>
      <p:sp>
        <p:nvSpPr>
          <p:cNvPr id="15" name="Rectangle 14">
            <a:extLst>
              <a:ext uri="{FF2B5EF4-FFF2-40B4-BE49-F238E27FC236}">
                <a16:creationId xmlns:a16="http://schemas.microsoft.com/office/drawing/2014/main" id="{F0FB210A-8B63-DC61-DC19-DD48846219C2}"/>
              </a:ext>
            </a:extLst>
          </p:cNvPr>
          <p:cNvSpPr/>
          <p:nvPr/>
        </p:nvSpPr>
        <p:spPr>
          <a:xfrm>
            <a:off x="4630552" y="5157434"/>
            <a:ext cx="6266399" cy="616579"/>
          </a:xfrm>
          <a:prstGeom prst="rect">
            <a:avLst/>
          </a:prstGeom>
          <a:solidFill>
            <a:srgbClr val="002060"/>
          </a:solidFill>
        </p:spPr>
        <p:txBody>
          <a:bodyPr wrap="square">
            <a:spAutoFit/>
          </a:bodyPr>
          <a:lstStyle/>
          <a:p>
            <a:pPr marL="457200" lvl="2" algn="just">
              <a:lnSpc>
                <a:spcPct val="150000"/>
              </a:lnSpc>
            </a:pPr>
            <a:r>
              <a:rPr lang="en-IN" sz="1200" dirty="0">
                <a:solidFill>
                  <a:schemeClr val="bg1"/>
                </a:solidFill>
                <a:latin typeface="Avenir Book" panose="02000503020000020003"/>
              </a:rPr>
              <a:t>After changes in the Settings, press the “APPLY” Button to apply the changes and by “CANCEL” button to Cancel the Modified Changes.</a:t>
            </a:r>
            <a:endParaRPr lang="en-US" sz="1200" dirty="0">
              <a:solidFill>
                <a:schemeClr val="bg1"/>
              </a:solidFill>
              <a:latin typeface="Avenir Book" panose="02000503020000020003"/>
            </a:endParaRPr>
          </a:p>
        </p:txBody>
      </p:sp>
      <p:grpSp>
        <p:nvGrpSpPr>
          <p:cNvPr id="20" name="Group 19">
            <a:extLst>
              <a:ext uri="{FF2B5EF4-FFF2-40B4-BE49-F238E27FC236}">
                <a16:creationId xmlns:a16="http://schemas.microsoft.com/office/drawing/2014/main" id="{1B80E10A-8A7B-9D76-ECB7-E13DB7EFF9B6}"/>
              </a:ext>
            </a:extLst>
          </p:cNvPr>
          <p:cNvGrpSpPr/>
          <p:nvPr/>
        </p:nvGrpSpPr>
        <p:grpSpPr>
          <a:xfrm>
            <a:off x="1026159" y="1485062"/>
            <a:ext cx="3604393" cy="3980662"/>
            <a:chOff x="1026159" y="1855663"/>
            <a:chExt cx="3604393" cy="3980662"/>
          </a:xfrm>
        </p:grpSpPr>
        <p:grpSp>
          <p:nvGrpSpPr>
            <p:cNvPr id="38" name="Group 37">
              <a:extLst>
                <a:ext uri="{FF2B5EF4-FFF2-40B4-BE49-F238E27FC236}">
                  <a16:creationId xmlns:a16="http://schemas.microsoft.com/office/drawing/2014/main" id="{F20853EC-C052-74EF-D42A-0923039ED976}"/>
                </a:ext>
              </a:extLst>
            </p:cNvPr>
            <p:cNvGrpSpPr/>
            <p:nvPr/>
          </p:nvGrpSpPr>
          <p:grpSpPr>
            <a:xfrm>
              <a:off x="1026159" y="1855663"/>
              <a:ext cx="2309348" cy="3887876"/>
              <a:chOff x="1244581" y="1855664"/>
              <a:chExt cx="2309348" cy="3887876"/>
            </a:xfrm>
          </p:grpSpPr>
          <p:pic>
            <p:nvPicPr>
              <p:cNvPr id="4" name="Picture 3">
                <a:extLst>
                  <a:ext uri="{FF2B5EF4-FFF2-40B4-BE49-F238E27FC236}">
                    <a16:creationId xmlns:a16="http://schemas.microsoft.com/office/drawing/2014/main" id="{0A7F5F9A-C190-95D8-4E3F-10BB749969AD}"/>
                  </a:ext>
                </a:extLst>
              </p:cNvPr>
              <p:cNvPicPr>
                <a:picLocks/>
              </p:cNvPicPr>
              <p:nvPr/>
            </p:nvPicPr>
            <p:blipFill>
              <a:blip r:embed="rId4"/>
              <a:srcRect/>
              <a:stretch/>
            </p:blipFill>
            <p:spPr>
              <a:xfrm>
                <a:off x="1759525" y="1855664"/>
                <a:ext cx="1794404" cy="3887876"/>
              </a:xfrm>
              <a:prstGeom prst="rect">
                <a:avLst/>
              </a:prstGeom>
              <a:ln w="28575">
                <a:solidFill>
                  <a:srgbClr val="002060"/>
                </a:solidFill>
              </a:ln>
            </p:spPr>
          </p:pic>
          <p:sp>
            <p:nvSpPr>
              <p:cNvPr id="9" name="Teardrop 8">
                <a:extLst>
                  <a:ext uri="{FF2B5EF4-FFF2-40B4-BE49-F238E27FC236}">
                    <a16:creationId xmlns:a16="http://schemas.microsoft.com/office/drawing/2014/main" id="{BFF45F98-6E3D-77DF-7D49-DFB81A3E3C84}"/>
                  </a:ext>
                </a:extLst>
              </p:cNvPr>
              <p:cNvSpPr/>
              <p:nvPr/>
            </p:nvSpPr>
            <p:spPr>
              <a:xfrm>
                <a:off x="1356239" y="3119268"/>
                <a:ext cx="392268" cy="389513"/>
              </a:xfrm>
              <a:prstGeom prst="teardrop">
                <a:avLst/>
              </a:prstGeom>
              <a:solidFill>
                <a:srgbClr val="002060"/>
              </a:solidFill>
            </p:spPr>
            <p:txBody>
              <a:bodyPr wrap="square">
                <a:spAutoFit/>
              </a:bodyPr>
              <a:lstStyle/>
              <a:p>
                <a:pPr algn="just"/>
                <a:r>
                  <a:rPr lang="en-US" sz="1200" dirty="0">
                    <a:solidFill>
                      <a:schemeClr val="bg1"/>
                    </a:solidFill>
                  </a:rPr>
                  <a:t>8</a:t>
                </a:r>
              </a:p>
            </p:txBody>
          </p:sp>
          <p:sp>
            <p:nvSpPr>
              <p:cNvPr id="23" name="Teardrop 22">
                <a:extLst>
                  <a:ext uri="{FF2B5EF4-FFF2-40B4-BE49-F238E27FC236}">
                    <a16:creationId xmlns:a16="http://schemas.microsoft.com/office/drawing/2014/main" id="{FA7CE371-00A6-E32D-1B4C-4366E6B7CCD6}"/>
                  </a:ext>
                </a:extLst>
              </p:cNvPr>
              <p:cNvSpPr/>
              <p:nvPr/>
            </p:nvSpPr>
            <p:spPr>
              <a:xfrm>
                <a:off x="1356239" y="3604845"/>
                <a:ext cx="392268" cy="389513"/>
              </a:xfrm>
              <a:prstGeom prst="teardrop">
                <a:avLst>
                  <a:gd name="adj" fmla="val 100000"/>
                </a:avLst>
              </a:prstGeom>
              <a:solidFill>
                <a:srgbClr val="002060"/>
              </a:solidFill>
            </p:spPr>
            <p:txBody>
              <a:bodyPr wrap="square">
                <a:spAutoFit/>
              </a:bodyPr>
              <a:lstStyle/>
              <a:p>
                <a:pPr algn="just"/>
                <a:r>
                  <a:rPr lang="en-US" sz="1200" dirty="0">
                    <a:solidFill>
                      <a:schemeClr val="bg1"/>
                    </a:solidFill>
                  </a:rPr>
                  <a:t>9</a:t>
                </a:r>
              </a:p>
            </p:txBody>
          </p:sp>
          <p:sp>
            <p:nvSpPr>
              <p:cNvPr id="26" name="Teardrop 25">
                <a:extLst>
                  <a:ext uri="{FF2B5EF4-FFF2-40B4-BE49-F238E27FC236}">
                    <a16:creationId xmlns:a16="http://schemas.microsoft.com/office/drawing/2014/main" id="{586635C9-9842-E5C6-7C3C-E9053A65B45D}"/>
                  </a:ext>
                </a:extLst>
              </p:cNvPr>
              <p:cNvSpPr/>
              <p:nvPr/>
            </p:nvSpPr>
            <p:spPr>
              <a:xfrm>
                <a:off x="1244581" y="4175102"/>
                <a:ext cx="503926" cy="389513"/>
              </a:xfrm>
              <a:prstGeom prst="teardrop">
                <a:avLst/>
              </a:prstGeom>
              <a:solidFill>
                <a:srgbClr val="002060"/>
              </a:solidFill>
            </p:spPr>
            <p:txBody>
              <a:bodyPr wrap="square">
                <a:spAutoFit/>
              </a:bodyPr>
              <a:lstStyle/>
              <a:p>
                <a:pPr algn="just"/>
                <a:r>
                  <a:rPr lang="en-US" sz="1200" dirty="0">
                    <a:solidFill>
                      <a:schemeClr val="bg1"/>
                    </a:solidFill>
                  </a:rPr>
                  <a:t>10</a:t>
                </a:r>
              </a:p>
            </p:txBody>
          </p:sp>
          <p:sp>
            <p:nvSpPr>
              <p:cNvPr id="27" name="Teardrop 26">
                <a:extLst>
                  <a:ext uri="{FF2B5EF4-FFF2-40B4-BE49-F238E27FC236}">
                    <a16:creationId xmlns:a16="http://schemas.microsoft.com/office/drawing/2014/main" id="{517A3810-CE91-CD3D-059D-BA84427874BA}"/>
                  </a:ext>
                </a:extLst>
              </p:cNvPr>
              <p:cNvSpPr/>
              <p:nvPr/>
            </p:nvSpPr>
            <p:spPr>
              <a:xfrm>
                <a:off x="1255600" y="4797980"/>
                <a:ext cx="503925" cy="389513"/>
              </a:xfrm>
              <a:prstGeom prst="teardrop">
                <a:avLst/>
              </a:prstGeom>
              <a:solidFill>
                <a:srgbClr val="002060"/>
              </a:solidFill>
            </p:spPr>
            <p:txBody>
              <a:bodyPr wrap="square">
                <a:spAutoFit/>
              </a:bodyPr>
              <a:lstStyle/>
              <a:p>
                <a:pPr algn="just"/>
                <a:r>
                  <a:rPr lang="en-US" sz="1200" dirty="0">
                    <a:solidFill>
                      <a:schemeClr val="bg1"/>
                    </a:solidFill>
                  </a:rPr>
                  <a:t>11</a:t>
                </a:r>
              </a:p>
            </p:txBody>
          </p:sp>
        </p:grpSp>
        <p:cxnSp>
          <p:nvCxnSpPr>
            <p:cNvPr id="16" name="Straight Arrow Connector 15">
              <a:extLst>
                <a:ext uri="{FF2B5EF4-FFF2-40B4-BE49-F238E27FC236}">
                  <a16:creationId xmlns:a16="http://schemas.microsoft.com/office/drawing/2014/main" id="{FA54727E-EC45-6DC3-84DB-AAD8E00B6FC9}"/>
                </a:ext>
              </a:extLst>
            </p:cNvPr>
            <p:cNvCxnSpPr>
              <a:cxnSpLocks/>
              <a:stCxn id="15" idx="1"/>
              <a:endCxn id="17" idx="3"/>
            </p:cNvCxnSpPr>
            <p:nvPr/>
          </p:nvCxnSpPr>
          <p:spPr>
            <a:xfrm rot="10800000">
              <a:off x="3335508" y="5220391"/>
              <a:ext cx="1295044" cy="615934"/>
            </a:xfrm>
            <a:prstGeom prst="bentConnector3">
              <a:avLst>
                <a:gd name="adj1" fmla="val 50000"/>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2AE8CD9-FB5B-56F7-2BBF-3BA732D58284}"/>
                </a:ext>
              </a:extLst>
            </p:cNvPr>
            <p:cNvSpPr/>
            <p:nvPr/>
          </p:nvSpPr>
          <p:spPr>
            <a:xfrm>
              <a:off x="1552122" y="5066246"/>
              <a:ext cx="1783386" cy="308289"/>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 name="Title 1">
            <a:extLst>
              <a:ext uri="{FF2B5EF4-FFF2-40B4-BE49-F238E27FC236}">
                <a16:creationId xmlns:a16="http://schemas.microsoft.com/office/drawing/2014/main" id="{2BEBE8E6-C742-6909-457C-198DFA5CB81F}"/>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SETTING SCREEN (Cont’d)</a:t>
            </a:r>
          </a:p>
        </p:txBody>
      </p:sp>
    </p:spTree>
    <p:extLst>
      <p:ext uri="{BB962C8B-B14F-4D97-AF65-F5344CB8AC3E}">
        <p14:creationId xmlns:p14="http://schemas.microsoft.com/office/powerpoint/2010/main" val="135262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657579"/>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4" name="TextBox 3">
            <a:extLst>
              <a:ext uri="{FF2B5EF4-FFF2-40B4-BE49-F238E27FC236}">
                <a16:creationId xmlns:a16="http://schemas.microsoft.com/office/drawing/2014/main" id="{19C0A69A-6444-BBC2-98C6-84A896F8D4BD}"/>
              </a:ext>
            </a:extLst>
          </p:cNvPr>
          <p:cNvSpPr txBox="1"/>
          <p:nvPr/>
        </p:nvSpPr>
        <p:spPr>
          <a:xfrm>
            <a:off x="4591664" y="3511950"/>
            <a:ext cx="5632455" cy="984885"/>
          </a:xfrm>
          <a:prstGeom prst="rect">
            <a:avLst/>
          </a:prstGeom>
          <a:noFill/>
        </p:spPr>
        <p:txBody>
          <a:bodyPr wrap="square">
            <a:spAutoFit/>
          </a:bodyPr>
          <a:lstStyle/>
          <a:p>
            <a:r>
              <a:rPr lang="en-IN" sz="2000" b="1" dirty="0"/>
              <a:t>support.iot@visiongroupretail.com</a:t>
            </a:r>
            <a:r>
              <a:rPr lang="en-IN" sz="2000" dirty="0"/>
              <a:t> </a:t>
            </a:r>
          </a:p>
          <a:p>
            <a:r>
              <a:rPr lang="en-IN" dirty="0"/>
              <a:t> </a:t>
            </a:r>
          </a:p>
          <a:p>
            <a:r>
              <a:rPr lang="en-IN" sz="2000" b="1" dirty="0"/>
              <a:t>+1-833-593-0144 (USA Tollfree Number)</a:t>
            </a:r>
          </a:p>
        </p:txBody>
      </p:sp>
      <p:pic>
        <p:nvPicPr>
          <p:cNvPr id="1026" name="Picture 2">
            <a:extLst>
              <a:ext uri="{FF2B5EF4-FFF2-40B4-BE49-F238E27FC236}">
                <a16:creationId xmlns:a16="http://schemas.microsoft.com/office/drawing/2014/main" id="{5710A16A-7EBD-C513-2673-C99A300E3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446" y="4081570"/>
            <a:ext cx="516390" cy="415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ail - Free communications icons">
            <a:extLst>
              <a:ext uri="{FF2B5EF4-FFF2-40B4-BE49-F238E27FC236}">
                <a16:creationId xmlns:a16="http://schemas.microsoft.com/office/drawing/2014/main" id="{1B9AB1EE-0522-74AE-4E90-00A51D78EB52}"/>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7319" y="3421049"/>
            <a:ext cx="617517" cy="61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1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53B0-3E14-0915-1F23-65D0F834E8C7}"/>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48317E27-A7E1-7F58-625E-E1A2D5772666}"/>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DAEC2137-E115-93C6-8444-77F462F851C9}"/>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0EB1482B-4AC2-8173-8DAB-190F2F6906C6}"/>
              </a:ext>
            </a:extLst>
          </p:cNvPr>
          <p:cNvSpPr>
            <a:spLocks noGrp="1"/>
          </p:cNvSpPr>
          <p:nvPr>
            <p:ph type="title"/>
          </p:nvPr>
        </p:nvSpPr>
        <p:spPr>
          <a:xfrm>
            <a:off x="580103" y="152179"/>
            <a:ext cx="10167434" cy="539915"/>
          </a:xfrm>
        </p:spPr>
        <p:txBody>
          <a:bodyPr>
            <a:noAutofit/>
          </a:bodyPr>
          <a:lstStyle/>
          <a:p>
            <a:r>
              <a:rPr lang="en-MY" sz="3200" b="1" dirty="0">
                <a:solidFill>
                  <a:srgbClr val="002060"/>
                </a:solidFill>
                <a:latin typeface="Avenir Black" panose="02000503020000020003" pitchFamily="2" charset="0"/>
              </a:rPr>
              <a:t>APPLICATION FEATURES</a:t>
            </a:r>
          </a:p>
        </p:txBody>
      </p:sp>
      <p:sp>
        <p:nvSpPr>
          <p:cNvPr id="6" name="Text Box 3">
            <a:extLst>
              <a:ext uri="{FF2B5EF4-FFF2-40B4-BE49-F238E27FC236}">
                <a16:creationId xmlns:a16="http://schemas.microsoft.com/office/drawing/2014/main" id="{FB21A3EF-2ACB-1B0C-8518-2A3F0390BAA1}"/>
              </a:ext>
            </a:extLst>
          </p:cNvPr>
          <p:cNvSpPr txBox="1">
            <a:spLocks noChangeArrowheads="1"/>
          </p:cNvSpPr>
          <p:nvPr/>
        </p:nvSpPr>
        <p:spPr bwMode="auto">
          <a:xfrm>
            <a:off x="493683" y="812356"/>
            <a:ext cx="11204634" cy="2229072"/>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1800" b="1" dirty="0">
                <a:solidFill>
                  <a:srgbClr val="002060"/>
                </a:solidFill>
                <a:latin typeface="Avenir Book" panose="02000503020000020003"/>
              </a:rPr>
              <a:t>CONNECT  – Connect with the Third-party nearby Devices.</a:t>
            </a:r>
          </a:p>
          <a:p>
            <a:pPr marL="342900" indent="-342900">
              <a:lnSpc>
                <a:spcPct val="200000"/>
              </a:lnSpc>
              <a:buClr>
                <a:srgbClr val="002060"/>
              </a:buClr>
              <a:buFont typeface="Wingdings" panose="05000000000000000000" pitchFamily="2" charset="2"/>
              <a:buChar char="ü"/>
            </a:pPr>
            <a:r>
              <a:rPr lang="en-US" sz="1800" b="1" dirty="0">
                <a:solidFill>
                  <a:srgbClr val="002060"/>
                </a:solidFill>
                <a:latin typeface="Avenir Book" panose="02000503020000020003"/>
              </a:rPr>
              <a:t>DATA DOWNLOAD – To download the data for the Third-party nearby Devices.</a:t>
            </a:r>
          </a:p>
          <a:p>
            <a:pPr marL="342900" indent="-342900">
              <a:lnSpc>
                <a:spcPct val="200000"/>
              </a:lnSpc>
              <a:buClr>
                <a:srgbClr val="002060"/>
              </a:buClr>
              <a:buFont typeface="Wingdings" panose="05000000000000000000" pitchFamily="2" charset="2"/>
              <a:buChar char="ü"/>
            </a:pPr>
            <a:r>
              <a:rPr lang="en-US" sz="1800" b="1" dirty="0">
                <a:solidFill>
                  <a:srgbClr val="002060"/>
                </a:solidFill>
                <a:latin typeface="Avenir Book" panose="02000503020000020003"/>
              </a:rPr>
              <a:t>DATA UPLOAD – Upload Collected device data to the server.</a:t>
            </a:r>
          </a:p>
          <a:p>
            <a:pPr marL="342900" indent="-342900">
              <a:lnSpc>
                <a:spcPct val="200000"/>
              </a:lnSpc>
              <a:buClr>
                <a:srgbClr val="002060"/>
              </a:buClr>
              <a:buFont typeface="Wingdings" panose="05000000000000000000" pitchFamily="2" charset="2"/>
              <a:buChar char="ü"/>
            </a:pPr>
            <a:r>
              <a:rPr lang="en-US" sz="1800" b="1" dirty="0">
                <a:solidFill>
                  <a:srgbClr val="002060"/>
                </a:solidFill>
                <a:latin typeface="Avenir Book" panose="02000503020000020003"/>
              </a:rPr>
              <a:t>GHOST COOLER – Find the Ghost cooler and update the record on the server in the Ghost Asset table.</a:t>
            </a:r>
          </a:p>
        </p:txBody>
      </p:sp>
      <p:sp>
        <p:nvSpPr>
          <p:cNvPr id="4" name="TextBox 3">
            <a:extLst>
              <a:ext uri="{FF2B5EF4-FFF2-40B4-BE49-F238E27FC236}">
                <a16:creationId xmlns:a16="http://schemas.microsoft.com/office/drawing/2014/main" id="{E1FB7D2E-9764-842D-A2A5-B2270A25F8FF}"/>
              </a:ext>
            </a:extLst>
          </p:cNvPr>
          <p:cNvSpPr txBox="1"/>
          <p:nvPr/>
        </p:nvSpPr>
        <p:spPr>
          <a:xfrm>
            <a:off x="493683" y="3578374"/>
            <a:ext cx="11204634" cy="2031325"/>
          </a:xfrm>
          <a:prstGeom prst="rect">
            <a:avLst/>
          </a:prstGeom>
          <a:noFill/>
        </p:spPr>
        <p:txBody>
          <a:bodyPr wrap="square">
            <a:spAutoFit/>
          </a:bodyPr>
          <a:lstStyle/>
          <a:p>
            <a:r>
              <a:rPr lang="en-US" sz="1800" b="1" dirty="0">
                <a:solidFill>
                  <a:srgbClr val="C00000"/>
                </a:solidFill>
                <a:latin typeface="Avenir Black" panose="02000503020000020003"/>
              </a:rPr>
              <a:t>Note: </a:t>
            </a:r>
          </a:p>
          <a:p>
            <a:pPr marL="285750" indent="-285750" algn="just">
              <a:buFont typeface="Wingdings" panose="05000000000000000000" pitchFamily="2" charset="2"/>
              <a:buChar char="§"/>
            </a:pPr>
            <a:r>
              <a:rPr lang="en-US" sz="1800" b="1" dirty="0">
                <a:solidFill>
                  <a:srgbClr val="C00000"/>
                </a:solidFill>
                <a:latin typeface="Avenir Black" panose="02000503020000020003"/>
              </a:rPr>
              <a:t>Whitelist functionality supports only two device types Carel and Nexo.</a:t>
            </a:r>
          </a:p>
          <a:p>
            <a:pPr marL="285750" indent="-285750" algn="just">
              <a:buFont typeface="Wingdings" panose="05000000000000000000" pitchFamily="2" charset="2"/>
              <a:buChar char="§"/>
            </a:pPr>
            <a:endParaRPr lang="en-US" sz="1800" b="1" dirty="0">
              <a:solidFill>
                <a:srgbClr val="C00000"/>
              </a:solidFill>
              <a:latin typeface="Avenir Black" panose="02000503020000020003"/>
            </a:endParaRPr>
          </a:p>
          <a:p>
            <a:pPr marL="285750" indent="-285750" algn="just">
              <a:buFont typeface="Wingdings" panose="05000000000000000000" pitchFamily="2" charset="2"/>
              <a:buChar char="§"/>
            </a:pPr>
            <a:r>
              <a:rPr lang="en-US" sz="1800" b="1" dirty="0">
                <a:solidFill>
                  <a:srgbClr val="C00000"/>
                </a:solidFill>
                <a:latin typeface="Avenir Black" panose="02000503020000020003"/>
              </a:rPr>
              <a:t>The app will relate to the nearest device which is found in the whitelist.</a:t>
            </a:r>
          </a:p>
          <a:p>
            <a:pPr marL="285750" indent="-285750" algn="just">
              <a:buFont typeface="Wingdings" panose="05000000000000000000" pitchFamily="2" charset="2"/>
              <a:buChar char="§"/>
            </a:pPr>
            <a:endParaRPr lang="en-US" sz="1800" b="1" dirty="0">
              <a:solidFill>
                <a:srgbClr val="C00000"/>
              </a:solidFill>
              <a:latin typeface="Avenir Black" panose="02000503020000020003"/>
            </a:endParaRPr>
          </a:p>
          <a:p>
            <a:pPr marL="285750" indent="-285750" algn="just">
              <a:buFont typeface="Wingdings" panose="05000000000000000000" pitchFamily="2" charset="2"/>
              <a:buChar char="§"/>
            </a:pPr>
            <a:r>
              <a:rPr lang="en-US" sz="1800" b="1" dirty="0">
                <a:solidFill>
                  <a:srgbClr val="C00000"/>
                </a:solidFill>
                <a:latin typeface="Avenir Black" panose="02000503020000020003"/>
              </a:rPr>
              <a:t>Sometimes login button does not show on the login screen which means the app is fetching Lat-long from the mobile. without Lat-long users can’t allow to log in.</a:t>
            </a:r>
            <a:endParaRPr lang="en-IN" sz="1800" b="1" dirty="0">
              <a:solidFill>
                <a:srgbClr val="C00000"/>
              </a:solidFill>
              <a:latin typeface="Avenir Black" panose="02000503020000020003"/>
            </a:endParaRPr>
          </a:p>
        </p:txBody>
      </p:sp>
    </p:spTree>
    <p:extLst>
      <p:ext uri="{BB962C8B-B14F-4D97-AF65-F5344CB8AC3E}">
        <p14:creationId xmlns:p14="http://schemas.microsoft.com/office/powerpoint/2010/main" val="290311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002060"/>
                </a:solidFill>
                <a:latin typeface="Avenir Black" panose="02000503020000020003" pitchFamily="2" charset="0"/>
              </a:rPr>
              <a:t>APPLICATION INSTALLATION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231937" y="692094"/>
            <a:ext cx="11487331" cy="6013727"/>
          </a:xfrm>
        </p:spPr>
        <p:txBody>
          <a:bodyPr>
            <a:normAutofit/>
          </a:bodyPr>
          <a:lstStyle/>
          <a:p>
            <a:pPr marL="0" indent="0">
              <a:buNone/>
            </a:pPr>
            <a:r>
              <a:rPr lang="en-US" sz="1600" b="1" dirty="0">
                <a:solidFill>
                  <a:srgbClr val="002060"/>
                </a:solidFill>
                <a:latin typeface="Avenir Book" panose="02000503020000020003"/>
              </a:rPr>
              <a:t>Please remember the following instructions: </a:t>
            </a:r>
            <a:r>
              <a:rPr lang="en-US" sz="1600" dirty="0">
                <a:solidFill>
                  <a:srgbClr val="002060"/>
                </a:solidFill>
                <a:latin typeface="Avenir Book" panose="02000503020000020003"/>
              </a:rPr>
              <a:t>Open the Play Store on an Android device. Search for the “VH Lite" application and install it.</a:t>
            </a:r>
          </a:p>
          <a:p>
            <a:pPr marL="0" indent="0">
              <a:buNone/>
            </a:pPr>
            <a:r>
              <a:rPr lang="en-US" sz="1600" b="1" dirty="0">
                <a:solidFill>
                  <a:srgbClr val="C00000"/>
                </a:solidFill>
                <a:latin typeface="Avenir Book" panose="02000503020000020003"/>
              </a:rPr>
              <a:t>Remember to delete the previous version of the application before installing a new version.</a:t>
            </a:r>
          </a:p>
        </p:txBody>
      </p:sp>
      <p:pic>
        <p:nvPicPr>
          <p:cNvPr id="7" name="Picture 6">
            <a:extLst>
              <a:ext uri="{FF2B5EF4-FFF2-40B4-BE49-F238E27FC236}">
                <a16:creationId xmlns:a16="http://schemas.microsoft.com/office/drawing/2014/main" id="{994092D7-AB8D-D3C9-913A-06CA371FC9A2}"/>
              </a:ext>
            </a:extLst>
          </p:cNvPr>
          <p:cNvPicPr>
            <a:picLocks noChangeAspect="1"/>
          </p:cNvPicPr>
          <p:nvPr/>
        </p:nvPicPr>
        <p:blipFill>
          <a:blip r:embed="rId4"/>
          <a:srcRect/>
          <a:stretch/>
        </p:blipFill>
        <p:spPr>
          <a:xfrm>
            <a:off x="1764438" y="1867621"/>
            <a:ext cx="1794843" cy="3888828"/>
          </a:xfrm>
          <a:prstGeom prst="rect">
            <a:avLst/>
          </a:prstGeom>
          <a:ln w="28575">
            <a:solidFill>
              <a:srgbClr val="002060"/>
            </a:solidFill>
          </a:ln>
        </p:spPr>
      </p:pic>
      <p:pic>
        <p:nvPicPr>
          <p:cNvPr id="8" name="Picture 7">
            <a:extLst>
              <a:ext uri="{FF2B5EF4-FFF2-40B4-BE49-F238E27FC236}">
                <a16:creationId xmlns:a16="http://schemas.microsoft.com/office/drawing/2014/main" id="{46FF50C8-9813-70C9-DA12-0B3114707C01}"/>
              </a:ext>
            </a:extLst>
          </p:cNvPr>
          <p:cNvPicPr>
            <a:picLocks noChangeAspect="1"/>
          </p:cNvPicPr>
          <p:nvPr/>
        </p:nvPicPr>
        <p:blipFill>
          <a:blip r:embed="rId5"/>
          <a:srcRect/>
          <a:stretch/>
        </p:blipFill>
        <p:spPr>
          <a:xfrm>
            <a:off x="8632718" y="1867622"/>
            <a:ext cx="1794843" cy="3888826"/>
          </a:xfrm>
          <a:prstGeom prst="rect">
            <a:avLst/>
          </a:prstGeom>
          <a:ln w="28575">
            <a:solidFill>
              <a:srgbClr val="002060"/>
            </a:solidFill>
          </a:ln>
        </p:spPr>
      </p:pic>
      <p:pic>
        <p:nvPicPr>
          <p:cNvPr id="3" name="Picture 2">
            <a:extLst>
              <a:ext uri="{FF2B5EF4-FFF2-40B4-BE49-F238E27FC236}">
                <a16:creationId xmlns:a16="http://schemas.microsoft.com/office/drawing/2014/main" id="{A22C6D15-8B1C-EC3E-E2CA-6AA0C0387EFB}"/>
              </a:ext>
            </a:extLst>
          </p:cNvPr>
          <p:cNvPicPr>
            <a:picLocks noChangeAspect="1"/>
          </p:cNvPicPr>
          <p:nvPr/>
        </p:nvPicPr>
        <p:blipFill>
          <a:blip r:embed="rId6"/>
          <a:srcRect/>
          <a:stretch/>
        </p:blipFill>
        <p:spPr>
          <a:xfrm>
            <a:off x="5198578" y="1867622"/>
            <a:ext cx="1794843" cy="3888828"/>
          </a:xfrm>
          <a:prstGeom prst="rect">
            <a:avLst/>
          </a:prstGeom>
          <a:ln w="28575">
            <a:solidFill>
              <a:srgbClr val="002060"/>
            </a:solidFill>
          </a:ln>
        </p:spPr>
      </p:pic>
    </p:spTree>
    <p:extLst>
      <p:ext uri="{BB962C8B-B14F-4D97-AF65-F5344CB8AC3E}">
        <p14:creationId xmlns:p14="http://schemas.microsoft.com/office/powerpoint/2010/main" val="931492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422786" y="152179"/>
            <a:ext cx="11296481" cy="539915"/>
          </a:xfrm>
        </p:spPr>
        <p:txBody>
          <a:bodyPr>
            <a:normAutofit/>
          </a:bodyPr>
          <a:lstStyle/>
          <a:p>
            <a:r>
              <a:rPr lang="en-MY" sz="3200" b="1" dirty="0">
                <a:solidFill>
                  <a:srgbClr val="002060"/>
                </a:solidFill>
                <a:latin typeface="Avenir Black" panose="02000503020000020003" pitchFamily="2" charset="0"/>
              </a:rPr>
              <a:t>APPLICATION PERMISSION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422787" y="692094"/>
            <a:ext cx="11464413" cy="6013727"/>
          </a:xfrm>
        </p:spPr>
        <p:txBody>
          <a:bodyPr>
            <a:normAutofit/>
          </a:bodyPr>
          <a:lstStyle/>
          <a:p>
            <a:pPr marL="0" indent="0" algn="just">
              <a:buNone/>
            </a:pPr>
            <a:r>
              <a:rPr lang="en-US" sz="1800" dirty="0">
                <a:solidFill>
                  <a:srgbClr val="002060"/>
                </a:solidFill>
                <a:latin typeface="Avenir Book" panose="02000503020000020003"/>
              </a:rPr>
              <a:t>After initial Installation &amp; launch, the Application will ask for permission to access. File and Media Permission, Location Permission, and Nearby Device Permission Need to Allow.</a:t>
            </a:r>
          </a:p>
        </p:txBody>
      </p:sp>
      <p:sp>
        <p:nvSpPr>
          <p:cNvPr id="3" name="TextBox 2">
            <a:extLst>
              <a:ext uri="{FF2B5EF4-FFF2-40B4-BE49-F238E27FC236}">
                <a16:creationId xmlns:a16="http://schemas.microsoft.com/office/drawing/2014/main" id="{308D380A-B8B7-6ABF-601E-C9205D5574F7}"/>
              </a:ext>
            </a:extLst>
          </p:cNvPr>
          <p:cNvSpPr txBox="1"/>
          <p:nvPr/>
        </p:nvSpPr>
        <p:spPr>
          <a:xfrm>
            <a:off x="4906297" y="2037699"/>
            <a:ext cx="6812969" cy="167475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Avenir Book" panose="02000503020000020003"/>
              </a:rPr>
              <a:t>LOCATION PERMISSION</a:t>
            </a:r>
          </a:p>
          <a:p>
            <a:pPr marL="285750" indent="-285750" algn="l">
              <a:lnSpc>
                <a:spcPct val="150000"/>
              </a:lnSpc>
              <a:buFont typeface="Wingdings" panose="05000000000000000000" pitchFamily="2" charset="2"/>
              <a:buChar char="§"/>
            </a:pPr>
            <a:r>
              <a:rPr lang="en-US" b="0" dirty="0">
                <a:solidFill>
                  <a:schemeClr val="bg1"/>
                </a:solidFill>
                <a:latin typeface="Avenir Book" panose="02000503020000020003"/>
              </a:rPr>
              <a:t>For Location (so beacons can be found) - </a:t>
            </a:r>
            <a:r>
              <a:rPr lang="en-US" dirty="0">
                <a:solidFill>
                  <a:schemeClr val="bg1"/>
                </a:solidFill>
                <a:latin typeface="Avenir Book" panose="02000503020000020003"/>
              </a:rPr>
              <a:t>C</a:t>
            </a:r>
            <a:r>
              <a:rPr lang="en-US" sz="1400" dirty="0">
                <a:solidFill>
                  <a:schemeClr val="bg1"/>
                </a:solidFill>
                <a:latin typeface="Avenir Book" panose="02000503020000020003"/>
              </a:rPr>
              <a:t>hoose Allow While </a:t>
            </a:r>
            <a:r>
              <a:rPr lang="en-US" dirty="0">
                <a:latin typeface="Avenir Book" panose="02000503020000020003"/>
              </a:rPr>
              <a:t>Using </a:t>
            </a:r>
            <a:r>
              <a:rPr lang="en-US" sz="1400" dirty="0">
                <a:solidFill>
                  <a:schemeClr val="bg1"/>
                </a:solidFill>
                <a:latin typeface="Avenir Book" panose="02000503020000020003"/>
              </a:rPr>
              <a:t>for Android OS 10 and Above.</a:t>
            </a:r>
          </a:p>
          <a:p>
            <a:pPr marL="285750" indent="-285750" algn="l">
              <a:lnSpc>
                <a:spcPct val="150000"/>
              </a:lnSpc>
              <a:buFont typeface="Wingdings" panose="05000000000000000000" pitchFamily="2" charset="2"/>
              <a:buChar char="§"/>
            </a:pPr>
            <a:r>
              <a:rPr lang="en-US" b="0" dirty="0">
                <a:latin typeface="Avenir Book" panose="02000503020000020003"/>
              </a:rPr>
              <a:t>Then Go to the Settings &gt; Application List &gt; Location &gt; Allow Location Access option is “Always”.</a:t>
            </a:r>
            <a:endParaRPr lang="en-US" sz="1400" b="0" dirty="0">
              <a:solidFill>
                <a:schemeClr val="bg1"/>
              </a:solidFill>
              <a:latin typeface="Avenir Book" panose="02000503020000020003"/>
            </a:endParaRPr>
          </a:p>
        </p:txBody>
      </p:sp>
      <p:sp>
        <p:nvSpPr>
          <p:cNvPr id="4" name="TextBox 3">
            <a:extLst>
              <a:ext uri="{FF2B5EF4-FFF2-40B4-BE49-F238E27FC236}">
                <a16:creationId xmlns:a16="http://schemas.microsoft.com/office/drawing/2014/main" id="{6EFD1621-237F-570B-60B3-47ABD52CA0BF}"/>
              </a:ext>
            </a:extLst>
          </p:cNvPr>
          <p:cNvSpPr txBox="1"/>
          <p:nvPr/>
        </p:nvSpPr>
        <p:spPr>
          <a:xfrm>
            <a:off x="4906295" y="3941352"/>
            <a:ext cx="6812969" cy="705258"/>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Avenir Book" panose="02000503020000020003"/>
              </a:rPr>
              <a:t>NOTIFICATION</a:t>
            </a:r>
            <a:r>
              <a:rPr lang="en-US" dirty="0">
                <a:solidFill>
                  <a:schemeClr val="bg1"/>
                </a:solidFill>
                <a:latin typeface="Avenir Book" panose="02000503020000020003"/>
              </a:rPr>
              <a:t> PERMISSION</a:t>
            </a:r>
          </a:p>
          <a:p>
            <a:pPr marL="285750" indent="-285750" algn="l">
              <a:lnSpc>
                <a:spcPct val="150000"/>
              </a:lnSpc>
              <a:buFont typeface="Wingdings" panose="05000000000000000000" pitchFamily="2" charset="2"/>
              <a:buChar char="§"/>
            </a:pPr>
            <a:r>
              <a:rPr lang="en-US" b="0" dirty="0">
                <a:solidFill>
                  <a:schemeClr val="bg1"/>
                </a:solidFill>
                <a:latin typeface="Avenir Book" panose="02000503020000020003"/>
              </a:rPr>
              <a:t>Send notifications (to inform of data download) -&gt; Choose “Allow”</a:t>
            </a:r>
          </a:p>
        </p:txBody>
      </p:sp>
      <p:sp>
        <p:nvSpPr>
          <p:cNvPr id="9" name="TextBox 8">
            <a:extLst>
              <a:ext uri="{FF2B5EF4-FFF2-40B4-BE49-F238E27FC236}">
                <a16:creationId xmlns:a16="http://schemas.microsoft.com/office/drawing/2014/main" id="{5F1EC4EC-D2CF-F3B5-6758-C763B055A7EB}"/>
              </a:ext>
            </a:extLst>
          </p:cNvPr>
          <p:cNvSpPr txBox="1"/>
          <p:nvPr/>
        </p:nvSpPr>
        <p:spPr>
          <a:xfrm>
            <a:off x="4906296" y="4875510"/>
            <a:ext cx="6812969" cy="102842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Avenir Book" panose="02000503020000020003"/>
              </a:rPr>
              <a:t>BLUETOOTH</a:t>
            </a:r>
            <a:r>
              <a:rPr lang="en-US" dirty="0">
                <a:solidFill>
                  <a:schemeClr val="bg1"/>
                </a:solidFill>
                <a:latin typeface="Avenir Book" panose="02000503020000020003"/>
              </a:rPr>
              <a:t> PERMISSION</a:t>
            </a:r>
          </a:p>
          <a:p>
            <a:pPr marL="285750" indent="-285750" algn="l">
              <a:lnSpc>
                <a:spcPct val="150000"/>
              </a:lnSpc>
              <a:buFont typeface="Wingdings" panose="05000000000000000000" pitchFamily="2" charset="2"/>
              <a:buChar char="§"/>
            </a:pPr>
            <a:r>
              <a:rPr lang="en-US" b="0" dirty="0">
                <a:solidFill>
                  <a:schemeClr val="bg1"/>
                </a:solidFill>
                <a:latin typeface="Avenir Book" panose="02000503020000020003"/>
              </a:rPr>
              <a:t>Access the Bluetooth (to scan barcodes) – the first prompt on the Outlet screen -&gt; Choose “OK”.</a:t>
            </a:r>
          </a:p>
        </p:txBody>
      </p:sp>
      <p:pic>
        <p:nvPicPr>
          <p:cNvPr id="7" name="Picture 6">
            <a:extLst>
              <a:ext uri="{FF2B5EF4-FFF2-40B4-BE49-F238E27FC236}">
                <a16:creationId xmlns:a16="http://schemas.microsoft.com/office/drawing/2014/main" id="{CDD94898-411D-8EAD-3125-55B908068C94}"/>
              </a:ext>
            </a:extLst>
          </p:cNvPr>
          <p:cNvPicPr>
            <a:picLocks noChangeAspect="1"/>
          </p:cNvPicPr>
          <p:nvPr/>
        </p:nvPicPr>
        <p:blipFill>
          <a:blip r:embed="rId4"/>
          <a:srcRect/>
          <a:stretch/>
        </p:blipFill>
        <p:spPr>
          <a:xfrm>
            <a:off x="1518632" y="2015105"/>
            <a:ext cx="1794843" cy="3888828"/>
          </a:xfrm>
          <a:prstGeom prst="rect">
            <a:avLst/>
          </a:prstGeom>
          <a:ln w="28575">
            <a:solidFill>
              <a:srgbClr val="002060"/>
            </a:solidFill>
          </a:ln>
        </p:spPr>
      </p:pic>
    </p:spTree>
    <p:extLst>
      <p:ext uri="{BB962C8B-B14F-4D97-AF65-F5344CB8AC3E}">
        <p14:creationId xmlns:p14="http://schemas.microsoft.com/office/powerpoint/2010/main" val="390761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51C84B06-115D-F5AD-B3ED-F7414B6BAF30}"/>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LOGIN</a:t>
            </a:r>
          </a:p>
        </p:txBody>
      </p:sp>
      <p:sp>
        <p:nvSpPr>
          <p:cNvPr id="4" name="Content Placeholder 2">
            <a:extLst>
              <a:ext uri="{FF2B5EF4-FFF2-40B4-BE49-F238E27FC236}">
                <a16:creationId xmlns:a16="http://schemas.microsoft.com/office/drawing/2014/main" id="{9A352334-6714-D161-88BD-B8087A391A85}"/>
              </a:ext>
            </a:extLst>
          </p:cNvPr>
          <p:cNvSpPr>
            <a:spLocks noGrp="1"/>
          </p:cNvSpPr>
          <p:nvPr>
            <p:ph idx="1"/>
          </p:nvPr>
        </p:nvSpPr>
        <p:spPr>
          <a:xfrm>
            <a:off x="471947" y="733424"/>
            <a:ext cx="11149782" cy="5850255"/>
          </a:xfrm>
        </p:spPr>
        <p:txBody>
          <a:bodyPr>
            <a:noAutofit/>
          </a:bodyPr>
          <a:lstStyle/>
          <a:p>
            <a:pPr marL="0" indent="0" algn="just">
              <a:buNone/>
            </a:pPr>
            <a:r>
              <a:rPr lang="en-US" sz="1600" dirty="0">
                <a:solidFill>
                  <a:srgbClr val="002060"/>
                </a:solidFill>
                <a:latin typeface="Avenir Book" panose="02000503020000020003"/>
              </a:rPr>
              <a:t>After successfully installing the Smart Cooler Installation Application, open it, and it will redirect you to the Login Page. Select the server from the server list and Log in to the application using the credentials provided by your administrator to successfully log in.</a:t>
            </a:r>
          </a:p>
          <a:p>
            <a:pPr marL="0" indent="0" algn="just">
              <a:buNone/>
            </a:pPr>
            <a:r>
              <a:rPr lang="en-US" sz="1600" b="1" dirty="0">
                <a:solidFill>
                  <a:srgbClr val="002060"/>
                </a:solidFill>
                <a:latin typeface="Avenir Book" panose="02000503020000020003"/>
              </a:rPr>
              <a:t>Choose Server</a:t>
            </a:r>
            <a:r>
              <a:rPr lang="en-US" sz="1600" dirty="0">
                <a:solidFill>
                  <a:srgbClr val="002060"/>
                </a:solidFill>
                <a:latin typeface="Avenir Book" panose="02000503020000020003"/>
              </a:rPr>
              <a:t>: The server should be Vision IOT to choose.</a:t>
            </a:r>
          </a:p>
          <a:p>
            <a:pPr marL="0" indent="0" algn="just">
              <a:buNone/>
            </a:pPr>
            <a:r>
              <a:rPr lang="en-US" sz="1600" b="1" dirty="0">
                <a:solidFill>
                  <a:srgbClr val="C00000"/>
                </a:solidFill>
                <a:latin typeface="Avenir Book" panose="02000503020000020003"/>
              </a:rPr>
              <a:t>Ensure Bluetooth &amp; Mobile Wi-Fi or Mobile Data are ON in the device.</a:t>
            </a:r>
          </a:p>
        </p:txBody>
      </p:sp>
      <p:sp>
        <p:nvSpPr>
          <p:cNvPr id="5" name="TextBox 4">
            <a:extLst>
              <a:ext uri="{FF2B5EF4-FFF2-40B4-BE49-F238E27FC236}">
                <a16:creationId xmlns:a16="http://schemas.microsoft.com/office/drawing/2014/main" id="{6779E484-F7FE-347E-836F-2FDC1B2C32C7}"/>
              </a:ext>
            </a:extLst>
          </p:cNvPr>
          <p:cNvSpPr txBox="1"/>
          <p:nvPr/>
        </p:nvSpPr>
        <p:spPr>
          <a:xfrm>
            <a:off x="5024284" y="2567421"/>
            <a:ext cx="6597445"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l">
              <a:lnSpc>
                <a:spcPct val="100000"/>
              </a:lnSpc>
              <a:buFont typeface="Wingdings" panose="05000000000000000000" pitchFamily="2" charset="2"/>
              <a:buChar char="§"/>
            </a:pPr>
            <a:r>
              <a:rPr lang="en-US" sz="1600" b="0" dirty="0">
                <a:latin typeface="Avenir Book" panose="02000503020000020003"/>
              </a:rPr>
              <a:t>Bluetooth also should be enabled as well as location services.</a:t>
            </a:r>
          </a:p>
          <a:p>
            <a:pPr marL="285750" indent="-285750" algn="l">
              <a:lnSpc>
                <a:spcPct val="100000"/>
              </a:lnSpc>
              <a:buFont typeface="Wingdings" panose="05000000000000000000" pitchFamily="2" charset="2"/>
              <a:buChar char="§"/>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The application requires an internet connection for initial login. </a:t>
            </a:r>
          </a:p>
          <a:p>
            <a:pPr marL="285750" indent="-285750" algn="l">
              <a:lnSpc>
                <a:spcPct val="100000"/>
              </a:lnSpc>
              <a:buFont typeface="Wingdings" panose="05000000000000000000" pitchFamily="2" charset="2"/>
              <a:buChar char="§"/>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After the initial log in the application can work in Offline mode provided that the same username &amp; password as the one in the online login is used.</a:t>
            </a:r>
          </a:p>
          <a:p>
            <a:pPr algn="l">
              <a:lnSpc>
                <a:spcPct val="100000"/>
              </a:lnSpc>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Minimum device requirements – Device Has RAM 4 GB and above and Bluetooth Version 4.2 and above.</a:t>
            </a:r>
          </a:p>
          <a:p>
            <a:pPr marL="285750" indent="-285750" algn="l">
              <a:lnSpc>
                <a:spcPct val="100000"/>
              </a:lnSpc>
              <a:buFont typeface="Wingdings" panose="05000000000000000000" pitchFamily="2" charset="2"/>
              <a:buChar char="§"/>
            </a:pPr>
            <a:endParaRPr lang="en-US" sz="1600" b="0" dirty="0">
              <a:latin typeface="Avenir Book" panose="02000503020000020003"/>
            </a:endParaRPr>
          </a:p>
          <a:p>
            <a:pPr marL="285750" indent="-285750" algn="l">
              <a:lnSpc>
                <a:spcPct val="100000"/>
              </a:lnSpc>
              <a:buFont typeface="Wingdings" panose="05000000000000000000" pitchFamily="2" charset="2"/>
              <a:buChar char="§"/>
            </a:pPr>
            <a:r>
              <a:rPr lang="en-US" sz="1600" b="0" dirty="0">
                <a:latin typeface="Avenir Book" panose="02000503020000020003"/>
              </a:rPr>
              <a:t>The Minimum OS version of mobile is OS 10 and Above.</a:t>
            </a:r>
          </a:p>
        </p:txBody>
      </p:sp>
      <p:pic>
        <p:nvPicPr>
          <p:cNvPr id="7" name="Picture 6">
            <a:extLst>
              <a:ext uri="{FF2B5EF4-FFF2-40B4-BE49-F238E27FC236}">
                <a16:creationId xmlns:a16="http://schemas.microsoft.com/office/drawing/2014/main" id="{C680E48C-C282-4B8B-E504-F76B9F1650AB}"/>
              </a:ext>
            </a:extLst>
          </p:cNvPr>
          <p:cNvPicPr>
            <a:picLocks noChangeAspect="1"/>
          </p:cNvPicPr>
          <p:nvPr/>
        </p:nvPicPr>
        <p:blipFill>
          <a:blip r:embed="rId4"/>
          <a:srcRect/>
          <a:stretch/>
        </p:blipFill>
        <p:spPr>
          <a:xfrm>
            <a:off x="653612" y="2023867"/>
            <a:ext cx="1794405" cy="3887877"/>
          </a:xfrm>
          <a:prstGeom prst="rect">
            <a:avLst/>
          </a:prstGeom>
          <a:ln w="28575">
            <a:solidFill>
              <a:srgbClr val="002060"/>
            </a:solidFill>
          </a:ln>
        </p:spPr>
      </p:pic>
      <p:pic>
        <p:nvPicPr>
          <p:cNvPr id="10" name="Picture 9">
            <a:extLst>
              <a:ext uri="{FF2B5EF4-FFF2-40B4-BE49-F238E27FC236}">
                <a16:creationId xmlns:a16="http://schemas.microsoft.com/office/drawing/2014/main" id="{CF74BDFD-02ED-C805-1223-55A56EBBD8CA}"/>
              </a:ext>
            </a:extLst>
          </p:cNvPr>
          <p:cNvPicPr>
            <a:picLocks noChangeAspect="1"/>
          </p:cNvPicPr>
          <p:nvPr/>
        </p:nvPicPr>
        <p:blipFill>
          <a:blip r:embed="rId5"/>
          <a:srcRect/>
          <a:stretch/>
        </p:blipFill>
        <p:spPr>
          <a:xfrm>
            <a:off x="2838948" y="2023867"/>
            <a:ext cx="1794405" cy="3887877"/>
          </a:xfrm>
          <a:prstGeom prst="rect">
            <a:avLst/>
          </a:prstGeom>
          <a:ln w="28575">
            <a:solidFill>
              <a:srgbClr val="002060"/>
            </a:solidFill>
          </a:ln>
        </p:spPr>
      </p:pic>
    </p:spTree>
    <p:extLst>
      <p:ext uri="{BB962C8B-B14F-4D97-AF65-F5344CB8AC3E}">
        <p14:creationId xmlns:p14="http://schemas.microsoft.com/office/powerpoint/2010/main" val="204801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extBox 2">
            <a:extLst>
              <a:ext uri="{FF2B5EF4-FFF2-40B4-BE49-F238E27FC236}">
                <a16:creationId xmlns:a16="http://schemas.microsoft.com/office/drawing/2014/main" id="{3639E0CC-26F2-194F-8C04-C31884DED11A}"/>
              </a:ext>
            </a:extLst>
          </p:cNvPr>
          <p:cNvSpPr txBox="1"/>
          <p:nvPr/>
        </p:nvSpPr>
        <p:spPr>
          <a:xfrm>
            <a:off x="496529" y="612393"/>
            <a:ext cx="11198942" cy="1354217"/>
          </a:xfrm>
          <a:prstGeom prst="rect">
            <a:avLst/>
          </a:prstGeom>
          <a:noFill/>
        </p:spPr>
        <p:txBody>
          <a:bodyPr wrap="square">
            <a:spAutoFit/>
          </a:bodyPr>
          <a:lstStyle/>
          <a:p>
            <a:pPr lvl="0" algn="just"/>
            <a:r>
              <a:rPr lang="en-US" sz="1600" dirty="0">
                <a:solidFill>
                  <a:srgbClr val="002060"/>
                </a:solidFill>
                <a:latin typeface="Avenir Book" panose="02000503020000020003"/>
              </a:rPr>
              <a:t>Provide valid credentials and tap on the Login button</a:t>
            </a:r>
            <a:r>
              <a:rPr lang="en-GB" sz="1600" dirty="0">
                <a:solidFill>
                  <a:srgbClr val="002060"/>
                </a:solidFill>
                <a:latin typeface="Avenir Book" panose="02000503020000020003"/>
              </a:rPr>
              <a:t>, please be advised that the application will need some time to download data from the cloud.</a:t>
            </a:r>
            <a:r>
              <a:rPr lang="en-US" sz="1600" dirty="0">
                <a:solidFill>
                  <a:srgbClr val="002060"/>
                </a:solidFill>
                <a:latin typeface="Avenir Book" panose="02000503020000020003"/>
              </a:rPr>
              <a:t> </a:t>
            </a:r>
          </a:p>
          <a:p>
            <a:pPr lvl="0" algn="just"/>
            <a:endParaRPr lang="en-US" dirty="0">
              <a:solidFill>
                <a:srgbClr val="002060"/>
              </a:solidFill>
              <a:latin typeface="Avenir Book" panose="02000503020000020003"/>
              <a:ea typeface="Times New Roman" panose="02020603050405020304" pitchFamily="18" charset="0"/>
              <a:cs typeface="Calibri" panose="020F0502020204030204" pitchFamily="34" charset="0"/>
            </a:endParaRPr>
          </a:p>
          <a:p>
            <a:pPr lvl="0" algn="just"/>
            <a:r>
              <a:rPr lang="en-US" sz="1600" b="1" dirty="0">
                <a:solidFill>
                  <a:srgbClr val="C00000"/>
                </a:solidFill>
                <a:effectLst/>
                <a:latin typeface="Avenir Book" panose="02000503020000020003"/>
                <a:ea typeface="Times New Roman" panose="02020603050405020304" pitchFamily="18" charset="0"/>
                <a:cs typeface="Shruti" panose="020B0502040204020203" pitchFamily="34" charset="0"/>
              </a:rPr>
              <a:t>Note: </a:t>
            </a:r>
            <a:r>
              <a:rPr lang="en-US" sz="1600" dirty="0">
                <a:solidFill>
                  <a:srgbClr val="C00000"/>
                </a:solidFill>
                <a:effectLst/>
                <a:latin typeface="Avenir Book" panose="02000503020000020003"/>
                <a:ea typeface="Times New Roman" panose="02020603050405020304" pitchFamily="18" charset="0"/>
                <a:cs typeface="Shruti" panose="020B0502040204020203" pitchFamily="34" charset="0"/>
              </a:rPr>
              <a:t>Internet connectivity is required during login otherwise login will fail, and the application will show network errors.</a:t>
            </a:r>
          </a:p>
          <a:p>
            <a:pPr lvl="0" algn="just"/>
            <a:endParaRPr lang="en-IN" sz="1600" dirty="0">
              <a:solidFill>
                <a:srgbClr val="002060"/>
              </a:solidFill>
              <a:effectLst/>
              <a:latin typeface="Avenir Book" panose="02000503020000020003"/>
              <a:ea typeface="Times New Roman" panose="02020603050405020304" pitchFamily="18" charset="0"/>
              <a:cs typeface="Shruti" panose="020B0502040204020203" pitchFamily="34" charset="0"/>
            </a:endParaRPr>
          </a:p>
        </p:txBody>
      </p:sp>
      <p:pic>
        <p:nvPicPr>
          <p:cNvPr id="8" name="Picture 7">
            <a:extLst>
              <a:ext uri="{FF2B5EF4-FFF2-40B4-BE49-F238E27FC236}">
                <a16:creationId xmlns:a16="http://schemas.microsoft.com/office/drawing/2014/main" id="{D9F9F6C9-2121-7F90-8F4A-141BE23CC6DE}"/>
              </a:ext>
            </a:extLst>
          </p:cNvPr>
          <p:cNvPicPr>
            <a:picLocks noChangeAspect="1"/>
          </p:cNvPicPr>
          <p:nvPr/>
        </p:nvPicPr>
        <p:blipFill>
          <a:blip r:embed="rId4"/>
          <a:srcRect/>
          <a:stretch/>
        </p:blipFill>
        <p:spPr>
          <a:xfrm>
            <a:off x="1401770" y="1966610"/>
            <a:ext cx="1794405" cy="3887877"/>
          </a:xfrm>
          <a:prstGeom prst="rect">
            <a:avLst/>
          </a:prstGeom>
          <a:ln w="28575">
            <a:solidFill>
              <a:srgbClr val="002060"/>
            </a:solidFill>
          </a:ln>
        </p:spPr>
      </p:pic>
      <p:pic>
        <p:nvPicPr>
          <p:cNvPr id="9" name="Picture 8">
            <a:extLst>
              <a:ext uri="{FF2B5EF4-FFF2-40B4-BE49-F238E27FC236}">
                <a16:creationId xmlns:a16="http://schemas.microsoft.com/office/drawing/2014/main" id="{A75E148D-FCCC-BF17-99EA-421DC897205F}"/>
              </a:ext>
            </a:extLst>
          </p:cNvPr>
          <p:cNvPicPr>
            <a:picLocks noChangeAspect="1"/>
          </p:cNvPicPr>
          <p:nvPr/>
        </p:nvPicPr>
        <p:blipFill>
          <a:blip r:embed="rId5"/>
          <a:srcRect/>
          <a:stretch/>
        </p:blipFill>
        <p:spPr>
          <a:xfrm>
            <a:off x="3953485" y="1948090"/>
            <a:ext cx="1794405" cy="3887877"/>
          </a:xfrm>
          <a:prstGeom prst="rect">
            <a:avLst/>
          </a:prstGeom>
          <a:ln w="28575">
            <a:solidFill>
              <a:srgbClr val="002060"/>
            </a:solidFill>
          </a:ln>
        </p:spPr>
      </p:pic>
      <p:pic>
        <p:nvPicPr>
          <p:cNvPr id="10" name="Picture 9">
            <a:extLst>
              <a:ext uri="{FF2B5EF4-FFF2-40B4-BE49-F238E27FC236}">
                <a16:creationId xmlns:a16="http://schemas.microsoft.com/office/drawing/2014/main" id="{F906E1DB-4427-3F81-152C-261C12B8FC8F}"/>
              </a:ext>
            </a:extLst>
          </p:cNvPr>
          <p:cNvPicPr>
            <a:picLocks noChangeAspect="1"/>
          </p:cNvPicPr>
          <p:nvPr/>
        </p:nvPicPr>
        <p:blipFill>
          <a:blip r:embed="rId6"/>
          <a:srcRect/>
          <a:stretch/>
        </p:blipFill>
        <p:spPr>
          <a:xfrm>
            <a:off x="6505200" y="1948090"/>
            <a:ext cx="1794405" cy="3887877"/>
          </a:xfrm>
          <a:prstGeom prst="rect">
            <a:avLst/>
          </a:prstGeom>
          <a:ln w="28575">
            <a:solidFill>
              <a:srgbClr val="002060"/>
            </a:solidFill>
          </a:ln>
        </p:spPr>
      </p:pic>
      <p:pic>
        <p:nvPicPr>
          <p:cNvPr id="12" name="Picture 11">
            <a:extLst>
              <a:ext uri="{FF2B5EF4-FFF2-40B4-BE49-F238E27FC236}">
                <a16:creationId xmlns:a16="http://schemas.microsoft.com/office/drawing/2014/main" id="{72D61C2B-253A-22D4-D217-C5EE23252B7A}"/>
              </a:ext>
            </a:extLst>
          </p:cNvPr>
          <p:cNvPicPr>
            <a:picLocks noChangeAspect="1"/>
          </p:cNvPicPr>
          <p:nvPr/>
        </p:nvPicPr>
        <p:blipFill>
          <a:blip r:embed="rId7"/>
          <a:srcRect/>
          <a:stretch/>
        </p:blipFill>
        <p:spPr>
          <a:xfrm>
            <a:off x="9056915" y="1948089"/>
            <a:ext cx="1794404" cy="3887877"/>
          </a:xfrm>
          <a:prstGeom prst="rect">
            <a:avLst/>
          </a:prstGeom>
          <a:ln w="28575">
            <a:solidFill>
              <a:srgbClr val="002060"/>
            </a:solidFill>
          </a:ln>
        </p:spPr>
      </p:pic>
      <p:sp>
        <p:nvSpPr>
          <p:cNvPr id="4" name="Title 1">
            <a:extLst>
              <a:ext uri="{FF2B5EF4-FFF2-40B4-BE49-F238E27FC236}">
                <a16:creationId xmlns:a16="http://schemas.microsoft.com/office/drawing/2014/main" id="{D115819E-C429-EFD4-DCB7-A8F4E3101DBB}"/>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LOGIN (Cont’d)</a:t>
            </a:r>
          </a:p>
        </p:txBody>
      </p:sp>
    </p:spTree>
    <p:extLst>
      <p:ext uri="{BB962C8B-B14F-4D97-AF65-F5344CB8AC3E}">
        <p14:creationId xmlns:p14="http://schemas.microsoft.com/office/powerpoint/2010/main" val="117637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19FA-B793-B579-97E3-BF76596F05F3}"/>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5CD2692B-5E5A-E8FE-1A8E-FF455D9F44E5}"/>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3857007-8E5E-A7B7-7804-4E5398493202}"/>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3" name="Title 1">
            <a:extLst>
              <a:ext uri="{FF2B5EF4-FFF2-40B4-BE49-F238E27FC236}">
                <a16:creationId xmlns:a16="http://schemas.microsoft.com/office/drawing/2014/main" id="{33FEDFFA-3FC1-1265-9776-F5DA8043DB98}"/>
              </a:ext>
            </a:extLst>
          </p:cNvPr>
          <p:cNvSpPr>
            <a:spLocks noGrp="1"/>
          </p:cNvSpPr>
          <p:nvPr>
            <p:ph type="title"/>
          </p:nvPr>
        </p:nvSpPr>
        <p:spPr>
          <a:xfrm>
            <a:off x="471947" y="152179"/>
            <a:ext cx="10275589" cy="539915"/>
          </a:xfrm>
        </p:spPr>
        <p:txBody>
          <a:bodyPr>
            <a:normAutofit/>
          </a:bodyPr>
          <a:lstStyle/>
          <a:p>
            <a:r>
              <a:rPr lang="en-MY" sz="3200" b="1" dirty="0">
                <a:solidFill>
                  <a:srgbClr val="002060"/>
                </a:solidFill>
                <a:latin typeface="Avenir Black" panose="02000503020000020003" pitchFamily="2" charset="0"/>
              </a:rPr>
              <a:t>HOME SCREEN</a:t>
            </a:r>
          </a:p>
        </p:txBody>
      </p:sp>
      <p:sp>
        <p:nvSpPr>
          <p:cNvPr id="5" name="Rectangle 4">
            <a:extLst>
              <a:ext uri="{FF2B5EF4-FFF2-40B4-BE49-F238E27FC236}">
                <a16:creationId xmlns:a16="http://schemas.microsoft.com/office/drawing/2014/main" id="{5D4EDDDC-9593-45B8-4435-0F89A34E76F0}"/>
              </a:ext>
            </a:extLst>
          </p:cNvPr>
          <p:cNvSpPr/>
          <p:nvPr/>
        </p:nvSpPr>
        <p:spPr>
          <a:xfrm>
            <a:off x="8096249" y="1924811"/>
            <a:ext cx="3253466" cy="307777"/>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Virtual Hub Menu (Hamburger Menu)</a:t>
            </a:r>
          </a:p>
        </p:txBody>
      </p:sp>
      <p:sp>
        <p:nvSpPr>
          <p:cNvPr id="7" name="Rectangle 6">
            <a:extLst>
              <a:ext uri="{FF2B5EF4-FFF2-40B4-BE49-F238E27FC236}">
                <a16:creationId xmlns:a16="http://schemas.microsoft.com/office/drawing/2014/main" id="{9DE5E7A1-40C6-F6C1-F0B6-ACD947D45A1A}"/>
              </a:ext>
            </a:extLst>
          </p:cNvPr>
          <p:cNvSpPr/>
          <p:nvPr/>
        </p:nvSpPr>
        <p:spPr>
          <a:xfrm>
            <a:off x="842285" y="2294017"/>
            <a:ext cx="2802217" cy="523220"/>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The server and Username are used at login time.</a:t>
            </a:r>
          </a:p>
        </p:txBody>
      </p:sp>
      <p:sp>
        <p:nvSpPr>
          <p:cNvPr id="8" name="Rectangle 7">
            <a:extLst>
              <a:ext uri="{FF2B5EF4-FFF2-40B4-BE49-F238E27FC236}">
                <a16:creationId xmlns:a16="http://schemas.microsoft.com/office/drawing/2014/main" id="{F65DCD96-E013-0509-755E-E3D825FCC664}"/>
              </a:ext>
            </a:extLst>
          </p:cNvPr>
          <p:cNvSpPr/>
          <p:nvPr/>
        </p:nvSpPr>
        <p:spPr>
          <a:xfrm>
            <a:off x="842285" y="4540860"/>
            <a:ext cx="2794799" cy="523220"/>
          </a:xfrm>
          <a:prstGeom prst="rect">
            <a:avLst/>
          </a:prstGeom>
          <a:solidFill>
            <a:srgbClr val="002060"/>
          </a:solidFill>
        </p:spPr>
        <p:txBody>
          <a:bodyPr wrap="square">
            <a:spAutoFit/>
          </a:bodyPr>
          <a:lstStyle/>
          <a:p>
            <a:pPr algn="just"/>
            <a:r>
              <a:rPr lang="en-US" sz="1400" dirty="0">
                <a:solidFill>
                  <a:schemeClr val="bg1"/>
                </a:solidFill>
                <a:latin typeface="Avenir Book" panose="02000503020000020003"/>
              </a:rPr>
              <a:t>Scanning information of Device found in Advertisement.</a:t>
            </a:r>
          </a:p>
        </p:txBody>
      </p:sp>
      <p:sp>
        <p:nvSpPr>
          <p:cNvPr id="10" name="Rectangle 9">
            <a:extLst>
              <a:ext uri="{FF2B5EF4-FFF2-40B4-BE49-F238E27FC236}">
                <a16:creationId xmlns:a16="http://schemas.microsoft.com/office/drawing/2014/main" id="{389BD110-6433-A075-AC28-7A76BCEE9C34}"/>
              </a:ext>
            </a:extLst>
          </p:cNvPr>
          <p:cNvSpPr/>
          <p:nvPr/>
        </p:nvSpPr>
        <p:spPr>
          <a:xfrm>
            <a:off x="842285" y="5118250"/>
            <a:ext cx="2794800" cy="738664"/>
          </a:xfrm>
          <a:prstGeom prst="rect">
            <a:avLst/>
          </a:prstGeom>
          <a:solidFill>
            <a:srgbClr val="002060"/>
          </a:solidFill>
        </p:spPr>
        <p:txBody>
          <a:bodyPr wrap="square">
            <a:spAutoFit/>
          </a:bodyPr>
          <a:lstStyle/>
          <a:p>
            <a:pPr algn="just"/>
            <a:r>
              <a:rPr lang="en-US" sz="1400" b="1" dirty="0">
                <a:solidFill>
                  <a:schemeClr val="bg1"/>
                </a:solidFill>
                <a:latin typeface="Avenir Book" panose="02000503020000020003"/>
              </a:rPr>
              <a:t>Home Screen</a:t>
            </a:r>
            <a:r>
              <a:rPr lang="en-US" sz="1400" dirty="0">
                <a:solidFill>
                  <a:schemeClr val="bg1"/>
                </a:solidFill>
                <a:latin typeface="Avenir Book" panose="02000503020000020003"/>
              </a:rPr>
              <a:t>: This is the Home Screen of the Application where Data is downloaded and Uploaded.</a:t>
            </a:r>
          </a:p>
        </p:txBody>
      </p:sp>
      <p:sp>
        <p:nvSpPr>
          <p:cNvPr id="12" name="Rectangle 11">
            <a:extLst>
              <a:ext uri="{FF2B5EF4-FFF2-40B4-BE49-F238E27FC236}">
                <a16:creationId xmlns:a16="http://schemas.microsoft.com/office/drawing/2014/main" id="{7E78EC44-34CC-8B6B-42A2-DAB2196F18D1}"/>
              </a:ext>
            </a:extLst>
          </p:cNvPr>
          <p:cNvSpPr/>
          <p:nvPr/>
        </p:nvSpPr>
        <p:spPr>
          <a:xfrm>
            <a:off x="8096249" y="5118250"/>
            <a:ext cx="3253466" cy="738664"/>
          </a:xfrm>
          <a:prstGeom prst="rect">
            <a:avLst/>
          </a:prstGeom>
          <a:solidFill>
            <a:srgbClr val="002060"/>
          </a:solidFill>
        </p:spPr>
        <p:txBody>
          <a:bodyPr wrap="square">
            <a:spAutoFit/>
          </a:bodyPr>
          <a:lstStyle/>
          <a:p>
            <a:pPr algn="just"/>
            <a:r>
              <a:rPr lang="en-US" sz="1400" b="1" dirty="0">
                <a:solidFill>
                  <a:schemeClr val="bg1"/>
                </a:solidFill>
                <a:latin typeface="Avenir Book" panose="02000503020000020003"/>
              </a:rPr>
              <a:t>Setting Button</a:t>
            </a:r>
            <a:r>
              <a:rPr lang="en-US" sz="1400" dirty="0">
                <a:solidFill>
                  <a:schemeClr val="bg1"/>
                </a:solidFill>
                <a:latin typeface="Avenir Book" panose="02000503020000020003"/>
              </a:rPr>
              <a:t>: This is the Setting button of the Application using the User can update the Application Settings as per need.</a:t>
            </a:r>
          </a:p>
        </p:txBody>
      </p:sp>
      <p:grpSp>
        <p:nvGrpSpPr>
          <p:cNvPr id="13" name="Group 12">
            <a:extLst>
              <a:ext uri="{FF2B5EF4-FFF2-40B4-BE49-F238E27FC236}">
                <a16:creationId xmlns:a16="http://schemas.microsoft.com/office/drawing/2014/main" id="{F730848A-0462-EF67-DD8C-C96BA80F2601}"/>
              </a:ext>
            </a:extLst>
          </p:cNvPr>
          <p:cNvGrpSpPr/>
          <p:nvPr/>
        </p:nvGrpSpPr>
        <p:grpSpPr>
          <a:xfrm>
            <a:off x="5198798" y="1815627"/>
            <a:ext cx="1794404" cy="3887875"/>
            <a:chOff x="1215578" y="1440421"/>
            <a:chExt cx="2520000" cy="5011741"/>
          </a:xfrm>
        </p:grpSpPr>
        <p:pic>
          <p:nvPicPr>
            <p:cNvPr id="14" name="Picture 13">
              <a:extLst>
                <a:ext uri="{FF2B5EF4-FFF2-40B4-BE49-F238E27FC236}">
                  <a16:creationId xmlns:a16="http://schemas.microsoft.com/office/drawing/2014/main" id="{D3050E98-9F24-D4B7-09FD-C37CC3AA9FA6}"/>
                </a:ext>
              </a:extLst>
            </p:cNvPr>
            <p:cNvPicPr>
              <a:picLocks/>
            </p:cNvPicPr>
            <p:nvPr/>
          </p:nvPicPr>
          <p:blipFill>
            <a:blip r:embed="rId4"/>
            <a:srcRect/>
            <a:stretch/>
          </p:blipFill>
          <p:spPr>
            <a:xfrm>
              <a:off x="1215578" y="1440421"/>
              <a:ext cx="2520000" cy="5011741"/>
            </a:xfrm>
            <a:prstGeom prst="rect">
              <a:avLst/>
            </a:prstGeom>
            <a:ln w="28575">
              <a:solidFill>
                <a:srgbClr val="002060"/>
              </a:solidFill>
            </a:ln>
          </p:spPr>
        </p:pic>
        <p:sp>
          <p:nvSpPr>
            <p:cNvPr id="15" name="Rectangle: Rounded Corners 14">
              <a:extLst>
                <a:ext uri="{FF2B5EF4-FFF2-40B4-BE49-F238E27FC236}">
                  <a16:creationId xmlns:a16="http://schemas.microsoft.com/office/drawing/2014/main" id="{D8E2FEBC-199F-F540-CF73-D621BE7627AC}"/>
                </a:ext>
              </a:extLst>
            </p:cNvPr>
            <p:cNvSpPr/>
            <p:nvPr/>
          </p:nvSpPr>
          <p:spPr>
            <a:xfrm>
              <a:off x="3464813" y="1661459"/>
              <a:ext cx="249011" cy="24225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Rounded Corners 15">
              <a:extLst>
                <a:ext uri="{FF2B5EF4-FFF2-40B4-BE49-F238E27FC236}">
                  <a16:creationId xmlns:a16="http://schemas.microsoft.com/office/drawing/2014/main" id="{24B689B1-4E75-3470-5C16-AFA572D293B4}"/>
                </a:ext>
              </a:extLst>
            </p:cNvPr>
            <p:cNvSpPr/>
            <p:nvPr/>
          </p:nvSpPr>
          <p:spPr>
            <a:xfrm>
              <a:off x="1293050" y="1987271"/>
              <a:ext cx="2368070" cy="81412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Rounded Corners 16">
              <a:extLst>
                <a:ext uri="{FF2B5EF4-FFF2-40B4-BE49-F238E27FC236}">
                  <a16:creationId xmlns:a16="http://schemas.microsoft.com/office/drawing/2014/main" id="{09F4C0FE-ACBF-4F2C-6784-0CB0077B7774}"/>
                </a:ext>
              </a:extLst>
            </p:cNvPr>
            <p:cNvSpPr/>
            <p:nvPr/>
          </p:nvSpPr>
          <p:spPr>
            <a:xfrm>
              <a:off x="1669416" y="4883608"/>
              <a:ext cx="1669398" cy="814123"/>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Rounded Corners 17">
              <a:extLst>
                <a:ext uri="{FF2B5EF4-FFF2-40B4-BE49-F238E27FC236}">
                  <a16:creationId xmlns:a16="http://schemas.microsoft.com/office/drawing/2014/main" id="{AE9E5DD5-E8A7-A849-B347-91AD6237C40D}"/>
                </a:ext>
              </a:extLst>
            </p:cNvPr>
            <p:cNvSpPr/>
            <p:nvPr/>
          </p:nvSpPr>
          <p:spPr>
            <a:xfrm>
              <a:off x="2682978" y="6065128"/>
              <a:ext cx="812799" cy="23686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Rounded Corners 18">
              <a:extLst>
                <a:ext uri="{FF2B5EF4-FFF2-40B4-BE49-F238E27FC236}">
                  <a16:creationId xmlns:a16="http://schemas.microsoft.com/office/drawing/2014/main" id="{45452DAB-460A-C0B1-2C3B-816AB71D86D5}"/>
                </a:ext>
              </a:extLst>
            </p:cNvPr>
            <p:cNvSpPr/>
            <p:nvPr/>
          </p:nvSpPr>
          <p:spPr>
            <a:xfrm>
              <a:off x="1453655" y="6073874"/>
              <a:ext cx="812799" cy="22697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20" name="Straight Arrow Connector 19">
            <a:extLst>
              <a:ext uri="{FF2B5EF4-FFF2-40B4-BE49-F238E27FC236}">
                <a16:creationId xmlns:a16="http://schemas.microsoft.com/office/drawing/2014/main" id="{64A4D293-6726-6943-CD13-B4CCEF5D4518}"/>
              </a:ext>
            </a:extLst>
          </p:cNvPr>
          <p:cNvCxnSpPr>
            <a:cxnSpLocks/>
            <a:stCxn id="7" idx="1"/>
            <a:endCxn id="16" idx="1"/>
          </p:cNvCxnSpPr>
          <p:nvPr/>
        </p:nvCxnSpPr>
        <p:spPr>
          <a:xfrm>
            <a:off x="842285" y="2555627"/>
            <a:ext cx="4411678" cy="1"/>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8491917-9EBD-B88C-A5DA-A9AE82787C34}"/>
              </a:ext>
            </a:extLst>
          </p:cNvPr>
          <p:cNvCxnSpPr>
            <a:cxnSpLocks/>
            <a:stCxn id="8" idx="3"/>
            <a:endCxn id="17" idx="1"/>
          </p:cNvCxnSpPr>
          <p:nvPr/>
        </p:nvCxnSpPr>
        <p:spPr>
          <a:xfrm>
            <a:off x="3637084" y="4802470"/>
            <a:ext cx="1884876" cy="1"/>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593A3E-030D-F298-F15D-5EF1C147254C}"/>
              </a:ext>
            </a:extLst>
          </p:cNvPr>
          <p:cNvCxnSpPr>
            <a:cxnSpLocks/>
            <a:stCxn id="12" idx="1"/>
            <a:endCxn id="18" idx="3"/>
          </p:cNvCxnSpPr>
          <p:nvPr/>
        </p:nvCxnSpPr>
        <p:spPr>
          <a:xfrm flipH="1">
            <a:off x="6822448" y="5487582"/>
            <a:ext cx="1273801" cy="755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2F74FF9-70A0-5648-5388-A39AD037CB12}"/>
              </a:ext>
            </a:extLst>
          </p:cNvPr>
          <p:cNvCxnSpPr>
            <a:cxnSpLocks/>
            <a:stCxn id="10" idx="3"/>
            <a:endCxn id="19" idx="1"/>
          </p:cNvCxnSpPr>
          <p:nvPr/>
        </p:nvCxnSpPr>
        <p:spPr>
          <a:xfrm>
            <a:off x="3637085" y="5487582"/>
            <a:ext cx="1731239" cy="10502"/>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FDE357-DD0D-6C94-F8D6-32DEBF279EDB}"/>
              </a:ext>
            </a:extLst>
          </p:cNvPr>
          <p:cNvCxnSpPr>
            <a:cxnSpLocks/>
            <a:stCxn id="5" idx="1"/>
            <a:endCxn id="15" idx="3"/>
          </p:cNvCxnSpPr>
          <p:nvPr/>
        </p:nvCxnSpPr>
        <p:spPr>
          <a:xfrm flipH="1">
            <a:off x="6977712" y="2078700"/>
            <a:ext cx="1118537" cy="2364"/>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40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4CA01-14F2-AEA0-D74B-CE25B94EAD56}"/>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0A8E97BF-395A-D77F-9788-5F7967B88A51}"/>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97E4C95-7A2D-9AE8-31F3-B9ECEF874B0C}"/>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8651AEAA-10EB-01E5-B1B3-8AF7608D3977}"/>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002060"/>
                </a:solidFill>
                <a:latin typeface="Avenir Black" panose="02000503020000020003" pitchFamily="2" charset="0"/>
              </a:rPr>
              <a:t>DEVICE CONNECTION AND  DATA DOWNLOAD</a:t>
            </a:r>
            <a:endParaRPr lang="en-MY" sz="3600" b="1" dirty="0">
              <a:solidFill>
                <a:srgbClr val="002060"/>
              </a:solidFill>
              <a:latin typeface="Avenir Black" panose="02000503020000020003" pitchFamily="2" charset="0"/>
            </a:endParaRPr>
          </a:p>
        </p:txBody>
      </p:sp>
      <p:pic>
        <p:nvPicPr>
          <p:cNvPr id="7" name="Picture 6">
            <a:extLst>
              <a:ext uri="{FF2B5EF4-FFF2-40B4-BE49-F238E27FC236}">
                <a16:creationId xmlns:a16="http://schemas.microsoft.com/office/drawing/2014/main" id="{28D0A8FA-1CBD-FB33-DFE4-3F0E4EE9F255}"/>
              </a:ext>
            </a:extLst>
          </p:cNvPr>
          <p:cNvPicPr>
            <a:picLocks noChangeAspect="1"/>
          </p:cNvPicPr>
          <p:nvPr/>
        </p:nvPicPr>
        <p:blipFill>
          <a:blip r:embed="rId4"/>
          <a:srcRect/>
          <a:stretch/>
        </p:blipFill>
        <p:spPr>
          <a:xfrm>
            <a:off x="1764438" y="1356349"/>
            <a:ext cx="1794843" cy="3888826"/>
          </a:xfrm>
          <a:prstGeom prst="rect">
            <a:avLst/>
          </a:prstGeom>
          <a:ln w="28575">
            <a:solidFill>
              <a:srgbClr val="002060"/>
            </a:solidFill>
          </a:ln>
        </p:spPr>
      </p:pic>
      <p:pic>
        <p:nvPicPr>
          <p:cNvPr id="8" name="Picture 7">
            <a:extLst>
              <a:ext uri="{FF2B5EF4-FFF2-40B4-BE49-F238E27FC236}">
                <a16:creationId xmlns:a16="http://schemas.microsoft.com/office/drawing/2014/main" id="{A4140BFF-5481-C928-3E07-3D09270C1128}"/>
              </a:ext>
            </a:extLst>
          </p:cNvPr>
          <p:cNvPicPr>
            <a:picLocks noChangeAspect="1"/>
          </p:cNvPicPr>
          <p:nvPr/>
        </p:nvPicPr>
        <p:blipFill>
          <a:blip r:embed="rId5"/>
          <a:srcRect/>
          <a:stretch/>
        </p:blipFill>
        <p:spPr>
          <a:xfrm>
            <a:off x="8632718" y="1356349"/>
            <a:ext cx="1794842" cy="3888826"/>
          </a:xfrm>
          <a:prstGeom prst="rect">
            <a:avLst/>
          </a:prstGeom>
          <a:ln w="28575">
            <a:solidFill>
              <a:srgbClr val="002060"/>
            </a:solidFill>
          </a:ln>
        </p:spPr>
      </p:pic>
      <p:pic>
        <p:nvPicPr>
          <p:cNvPr id="3" name="Picture 2">
            <a:extLst>
              <a:ext uri="{FF2B5EF4-FFF2-40B4-BE49-F238E27FC236}">
                <a16:creationId xmlns:a16="http://schemas.microsoft.com/office/drawing/2014/main" id="{0CF7F5F6-D739-3C34-9A76-CEA9A8D6F1EB}"/>
              </a:ext>
            </a:extLst>
          </p:cNvPr>
          <p:cNvPicPr>
            <a:picLocks noChangeAspect="1"/>
          </p:cNvPicPr>
          <p:nvPr/>
        </p:nvPicPr>
        <p:blipFill>
          <a:blip r:embed="rId6"/>
          <a:srcRect/>
          <a:stretch/>
        </p:blipFill>
        <p:spPr>
          <a:xfrm>
            <a:off x="5198578" y="1356350"/>
            <a:ext cx="1794843" cy="3888826"/>
          </a:xfrm>
          <a:prstGeom prst="rect">
            <a:avLst/>
          </a:prstGeom>
          <a:ln w="28575">
            <a:solidFill>
              <a:srgbClr val="002060"/>
            </a:solidFill>
          </a:ln>
        </p:spPr>
      </p:pic>
      <p:sp>
        <p:nvSpPr>
          <p:cNvPr id="4" name="Rectangle 3">
            <a:extLst>
              <a:ext uri="{FF2B5EF4-FFF2-40B4-BE49-F238E27FC236}">
                <a16:creationId xmlns:a16="http://schemas.microsoft.com/office/drawing/2014/main" id="{CFC66E47-911C-B546-B753-697497F4E574}"/>
              </a:ext>
            </a:extLst>
          </p:cNvPr>
          <p:cNvSpPr/>
          <p:nvPr/>
        </p:nvSpPr>
        <p:spPr>
          <a:xfrm>
            <a:off x="1733550" y="5357233"/>
            <a:ext cx="1825731" cy="646331"/>
          </a:xfrm>
          <a:prstGeom prst="rect">
            <a:avLst/>
          </a:prstGeom>
          <a:solidFill>
            <a:srgbClr val="002060"/>
          </a:solidFill>
        </p:spPr>
        <p:txBody>
          <a:bodyPr wrap="square">
            <a:spAutoFit/>
          </a:bodyPr>
          <a:lstStyle/>
          <a:p>
            <a:pPr algn="just"/>
            <a:r>
              <a:rPr lang="en-US" sz="1200" dirty="0">
                <a:solidFill>
                  <a:schemeClr val="bg1"/>
                </a:solidFill>
                <a:latin typeface="Avenir Book" panose="02000503020000020003"/>
              </a:rPr>
              <a:t>Searching Devices and showing the number of devices found.</a:t>
            </a:r>
          </a:p>
        </p:txBody>
      </p:sp>
      <p:sp>
        <p:nvSpPr>
          <p:cNvPr id="9" name="Rectangle 8">
            <a:extLst>
              <a:ext uri="{FF2B5EF4-FFF2-40B4-BE49-F238E27FC236}">
                <a16:creationId xmlns:a16="http://schemas.microsoft.com/office/drawing/2014/main" id="{34E08121-90C6-A50E-C606-F9F1E369AEE4}"/>
              </a:ext>
            </a:extLst>
          </p:cNvPr>
          <p:cNvSpPr/>
          <p:nvPr/>
        </p:nvSpPr>
        <p:spPr>
          <a:xfrm>
            <a:off x="5167690" y="5352989"/>
            <a:ext cx="1865570" cy="461665"/>
          </a:xfrm>
          <a:prstGeom prst="rect">
            <a:avLst/>
          </a:prstGeom>
          <a:solidFill>
            <a:srgbClr val="002060"/>
          </a:solidFill>
        </p:spPr>
        <p:txBody>
          <a:bodyPr wrap="square">
            <a:spAutoFit/>
          </a:bodyPr>
          <a:lstStyle/>
          <a:p>
            <a:pPr algn="just"/>
            <a:r>
              <a:rPr lang="en-US" sz="1200" dirty="0">
                <a:solidFill>
                  <a:schemeClr val="bg1"/>
                </a:solidFill>
                <a:latin typeface="Avenir Book" panose="02000503020000020003"/>
              </a:rPr>
              <a:t>Connecting with the  Searched device.</a:t>
            </a:r>
          </a:p>
        </p:txBody>
      </p:sp>
      <p:sp>
        <p:nvSpPr>
          <p:cNvPr id="10" name="Rectangle 9">
            <a:extLst>
              <a:ext uri="{FF2B5EF4-FFF2-40B4-BE49-F238E27FC236}">
                <a16:creationId xmlns:a16="http://schemas.microsoft.com/office/drawing/2014/main" id="{2E3D13FB-1B2F-5358-2460-352E16E161A0}"/>
              </a:ext>
            </a:extLst>
          </p:cNvPr>
          <p:cNvSpPr/>
          <p:nvPr/>
        </p:nvSpPr>
        <p:spPr>
          <a:xfrm>
            <a:off x="8599171" y="5352989"/>
            <a:ext cx="1859280" cy="646331"/>
          </a:xfrm>
          <a:prstGeom prst="rect">
            <a:avLst/>
          </a:prstGeom>
          <a:solidFill>
            <a:srgbClr val="002060"/>
          </a:solidFill>
        </p:spPr>
        <p:txBody>
          <a:bodyPr wrap="square">
            <a:spAutoFit/>
          </a:bodyPr>
          <a:lstStyle/>
          <a:p>
            <a:pPr algn="just"/>
            <a:r>
              <a:rPr lang="en-US" sz="1200" dirty="0">
                <a:solidFill>
                  <a:schemeClr val="bg1"/>
                </a:solidFill>
                <a:latin typeface="Avenir Book" panose="02000503020000020003"/>
              </a:rPr>
              <a:t>The app connects with the device and the data collected.</a:t>
            </a:r>
          </a:p>
        </p:txBody>
      </p:sp>
    </p:spTree>
    <p:extLst>
      <p:ext uri="{BB962C8B-B14F-4D97-AF65-F5344CB8AC3E}">
        <p14:creationId xmlns:p14="http://schemas.microsoft.com/office/powerpoint/2010/main" val="300336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813B9-8840-75CF-EC64-413BD5275DF1}"/>
            </a:ext>
          </a:extLst>
        </p:cNvPr>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5502632-5F85-C433-D12C-3191B76C22FE}"/>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9DF4DB6D-C390-960B-4BD0-EFEFCA387E4E}"/>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2024 Vision Group</a:t>
            </a:r>
          </a:p>
        </p:txBody>
      </p:sp>
      <p:sp>
        <p:nvSpPr>
          <p:cNvPr id="5" name="Title 1">
            <a:extLst>
              <a:ext uri="{FF2B5EF4-FFF2-40B4-BE49-F238E27FC236}">
                <a16:creationId xmlns:a16="http://schemas.microsoft.com/office/drawing/2014/main" id="{03E0354E-6F7C-2552-886F-3E4A81EF567C}"/>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002060"/>
                </a:solidFill>
                <a:latin typeface="Avenir Black" panose="02000503020000020003" pitchFamily="2" charset="0"/>
              </a:rPr>
              <a:t>DEVICE DATA DOWNLOAD IN BACKGROUND</a:t>
            </a:r>
            <a:endParaRPr lang="en-MY" sz="3600" b="1" dirty="0">
              <a:solidFill>
                <a:srgbClr val="002060"/>
              </a:solidFill>
              <a:latin typeface="Avenir Black" panose="02000503020000020003" pitchFamily="2" charset="0"/>
            </a:endParaRPr>
          </a:p>
        </p:txBody>
      </p:sp>
      <p:pic>
        <p:nvPicPr>
          <p:cNvPr id="7" name="Picture 6">
            <a:extLst>
              <a:ext uri="{FF2B5EF4-FFF2-40B4-BE49-F238E27FC236}">
                <a16:creationId xmlns:a16="http://schemas.microsoft.com/office/drawing/2014/main" id="{7340FB0A-5BAF-D6A3-9AED-BE4F0BEF6B9E}"/>
              </a:ext>
            </a:extLst>
          </p:cNvPr>
          <p:cNvPicPr>
            <a:picLocks noChangeAspect="1"/>
          </p:cNvPicPr>
          <p:nvPr/>
        </p:nvPicPr>
        <p:blipFill>
          <a:blip r:embed="rId4"/>
          <a:srcRect/>
          <a:stretch/>
        </p:blipFill>
        <p:spPr>
          <a:xfrm>
            <a:off x="1764438" y="1356349"/>
            <a:ext cx="1794843" cy="3888826"/>
          </a:xfrm>
          <a:prstGeom prst="rect">
            <a:avLst/>
          </a:prstGeom>
          <a:ln w="28575">
            <a:solidFill>
              <a:srgbClr val="002060"/>
            </a:solidFill>
          </a:ln>
        </p:spPr>
      </p:pic>
      <p:pic>
        <p:nvPicPr>
          <p:cNvPr id="8" name="Picture 7">
            <a:extLst>
              <a:ext uri="{FF2B5EF4-FFF2-40B4-BE49-F238E27FC236}">
                <a16:creationId xmlns:a16="http://schemas.microsoft.com/office/drawing/2014/main" id="{491F4EFF-3543-0086-8864-A7DEBA42473B}"/>
              </a:ext>
            </a:extLst>
          </p:cNvPr>
          <p:cNvPicPr>
            <a:picLocks noChangeAspect="1"/>
          </p:cNvPicPr>
          <p:nvPr/>
        </p:nvPicPr>
        <p:blipFill>
          <a:blip r:embed="rId5"/>
          <a:srcRect/>
          <a:stretch/>
        </p:blipFill>
        <p:spPr>
          <a:xfrm>
            <a:off x="8632718" y="1356349"/>
            <a:ext cx="1794842" cy="3888826"/>
          </a:xfrm>
          <a:prstGeom prst="rect">
            <a:avLst/>
          </a:prstGeom>
          <a:ln w="28575">
            <a:solidFill>
              <a:srgbClr val="002060"/>
            </a:solidFill>
          </a:ln>
        </p:spPr>
      </p:pic>
      <p:pic>
        <p:nvPicPr>
          <p:cNvPr id="3" name="Picture 2">
            <a:extLst>
              <a:ext uri="{FF2B5EF4-FFF2-40B4-BE49-F238E27FC236}">
                <a16:creationId xmlns:a16="http://schemas.microsoft.com/office/drawing/2014/main" id="{253D04C9-C719-F017-4710-CD665ECA11A9}"/>
              </a:ext>
            </a:extLst>
          </p:cNvPr>
          <p:cNvPicPr>
            <a:picLocks noChangeAspect="1"/>
          </p:cNvPicPr>
          <p:nvPr/>
        </p:nvPicPr>
        <p:blipFill>
          <a:blip r:embed="rId6"/>
          <a:srcRect/>
          <a:stretch/>
        </p:blipFill>
        <p:spPr>
          <a:xfrm>
            <a:off x="5198578" y="1356350"/>
            <a:ext cx="1794843" cy="3888826"/>
          </a:xfrm>
          <a:prstGeom prst="rect">
            <a:avLst/>
          </a:prstGeom>
          <a:ln w="28575">
            <a:solidFill>
              <a:srgbClr val="002060"/>
            </a:solidFill>
          </a:ln>
        </p:spPr>
      </p:pic>
      <p:sp>
        <p:nvSpPr>
          <p:cNvPr id="4" name="Rectangle 3">
            <a:extLst>
              <a:ext uri="{FF2B5EF4-FFF2-40B4-BE49-F238E27FC236}">
                <a16:creationId xmlns:a16="http://schemas.microsoft.com/office/drawing/2014/main" id="{3EE4EB32-EB0E-1BE3-A435-412039C9D17A}"/>
              </a:ext>
            </a:extLst>
          </p:cNvPr>
          <p:cNvSpPr/>
          <p:nvPr/>
        </p:nvSpPr>
        <p:spPr>
          <a:xfrm>
            <a:off x="1733550" y="5357233"/>
            <a:ext cx="1825731" cy="646331"/>
          </a:xfrm>
          <a:prstGeom prst="rect">
            <a:avLst/>
          </a:prstGeom>
          <a:solidFill>
            <a:srgbClr val="002060"/>
          </a:solidFill>
        </p:spPr>
        <p:txBody>
          <a:bodyPr wrap="square">
            <a:spAutoFit/>
          </a:bodyPr>
          <a:lstStyle/>
          <a:p>
            <a:pPr algn="just"/>
            <a:r>
              <a:rPr lang="en-US" sz="1200" dirty="0">
                <a:solidFill>
                  <a:schemeClr val="bg1"/>
                </a:solidFill>
                <a:latin typeface="Avenir Book" panose="02000503020000020003"/>
              </a:rPr>
              <a:t>Searching Devices and showing the number of devices found.</a:t>
            </a:r>
          </a:p>
        </p:txBody>
      </p:sp>
      <p:sp>
        <p:nvSpPr>
          <p:cNvPr id="9" name="Rectangle 8">
            <a:extLst>
              <a:ext uri="{FF2B5EF4-FFF2-40B4-BE49-F238E27FC236}">
                <a16:creationId xmlns:a16="http://schemas.microsoft.com/office/drawing/2014/main" id="{9F7E5B2B-1F65-F5E2-8CEC-60E2A001FF08}"/>
              </a:ext>
            </a:extLst>
          </p:cNvPr>
          <p:cNvSpPr/>
          <p:nvPr/>
        </p:nvSpPr>
        <p:spPr>
          <a:xfrm>
            <a:off x="5167690" y="5352989"/>
            <a:ext cx="1865570" cy="461665"/>
          </a:xfrm>
          <a:prstGeom prst="rect">
            <a:avLst/>
          </a:prstGeom>
          <a:solidFill>
            <a:srgbClr val="002060"/>
          </a:solidFill>
        </p:spPr>
        <p:txBody>
          <a:bodyPr wrap="square">
            <a:spAutoFit/>
          </a:bodyPr>
          <a:lstStyle/>
          <a:p>
            <a:pPr algn="just"/>
            <a:r>
              <a:rPr lang="en-US" sz="1200" dirty="0">
                <a:solidFill>
                  <a:schemeClr val="bg1"/>
                </a:solidFill>
                <a:latin typeface="Avenir Book" panose="02000503020000020003"/>
              </a:rPr>
              <a:t>Connecting with the  Searched device.</a:t>
            </a:r>
          </a:p>
        </p:txBody>
      </p:sp>
      <p:sp>
        <p:nvSpPr>
          <p:cNvPr id="10" name="Rectangle 9">
            <a:extLst>
              <a:ext uri="{FF2B5EF4-FFF2-40B4-BE49-F238E27FC236}">
                <a16:creationId xmlns:a16="http://schemas.microsoft.com/office/drawing/2014/main" id="{17A2E1B4-ABEC-2BDB-6EB7-5B89C63DD868}"/>
              </a:ext>
            </a:extLst>
          </p:cNvPr>
          <p:cNvSpPr/>
          <p:nvPr/>
        </p:nvSpPr>
        <p:spPr>
          <a:xfrm>
            <a:off x="8599171" y="5352989"/>
            <a:ext cx="1859280" cy="646331"/>
          </a:xfrm>
          <a:prstGeom prst="rect">
            <a:avLst/>
          </a:prstGeom>
          <a:solidFill>
            <a:srgbClr val="002060"/>
          </a:solidFill>
        </p:spPr>
        <p:txBody>
          <a:bodyPr wrap="square">
            <a:spAutoFit/>
          </a:bodyPr>
          <a:lstStyle/>
          <a:p>
            <a:pPr algn="just"/>
            <a:r>
              <a:rPr lang="en-US" sz="1200" dirty="0">
                <a:solidFill>
                  <a:schemeClr val="bg1"/>
                </a:solidFill>
                <a:latin typeface="Avenir Book" panose="02000503020000020003"/>
              </a:rPr>
              <a:t>The app connects with the device and the data collected.</a:t>
            </a:r>
          </a:p>
        </p:txBody>
      </p:sp>
    </p:spTree>
    <p:extLst>
      <p:ext uri="{BB962C8B-B14F-4D97-AF65-F5344CB8AC3E}">
        <p14:creationId xmlns:p14="http://schemas.microsoft.com/office/powerpoint/2010/main" val="547840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04DFF1F25ED48B9E80BFA4FD66741" ma:contentTypeVersion="12" ma:contentTypeDescription="Create a new document." ma:contentTypeScope="" ma:versionID="209c0d732e39fb2cf3b91b3936b31e66">
  <xsd:schema xmlns:xsd="http://www.w3.org/2001/XMLSchema" xmlns:xs="http://www.w3.org/2001/XMLSchema" xmlns:p="http://schemas.microsoft.com/office/2006/metadata/properties" xmlns:ns2="d724edb9-8d3e-4105-ad54-4e2ccdd3f835" xmlns:ns3="9dd31086-dd12-4376-98e7-c80aa273c69c" targetNamespace="http://schemas.microsoft.com/office/2006/metadata/properties" ma:root="true" ma:fieldsID="db7e1495d9c51ae4af41392650fa1e12" ns2:_="" ns3:_="">
    <xsd:import namespace="d724edb9-8d3e-4105-ad54-4e2ccdd3f835"/>
    <xsd:import namespace="9dd31086-dd12-4376-98e7-c80aa273c69c"/>
    <xsd:element name="properties">
      <xsd:complexType>
        <xsd:sequence>
          <xsd:element name="documentManagement">
            <xsd:complexType>
              <xsd:all>
                <xsd:element ref="ns2:MediaServiceMetadata" minOccurs="0"/>
                <xsd:element ref="ns2:MediaServiceFastMetadata" minOccurs="0"/>
                <xsd:element ref="ns2:MediaLengthInSeconds" minOccurs="0"/>
                <xsd:element ref="ns2:Comments" minOccurs="0"/>
                <xsd:element ref="ns2:MediaServiceDateTaken" minOccurs="0"/>
                <xsd:element ref="ns2:MediaServiceLocation"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4edb9-8d3e-4105-ad54-4e2ccdd3f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Comments" ma:index="11" nillable="true" ma:displayName="Comments" ma:format="Dropdown" ma:internalName="Comments">
      <xsd:simpleType>
        <xsd:restriction base="dms:Text">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d31086-dd12-4376-98e7-c80aa273c6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d724edb9-8d3e-4105-ad54-4e2ccdd3f835" xsi:nil="true"/>
  </documentManagement>
</p:properties>
</file>

<file path=customXml/itemProps1.xml><?xml version="1.0" encoding="utf-8"?>
<ds:datastoreItem xmlns:ds="http://schemas.openxmlformats.org/officeDocument/2006/customXml" ds:itemID="{CB4ED906-F457-4F26-BD0E-D08D57191637}"/>
</file>

<file path=customXml/itemProps2.xml><?xml version="1.0" encoding="utf-8"?>
<ds:datastoreItem xmlns:ds="http://schemas.openxmlformats.org/officeDocument/2006/customXml" ds:itemID="{452189B3-9D0B-4B12-93EC-4FC7A41FD785}"/>
</file>

<file path=customXml/itemProps3.xml><?xml version="1.0" encoding="utf-8"?>
<ds:datastoreItem xmlns:ds="http://schemas.openxmlformats.org/officeDocument/2006/customXml" ds:itemID="{FD7A4C91-68A5-463E-A931-C79ABCE9EC28}"/>
</file>

<file path=docProps/app.xml><?xml version="1.0" encoding="utf-8"?>
<Properties xmlns="http://schemas.openxmlformats.org/officeDocument/2006/extended-properties" xmlns:vt="http://schemas.openxmlformats.org/officeDocument/2006/docPropsVTypes">
  <TotalTime>29261</TotalTime>
  <Words>1302</Words>
  <Application>Microsoft Office PowerPoint</Application>
  <PresentationFormat>Widescreen</PresentationFormat>
  <Paragraphs>153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Black</vt:lpstr>
      <vt:lpstr>Avenir Book</vt:lpstr>
      <vt:lpstr>Calibri</vt:lpstr>
      <vt:lpstr>Calibri Light</vt:lpstr>
      <vt:lpstr>Wingdings</vt:lpstr>
      <vt:lpstr>Office Theme</vt:lpstr>
      <vt:lpstr>VH Lite</vt:lpstr>
      <vt:lpstr>APPLICATION FEATURES</vt:lpstr>
      <vt:lpstr>APPLICATION INSTALLATION</vt:lpstr>
      <vt:lpstr>APPLICATION PERMISSION</vt:lpstr>
      <vt:lpstr>LOGIN</vt:lpstr>
      <vt:lpstr>LOGIN (Cont’d)</vt:lpstr>
      <vt:lpstr>HOME SCREEN</vt:lpstr>
      <vt:lpstr>DEVICE CONNECTION AND  DATA DOWNLOAD</vt:lpstr>
      <vt:lpstr>DEVICE DATA DOWNLOAD IN BACKGROUND</vt:lpstr>
      <vt:lpstr>HISTORY SCREEN</vt:lpstr>
      <vt:lpstr>HISTORY FILTER</vt:lpstr>
      <vt:lpstr>SETTING SCREEN</vt:lpstr>
      <vt:lpstr>SETTING SCREEN (Cont’d)</vt:lpstr>
      <vt:lpstr>SETTING SCREEN (Cont’d)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Premkumar Baskar</cp:lastModifiedBy>
  <cp:revision>444</cp:revision>
  <dcterms:created xsi:type="dcterms:W3CDTF">2022-11-22T17:00:46Z</dcterms:created>
  <dcterms:modified xsi:type="dcterms:W3CDTF">2024-11-12T12:40:44Z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0x01010009D04DFF1F25ED48B9E80BFA4FD66741</vt:lpwstr>
  </property>
</Properties>
</file>