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1.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2" r:id="rId2"/>
    <p:sldId id="465" r:id="rId3"/>
    <p:sldId id="296" r:id="rId4"/>
    <p:sldId id="459" r:id="rId5"/>
    <p:sldId id="458" r:id="rId6"/>
    <p:sldId id="464" r:id="rId7"/>
    <p:sldId id="460" r:id="rId8"/>
    <p:sldId id="466" r:id="rId9"/>
    <p:sldId id="472" r:id="rId10"/>
    <p:sldId id="471" r:id="rId11"/>
    <p:sldId id="475" r:id="rId12"/>
    <p:sldId id="467" r:id="rId13"/>
    <p:sldId id="470" r:id="rId14"/>
    <p:sldId id="468" r:id="rId15"/>
    <p:sldId id="469" r:id="rId16"/>
    <p:sldId id="463" r:id="rId17"/>
    <p:sldId id="461" r:id="rId18"/>
    <p:sldId id="462" r:id="rId19"/>
    <p:sldId id="29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CD0"/>
    <a:srgbClr val="00E1FF"/>
    <a:srgbClr val="00FFE0"/>
    <a:srgbClr val="00B05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EAAEBE-831E-4546-B715-09977DAF4132}" v="53" dt="2023-10-06T05:37:53.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1" autoAdjust="0"/>
    <p:restoredTop sz="92558" autoAdjust="0"/>
  </p:normalViewPr>
  <p:slideViewPr>
    <p:cSldViewPr snapToGrid="0">
      <p:cViewPr varScale="1">
        <p:scale>
          <a:sx n="102" d="100"/>
          <a:sy n="102" d="100"/>
        </p:scale>
        <p:origin x="10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at Patel" userId="95d32aa5-b3fb-46db-8024-1ea78cc5cbcb" providerId="ADAL" clId="{B5EAAEBE-831E-4546-B715-09977DAF4132}"/>
    <pc:docChg chg="undo custSel addSld delSld modSld sldOrd">
      <pc:chgData name="Kirat Patel" userId="95d32aa5-b3fb-46db-8024-1ea78cc5cbcb" providerId="ADAL" clId="{B5EAAEBE-831E-4546-B715-09977DAF4132}" dt="2023-10-06T06:01:14.057" v="532" actId="20577"/>
      <pc:docMkLst>
        <pc:docMk/>
      </pc:docMkLst>
      <pc:sldChg chg="modSp mod">
        <pc:chgData name="Kirat Patel" userId="95d32aa5-b3fb-46db-8024-1ea78cc5cbcb" providerId="ADAL" clId="{B5EAAEBE-831E-4546-B715-09977DAF4132}" dt="2023-10-06T06:01:14.057" v="532" actId="20577"/>
        <pc:sldMkLst>
          <pc:docMk/>
          <pc:sldMk cId="1731616251" sldId="262"/>
        </pc:sldMkLst>
        <pc:spChg chg="mod">
          <ac:chgData name="Kirat Patel" userId="95d32aa5-b3fb-46db-8024-1ea78cc5cbcb" providerId="ADAL" clId="{B5EAAEBE-831E-4546-B715-09977DAF4132}" dt="2023-10-06T06:01:14.057" v="532" actId="20577"/>
          <ac:spMkLst>
            <pc:docMk/>
            <pc:sldMk cId="1731616251" sldId="262"/>
            <ac:spMk id="7" creationId="{4BB33530-110D-A4BC-D249-C752BD0D3613}"/>
          </ac:spMkLst>
        </pc:spChg>
      </pc:sldChg>
      <pc:sldChg chg="modSp mod">
        <pc:chgData name="Kirat Patel" userId="95d32aa5-b3fb-46db-8024-1ea78cc5cbcb" providerId="ADAL" clId="{B5EAAEBE-831E-4546-B715-09977DAF4132}" dt="2023-10-06T06:00:56.060" v="529" actId="20577"/>
        <pc:sldMkLst>
          <pc:docMk/>
          <pc:sldMk cId="2442827041" sldId="296"/>
        </pc:sldMkLst>
        <pc:spChg chg="mod">
          <ac:chgData name="Kirat Patel" userId="95d32aa5-b3fb-46db-8024-1ea78cc5cbcb" providerId="ADAL" clId="{B5EAAEBE-831E-4546-B715-09977DAF4132}" dt="2023-10-06T06:00:56.060" v="529" actId="20577"/>
          <ac:spMkLst>
            <pc:docMk/>
            <pc:sldMk cId="2442827041" sldId="296"/>
            <ac:spMk id="8" creationId="{AE25D707-E7EB-B322-0DC8-26B7987ECB5E}"/>
          </ac:spMkLst>
        </pc:spChg>
        <pc:spChg chg="mod">
          <ac:chgData name="Kirat Patel" userId="95d32aa5-b3fb-46db-8024-1ea78cc5cbcb" providerId="ADAL" clId="{B5EAAEBE-831E-4546-B715-09977DAF4132}" dt="2023-10-06T06:00:47.338" v="525" actId="1076"/>
          <ac:spMkLst>
            <pc:docMk/>
            <pc:sldMk cId="2442827041" sldId="296"/>
            <ac:spMk id="12" creationId="{E9F3FF66-2F41-7856-B32C-83250453A900}"/>
          </ac:spMkLst>
        </pc:spChg>
      </pc:sldChg>
      <pc:sldChg chg="addSp delSp modSp mod">
        <pc:chgData name="Kirat Patel" userId="95d32aa5-b3fb-46db-8024-1ea78cc5cbcb" providerId="ADAL" clId="{B5EAAEBE-831E-4546-B715-09977DAF4132}" dt="2023-10-05T12:43:00.077" v="31" actId="338"/>
        <pc:sldMkLst>
          <pc:docMk/>
          <pc:sldMk cId="240526718" sldId="467"/>
        </pc:sldMkLst>
        <pc:spChg chg="mod">
          <ac:chgData name="Kirat Patel" userId="95d32aa5-b3fb-46db-8024-1ea78cc5cbcb" providerId="ADAL" clId="{B5EAAEBE-831E-4546-B715-09977DAF4132}" dt="2023-10-05T12:40:50.844" v="29" actId="20577"/>
          <ac:spMkLst>
            <pc:docMk/>
            <pc:sldMk cId="240526718" sldId="467"/>
            <ac:spMk id="3" creationId="{32A46CFE-9378-C721-2E50-253E984ED040}"/>
          </ac:spMkLst>
        </pc:spChg>
        <pc:spChg chg="mod topLvl">
          <ac:chgData name="Kirat Patel" userId="95d32aa5-b3fb-46db-8024-1ea78cc5cbcb" providerId="ADAL" clId="{B5EAAEBE-831E-4546-B715-09977DAF4132}" dt="2023-10-05T12:43:00.077" v="31" actId="338"/>
          <ac:spMkLst>
            <pc:docMk/>
            <pc:sldMk cId="240526718" sldId="467"/>
            <ac:spMk id="5" creationId="{62E0B179-BD46-AF50-7FE5-62C1BB9CB28D}"/>
          </ac:spMkLst>
        </pc:spChg>
        <pc:spChg chg="mod topLvl">
          <ac:chgData name="Kirat Patel" userId="95d32aa5-b3fb-46db-8024-1ea78cc5cbcb" providerId="ADAL" clId="{B5EAAEBE-831E-4546-B715-09977DAF4132}" dt="2023-10-05T12:40:36.205" v="19" actId="164"/>
          <ac:spMkLst>
            <pc:docMk/>
            <pc:sldMk cId="240526718" sldId="467"/>
            <ac:spMk id="25" creationId="{E08EE571-74F1-0FFA-D90B-EB5AAC3D6FB4}"/>
          </ac:spMkLst>
        </pc:spChg>
        <pc:spChg chg="mod topLvl">
          <ac:chgData name="Kirat Patel" userId="95d32aa5-b3fb-46db-8024-1ea78cc5cbcb" providerId="ADAL" clId="{B5EAAEBE-831E-4546-B715-09977DAF4132}" dt="2023-10-05T12:43:00.077" v="31" actId="338"/>
          <ac:spMkLst>
            <pc:docMk/>
            <pc:sldMk cId="240526718" sldId="467"/>
            <ac:spMk id="28" creationId="{F770B91A-9FC5-48D4-5DDB-DAF178FDAFCA}"/>
          </ac:spMkLst>
        </pc:spChg>
        <pc:grpChg chg="del">
          <ac:chgData name="Kirat Patel" userId="95d32aa5-b3fb-46db-8024-1ea78cc5cbcb" providerId="ADAL" clId="{B5EAAEBE-831E-4546-B715-09977DAF4132}" dt="2023-10-05T12:39:48.100" v="13" actId="165"/>
          <ac:grpSpMkLst>
            <pc:docMk/>
            <pc:sldMk cId="240526718" sldId="467"/>
            <ac:grpSpMk id="4" creationId="{F60B363F-3447-535C-7ECD-BA311AF02DC0}"/>
          </ac:grpSpMkLst>
        </pc:grpChg>
        <pc:grpChg chg="add mod">
          <ac:chgData name="Kirat Patel" userId="95d32aa5-b3fb-46db-8024-1ea78cc5cbcb" providerId="ADAL" clId="{B5EAAEBE-831E-4546-B715-09977DAF4132}" dt="2023-10-05T12:40:36.205" v="19" actId="164"/>
          <ac:grpSpMkLst>
            <pc:docMk/>
            <pc:sldMk cId="240526718" sldId="467"/>
            <ac:grpSpMk id="6" creationId="{8720E0FC-443D-BDA1-101E-6EAFB47FC608}"/>
          </ac:grpSpMkLst>
        </pc:grpChg>
        <pc:grpChg chg="del">
          <ac:chgData name="Kirat Patel" userId="95d32aa5-b3fb-46db-8024-1ea78cc5cbcb" providerId="ADAL" clId="{B5EAAEBE-831E-4546-B715-09977DAF4132}" dt="2023-10-05T12:42:37.201" v="30" actId="165"/>
          <ac:grpSpMkLst>
            <pc:docMk/>
            <pc:sldMk cId="240526718" sldId="467"/>
            <ac:grpSpMk id="7" creationId="{C6BB8602-55E9-D2A0-B955-7FEC9932A1C2}"/>
          </ac:grpSpMkLst>
        </pc:grpChg>
        <pc:grpChg chg="add mod">
          <ac:chgData name="Kirat Patel" userId="95d32aa5-b3fb-46db-8024-1ea78cc5cbcb" providerId="ADAL" clId="{B5EAAEBE-831E-4546-B715-09977DAF4132}" dt="2023-10-05T12:43:00.077" v="31" actId="338"/>
          <ac:grpSpMkLst>
            <pc:docMk/>
            <pc:sldMk cId="240526718" sldId="467"/>
            <ac:grpSpMk id="8" creationId="{E3017A7F-DB18-8D72-5C19-5E3C728D1DCA}"/>
          </ac:grpSpMkLst>
        </pc:grpChg>
        <pc:picChg chg="mod topLvl">
          <ac:chgData name="Kirat Patel" userId="95d32aa5-b3fb-46db-8024-1ea78cc5cbcb" providerId="ADAL" clId="{B5EAAEBE-831E-4546-B715-09977DAF4132}" dt="2023-10-05T12:40:36.205" v="19" actId="164"/>
          <ac:picMkLst>
            <pc:docMk/>
            <pc:sldMk cId="240526718" sldId="467"/>
            <ac:picMk id="24" creationId="{1AE470FA-060B-B392-05F5-4281D0822F0E}"/>
          </ac:picMkLst>
        </pc:picChg>
        <pc:picChg chg="mod topLvl">
          <ac:chgData name="Kirat Patel" userId="95d32aa5-b3fb-46db-8024-1ea78cc5cbcb" providerId="ADAL" clId="{B5EAAEBE-831E-4546-B715-09977DAF4132}" dt="2023-10-05T12:43:00.077" v="31" actId="338"/>
          <ac:picMkLst>
            <pc:docMk/>
            <pc:sldMk cId="240526718" sldId="467"/>
            <ac:picMk id="27" creationId="{C3F4D9A0-14EB-9BDB-4837-868A1F933C65}"/>
          </ac:picMkLst>
        </pc:picChg>
      </pc:sldChg>
      <pc:sldChg chg="modSp mod">
        <pc:chgData name="Kirat Patel" userId="95d32aa5-b3fb-46db-8024-1ea78cc5cbcb" providerId="ADAL" clId="{B5EAAEBE-831E-4546-B715-09977DAF4132}" dt="2023-10-05T13:30:41.660" v="469" actId="20577"/>
        <pc:sldMkLst>
          <pc:docMk/>
          <pc:sldMk cId="420885364" sldId="468"/>
        </pc:sldMkLst>
        <pc:spChg chg="mod">
          <ac:chgData name="Kirat Patel" userId="95d32aa5-b3fb-46db-8024-1ea78cc5cbcb" providerId="ADAL" clId="{B5EAAEBE-831E-4546-B715-09977DAF4132}" dt="2023-10-05T13:30:41.660" v="469" actId="20577"/>
          <ac:spMkLst>
            <pc:docMk/>
            <pc:sldMk cId="420885364" sldId="468"/>
            <ac:spMk id="22" creationId="{C7A3E1CD-C51E-6596-B807-D55B2455CD45}"/>
          </ac:spMkLst>
        </pc:spChg>
      </pc:sldChg>
      <pc:sldChg chg="addSp delSp modSp add mod ord">
        <pc:chgData name="Kirat Patel" userId="95d32aa5-b3fb-46db-8024-1ea78cc5cbcb" providerId="ADAL" clId="{B5EAAEBE-831E-4546-B715-09977DAF4132}" dt="2023-10-05T13:24:10.974" v="413" actId="20577"/>
        <pc:sldMkLst>
          <pc:docMk/>
          <pc:sldMk cId="1119487037" sldId="471"/>
        </pc:sldMkLst>
        <pc:spChg chg="del">
          <ac:chgData name="Kirat Patel" userId="95d32aa5-b3fb-46db-8024-1ea78cc5cbcb" providerId="ADAL" clId="{B5EAAEBE-831E-4546-B715-09977DAF4132}" dt="2023-10-05T13:13:48.391" v="210" actId="21"/>
          <ac:spMkLst>
            <pc:docMk/>
            <pc:sldMk cId="1119487037" sldId="471"/>
            <ac:spMk id="3" creationId="{32A46CFE-9378-C721-2E50-253E984ED040}"/>
          </ac:spMkLst>
        </pc:spChg>
        <pc:spChg chg="mod topLvl">
          <ac:chgData name="Kirat Patel" userId="95d32aa5-b3fb-46db-8024-1ea78cc5cbcb" providerId="ADAL" clId="{B5EAAEBE-831E-4546-B715-09977DAF4132}" dt="2023-10-05T13:19:08.207" v="256" actId="164"/>
          <ac:spMkLst>
            <pc:docMk/>
            <pc:sldMk cId="1119487037" sldId="471"/>
            <ac:spMk id="5" creationId="{62E0B179-BD46-AF50-7FE5-62C1BB9CB28D}"/>
          </ac:spMkLst>
        </pc:spChg>
        <pc:spChg chg="add del mod">
          <ac:chgData name="Kirat Patel" userId="95d32aa5-b3fb-46db-8024-1ea78cc5cbcb" providerId="ADAL" clId="{B5EAAEBE-831E-4546-B715-09977DAF4132}" dt="2023-10-05T13:13:52.406" v="211" actId="21"/>
          <ac:spMkLst>
            <pc:docMk/>
            <pc:sldMk cId="1119487037" sldId="471"/>
            <ac:spMk id="8" creationId="{BA274C72-40F2-6BEC-0FCD-E0C1A6197679}"/>
          </ac:spMkLst>
        </pc:spChg>
        <pc:spChg chg="add mod">
          <ac:chgData name="Kirat Patel" userId="95d32aa5-b3fb-46db-8024-1ea78cc5cbcb" providerId="ADAL" clId="{B5EAAEBE-831E-4546-B715-09977DAF4132}" dt="2023-10-05T13:16:39.561" v="233" actId="164"/>
          <ac:spMkLst>
            <pc:docMk/>
            <pc:sldMk cId="1119487037" sldId="471"/>
            <ac:spMk id="10" creationId="{F184660D-AEF8-A635-8F4D-109D4D5EB224}"/>
          </ac:spMkLst>
        </pc:spChg>
        <pc:spChg chg="mod topLvl">
          <ac:chgData name="Kirat Patel" userId="95d32aa5-b3fb-46db-8024-1ea78cc5cbcb" providerId="ADAL" clId="{B5EAAEBE-831E-4546-B715-09977DAF4132}" dt="2023-10-05T13:16:39.561" v="233" actId="164"/>
          <ac:spMkLst>
            <pc:docMk/>
            <pc:sldMk cId="1119487037" sldId="471"/>
            <ac:spMk id="13" creationId="{92F0B0CA-6F45-7419-35FA-D70D5B9BDAE0}"/>
          </ac:spMkLst>
        </pc:spChg>
        <pc:spChg chg="add mod">
          <ac:chgData name="Kirat Patel" userId="95d32aa5-b3fb-46db-8024-1ea78cc5cbcb" providerId="ADAL" clId="{B5EAAEBE-831E-4546-B715-09977DAF4132}" dt="2023-10-05T13:20:06.089" v="267" actId="164"/>
          <ac:spMkLst>
            <pc:docMk/>
            <pc:sldMk cId="1119487037" sldId="471"/>
            <ac:spMk id="18" creationId="{2AE0B2BD-D12C-F41B-C34A-628FCC3089F5}"/>
          </ac:spMkLst>
        </pc:spChg>
        <pc:spChg chg="mod">
          <ac:chgData name="Kirat Patel" userId="95d32aa5-b3fb-46db-8024-1ea78cc5cbcb" providerId="ADAL" clId="{B5EAAEBE-831E-4546-B715-09977DAF4132}" dt="2023-10-05T13:24:10.974" v="413" actId="20577"/>
          <ac:spMkLst>
            <pc:docMk/>
            <pc:sldMk cId="1119487037" sldId="471"/>
            <ac:spMk id="22" creationId="{C7A3E1CD-C51E-6596-B807-D55B2455CD45}"/>
          </ac:spMkLst>
        </pc:spChg>
        <pc:spChg chg="mod topLvl">
          <ac:chgData name="Kirat Patel" userId="95d32aa5-b3fb-46db-8024-1ea78cc5cbcb" providerId="ADAL" clId="{B5EAAEBE-831E-4546-B715-09977DAF4132}" dt="2023-10-05T13:20:06.089" v="267" actId="164"/>
          <ac:spMkLst>
            <pc:docMk/>
            <pc:sldMk cId="1119487037" sldId="471"/>
            <ac:spMk id="25" creationId="{E08EE571-74F1-0FFA-D90B-EB5AAC3D6FB4}"/>
          </ac:spMkLst>
        </pc:spChg>
        <pc:spChg chg="mod topLvl">
          <ac:chgData name="Kirat Patel" userId="95d32aa5-b3fb-46db-8024-1ea78cc5cbcb" providerId="ADAL" clId="{B5EAAEBE-831E-4546-B715-09977DAF4132}" dt="2023-10-05T13:19:08.207" v="256" actId="164"/>
          <ac:spMkLst>
            <pc:docMk/>
            <pc:sldMk cId="1119487037" sldId="471"/>
            <ac:spMk id="28" creationId="{F770B91A-9FC5-48D4-5DDB-DAF178FDAFCA}"/>
          </ac:spMkLst>
        </pc:spChg>
        <pc:spChg chg="mod topLvl">
          <ac:chgData name="Kirat Patel" userId="95d32aa5-b3fb-46db-8024-1ea78cc5cbcb" providerId="ADAL" clId="{B5EAAEBE-831E-4546-B715-09977DAF4132}" dt="2023-10-05T13:17:34.941" v="239" actId="164"/>
          <ac:spMkLst>
            <pc:docMk/>
            <pc:sldMk cId="1119487037" sldId="471"/>
            <ac:spMk id="31" creationId="{7C4FC83B-0250-E6DE-1AC3-C587778A3A03}"/>
          </ac:spMkLst>
        </pc:spChg>
        <pc:grpChg chg="del">
          <ac:chgData name="Kirat Patel" userId="95d32aa5-b3fb-46db-8024-1ea78cc5cbcb" providerId="ADAL" clId="{B5EAAEBE-831E-4546-B715-09977DAF4132}" dt="2023-10-05T13:14:11.286" v="212" actId="165"/>
          <ac:grpSpMkLst>
            <pc:docMk/>
            <pc:sldMk cId="1119487037" sldId="471"/>
            <ac:grpSpMk id="4" creationId="{F60B363F-3447-535C-7ECD-BA311AF02DC0}"/>
          </ac:grpSpMkLst>
        </pc:grpChg>
        <pc:grpChg chg="del">
          <ac:chgData name="Kirat Patel" userId="95d32aa5-b3fb-46db-8024-1ea78cc5cbcb" providerId="ADAL" clId="{B5EAAEBE-831E-4546-B715-09977DAF4132}" dt="2023-10-05T13:14:14.355" v="213" actId="165"/>
          <ac:grpSpMkLst>
            <pc:docMk/>
            <pc:sldMk cId="1119487037" sldId="471"/>
            <ac:grpSpMk id="7" creationId="{C6BB8602-55E9-D2A0-B955-7FEC9932A1C2}"/>
          </ac:grpSpMkLst>
        </pc:grpChg>
        <pc:grpChg chg="del">
          <ac:chgData name="Kirat Patel" userId="95d32aa5-b3fb-46db-8024-1ea78cc5cbcb" providerId="ADAL" clId="{B5EAAEBE-831E-4546-B715-09977DAF4132}" dt="2023-10-05T13:14:17.414" v="214" actId="165"/>
          <ac:grpSpMkLst>
            <pc:docMk/>
            <pc:sldMk cId="1119487037" sldId="471"/>
            <ac:grpSpMk id="9" creationId="{B5827305-EECA-B9F2-927E-618544147FC1}"/>
          </ac:grpSpMkLst>
        </pc:grpChg>
        <pc:grpChg chg="del">
          <ac:chgData name="Kirat Patel" userId="95d32aa5-b3fb-46db-8024-1ea78cc5cbcb" providerId="ADAL" clId="{B5EAAEBE-831E-4546-B715-09977DAF4132}" dt="2023-10-05T13:14:20.781" v="215" actId="165"/>
          <ac:grpSpMkLst>
            <pc:docMk/>
            <pc:sldMk cId="1119487037" sldId="471"/>
            <ac:grpSpMk id="14" creationId="{DC385EEF-4A05-A915-CC9C-E566D61664FF}"/>
          </ac:grpSpMkLst>
        </pc:grpChg>
        <pc:grpChg chg="add mod">
          <ac:chgData name="Kirat Patel" userId="95d32aa5-b3fb-46db-8024-1ea78cc5cbcb" providerId="ADAL" clId="{B5EAAEBE-831E-4546-B715-09977DAF4132}" dt="2023-10-05T13:19:01.629" v="255" actId="1076"/>
          <ac:grpSpMkLst>
            <pc:docMk/>
            <pc:sldMk cId="1119487037" sldId="471"/>
            <ac:grpSpMk id="15" creationId="{261AF7C4-C6F4-AAC8-1E62-F321026B21C6}"/>
          </ac:grpSpMkLst>
        </pc:grpChg>
        <pc:grpChg chg="add mod">
          <ac:chgData name="Kirat Patel" userId="95d32aa5-b3fb-46db-8024-1ea78cc5cbcb" providerId="ADAL" clId="{B5EAAEBE-831E-4546-B715-09977DAF4132}" dt="2023-10-05T13:18:57.066" v="253" actId="1076"/>
          <ac:grpSpMkLst>
            <pc:docMk/>
            <pc:sldMk cId="1119487037" sldId="471"/>
            <ac:grpSpMk id="16" creationId="{EC6CD886-A624-BD97-5A25-BC2EB00B8212}"/>
          </ac:grpSpMkLst>
        </pc:grpChg>
        <pc:grpChg chg="add mod">
          <ac:chgData name="Kirat Patel" userId="95d32aa5-b3fb-46db-8024-1ea78cc5cbcb" providerId="ADAL" clId="{B5EAAEBE-831E-4546-B715-09977DAF4132}" dt="2023-10-05T13:19:08.207" v="256" actId="164"/>
          <ac:grpSpMkLst>
            <pc:docMk/>
            <pc:sldMk cId="1119487037" sldId="471"/>
            <ac:grpSpMk id="17" creationId="{9E9FC90F-34C6-9D7C-3BBB-EB11E5C7007E}"/>
          </ac:grpSpMkLst>
        </pc:grpChg>
        <pc:grpChg chg="add mod">
          <ac:chgData name="Kirat Patel" userId="95d32aa5-b3fb-46db-8024-1ea78cc5cbcb" providerId="ADAL" clId="{B5EAAEBE-831E-4546-B715-09977DAF4132}" dt="2023-10-05T13:20:06.089" v="267" actId="164"/>
          <ac:grpSpMkLst>
            <pc:docMk/>
            <pc:sldMk cId="1119487037" sldId="471"/>
            <ac:grpSpMk id="19" creationId="{FC5EB8A7-3D21-5C45-7B67-AC3F044B39B5}"/>
          </ac:grpSpMkLst>
        </pc:grpChg>
        <pc:picChg chg="mod">
          <ac:chgData name="Kirat Patel" userId="95d32aa5-b3fb-46db-8024-1ea78cc5cbcb" providerId="ADAL" clId="{B5EAAEBE-831E-4546-B715-09977DAF4132}" dt="2023-10-05T13:16:09.003" v="228" actId="1076"/>
          <ac:picMkLst>
            <pc:docMk/>
            <pc:sldMk cId="1119487037" sldId="471"/>
            <ac:picMk id="2" creationId="{B6289555-AD25-ECE6-E2B4-F4779EE66BE7}"/>
          </ac:picMkLst>
        </pc:picChg>
        <pc:picChg chg="mod topLvl">
          <ac:chgData name="Kirat Patel" userId="95d32aa5-b3fb-46db-8024-1ea78cc5cbcb" providerId="ADAL" clId="{B5EAAEBE-831E-4546-B715-09977DAF4132}" dt="2023-10-05T13:16:39.561" v="233" actId="164"/>
          <ac:picMkLst>
            <pc:docMk/>
            <pc:sldMk cId="1119487037" sldId="471"/>
            <ac:picMk id="12" creationId="{84EC8E66-B66C-5A72-2064-1239018FCB47}"/>
          </ac:picMkLst>
        </pc:picChg>
        <pc:picChg chg="mod topLvl">
          <ac:chgData name="Kirat Patel" userId="95d32aa5-b3fb-46db-8024-1ea78cc5cbcb" providerId="ADAL" clId="{B5EAAEBE-831E-4546-B715-09977DAF4132}" dt="2023-10-05T13:20:06.089" v="267" actId="164"/>
          <ac:picMkLst>
            <pc:docMk/>
            <pc:sldMk cId="1119487037" sldId="471"/>
            <ac:picMk id="24" creationId="{1AE470FA-060B-B392-05F5-4281D0822F0E}"/>
          </ac:picMkLst>
        </pc:picChg>
        <pc:picChg chg="mod topLvl">
          <ac:chgData name="Kirat Patel" userId="95d32aa5-b3fb-46db-8024-1ea78cc5cbcb" providerId="ADAL" clId="{B5EAAEBE-831E-4546-B715-09977DAF4132}" dt="2023-10-05T13:19:08.207" v="256" actId="164"/>
          <ac:picMkLst>
            <pc:docMk/>
            <pc:sldMk cId="1119487037" sldId="471"/>
            <ac:picMk id="27" creationId="{C3F4D9A0-14EB-9BDB-4837-868A1F933C65}"/>
          </ac:picMkLst>
        </pc:picChg>
        <pc:picChg chg="mod topLvl">
          <ac:chgData name="Kirat Patel" userId="95d32aa5-b3fb-46db-8024-1ea78cc5cbcb" providerId="ADAL" clId="{B5EAAEBE-831E-4546-B715-09977DAF4132}" dt="2023-10-05T13:17:34.941" v="239" actId="164"/>
          <ac:picMkLst>
            <pc:docMk/>
            <pc:sldMk cId="1119487037" sldId="471"/>
            <ac:picMk id="30" creationId="{E712859A-8127-2268-66D9-924FF7367BEE}"/>
          </ac:picMkLst>
        </pc:picChg>
        <pc:inkChg chg="add del">
          <ac:chgData name="Kirat Patel" userId="95d32aa5-b3fb-46db-8024-1ea78cc5cbcb" providerId="ADAL" clId="{B5EAAEBE-831E-4546-B715-09977DAF4132}" dt="2023-10-05T13:22:43.862" v="339" actId="9405"/>
          <ac:inkMkLst>
            <pc:docMk/>
            <pc:sldMk cId="1119487037" sldId="471"/>
            <ac:inkMk id="20" creationId="{D0C6574F-6EC6-D175-DCDE-8CEEC7467AEF}"/>
          </ac:inkMkLst>
        </pc:inkChg>
        <pc:inkChg chg="add">
          <ac:chgData name="Kirat Patel" userId="95d32aa5-b3fb-46db-8024-1ea78cc5cbcb" providerId="ADAL" clId="{B5EAAEBE-831E-4546-B715-09977DAF4132}" dt="2023-10-05T13:22:48.126" v="340" actId="9405"/>
          <ac:inkMkLst>
            <pc:docMk/>
            <pc:sldMk cId="1119487037" sldId="471"/>
            <ac:inkMk id="21" creationId="{F734C231-91FD-8B20-EA4E-065315FE5631}"/>
          </ac:inkMkLst>
        </pc:inkChg>
      </pc:sldChg>
      <pc:sldChg chg="addSp delSp modSp add mod">
        <pc:chgData name="Kirat Patel" userId="95d32aa5-b3fb-46db-8024-1ea78cc5cbcb" providerId="ADAL" clId="{B5EAAEBE-831E-4546-B715-09977DAF4132}" dt="2023-10-05T12:57:03.125" v="209" actId="14100"/>
        <pc:sldMkLst>
          <pc:docMk/>
          <pc:sldMk cId="926300256" sldId="472"/>
        </pc:sldMkLst>
        <pc:spChg chg="mod">
          <ac:chgData name="Kirat Patel" userId="95d32aa5-b3fb-46db-8024-1ea78cc5cbcb" providerId="ADAL" clId="{B5EAAEBE-831E-4546-B715-09977DAF4132}" dt="2023-10-05T12:39:15.951" v="10" actId="20577"/>
          <ac:spMkLst>
            <pc:docMk/>
            <pc:sldMk cId="926300256" sldId="472"/>
            <ac:spMk id="3" creationId="{32A46CFE-9378-C721-2E50-253E984ED040}"/>
          </ac:spMkLst>
        </pc:spChg>
        <pc:spChg chg="mod topLvl">
          <ac:chgData name="Kirat Patel" userId="95d32aa5-b3fb-46db-8024-1ea78cc5cbcb" providerId="ADAL" clId="{B5EAAEBE-831E-4546-B715-09977DAF4132}" dt="2023-10-05T12:49:35.080" v="60" actId="164"/>
          <ac:spMkLst>
            <pc:docMk/>
            <pc:sldMk cId="926300256" sldId="472"/>
            <ac:spMk id="5" creationId="{62E0B179-BD46-AF50-7FE5-62C1BB9CB28D}"/>
          </ac:spMkLst>
        </pc:spChg>
        <pc:spChg chg="add mod">
          <ac:chgData name="Kirat Patel" userId="95d32aa5-b3fb-46db-8024-1ea78cc5cbcb" providerId="ADAL" clId="{B5EAAEBE-831E-4546-B715-09977DAF4132}" dt="2023-10-05T12:49:25.652" v="59" actId="164"/>
          <ac:spMkLst>
            <pc:docMk/>
            <pc:sldMk cId="926300256" sldId="472"/>
            <ac:spMk id="8" creationId="{2AF1FBC7-472F-3D3F-EDE6-1D56FF099ACD}"/>
          </ac:spMkLst>
        </pc:spChg>
        <pc:spChg chg="add mod">
          <ac:chgData name="Kirat Patel" userId="95d32aa5-b3fb-46db-8024-1ea78cc5cbcb" providerId="ADAL" clId="{B5EAAEBE-831E-4546-B715-09977DAF4132}" dt="2023-10-05T12:57:03.125" v="209" actId="14100"/>
          <ac:spMkLst>
            <pc:docMk/>
            <pc:sldMk cId="926300256" sldId="472"/>
            <ac:spMk id="18" creationId="{7511466F-AF2C-F91B-5A73-04DF6BED662B}"/>
          </ac:spMkLst>
        </pc:spChg>
        <pc:spChg chg="mod">
          <ac:chgData name="Kirat Patel" userId="95d32aa5-b3fb-46db-8024-1ea78cc5cbcb" providerId="ADAL" clId="{B5EAAEBE-831E-4546-B715-09977DAF4132}" dt="2023-10-05T12:43:13.187" v="36" actId="20577"/>
          <ac:spMkLst>
            <pc:docMk/>
            <pc:sldMk cId="926300256" sldId="472"/>
            <ac:spMk id="22" creationId="{C7A3E1CD-C51E-6596-B807-D55B2455CD45}"/>
          </ac:spMkLst>
        </pc:spChg>
        <pc:spChg chg="mod topLvl">
          <ac:chgData name="Kirat Patel" userId="95d32aa5-b3fb-46db-8024-1ea78cc5cbcb" providerId="ADAL" clId="{B5EAAEBE-831E-4546-B715-09977DAF4132}" dt="2023-10-05T12:39:07.987" v="5" actId="164"/>
          <ac:spMkLst>
            <pc:docMk/>
            <pc:sldMk cId="926300256" sldId="472"/>
            <ac:spMk id="25" creationId="{E08EE571-74F1-0FFA-D90B-EB5AAC3D6FB4}"/>
          </ac:spMkLst>
        </pc:spChg>
        <pc:spChg chg="mod topLvl">
          <ac:chgData name="Kirat Patel" userId="95d32aa5-b3fb-46db-8024-1ea78cc5cbcb" providerId="ADAL" clId="{B5EAAEBE-831E-4546-B715-09977DAF4132}" dt="2023-10-05T12:49:35.080" v="60" actId="164"/>
          <ac:spMkLst>
            <pc:docMk/>
            <pc:sldMk cId="926300256" sldId="472"/>
            <ac:spMk id="28" creationId="{F770B91A-9FC5-48D4-5DDB-DAF178FDAFCA}"/>
          </ac:spMkLst>
        </pc:spChg>
        <pc:spChg chg="mod topLvl">
          <ac:chgData name="Kirat Patel" userId="95d32aa5-b3fb-46db-8024-1ea78cc5cbcb" providerId="ADAL" clId="{B5EAAEBE-831E-4546-B715-09977DAF4132}" dt="2023-10-05T12:49:25.652" v="59" actId="164"/>
          <ac:spMkLst>
            <pc:docMk/>
            <pc:sldMk cId="926300256" sldId="472"/>
            <ac:spMk id="31" creationId="{7C4FC83B-0250-E6DE-1AC3-C587778A3A03}"/>
          </ac:spMkLst>
        </pc:spChg>
        <pc:grpChg chg="del">
          <ac:chgData name="Kirat Patel" userId="95d32aa5-b3fb-46db-8024-1ea78cc5cbcb" providerId="ADAL" clId="{B5EAAEBE-831E-4546-B715-09977DAF4132}" dt="2023-10-05T12:38:30.544" v="3" actId="165"/>
          <ac:grpSpMkLst>
            <pc:docMk/>
            <pc:sldMk cId="926300256" sldId="472"/>
            <ac:grpSpMk id="4" creationId="{F60B363F-3447-535C-7ECD-BA311AF02DC0}"/>
          </ac:grpSpMkLst>
        </pc:grpChg>
        <pc:grpChg chg="add mod">
          <ac:chgData name="Kirat Patel" userId="95d32aa5-b3fb-46db-8024-1ea78cc5cbcb" providerId="ADAL" clId="{B5EAAEBE-831E-4546-B715-09977DAF4132}" dt="2023-10-05T12:39:07.987" v="5" actId="164"/>
          <ac:grpSpMkLst>
            <pc:docMk/>
            <pc:sldMk cId="926300256" sldId="472"/>
            <ac:grpSpMk id="6" creationId="{1F1F21B6-FDE3-DBB8-DC59-3A8DEB028CA3}"/>
          </ac:grpSpMkLst>
        </pc:grpChg>
        <pc:grpChg chg="del">
          <ac:chgData name="Kirat Patel" userId="95d32aa5-b3fb-46db-8024-1ea78cc5cbcb" providerId="ADAL" clId="{B5EAAEBE-831E-4546-B715-09977DAF4132}" dt="2023-10-05T12:43:38.747" v="37" actId="165"/>
          <ac:grpSpMkLst>
            <pc:docMk/>
            <pc:sldMk cId="926300256" sldId="472"/>
            <ac:grpSpMk id="7" creationId="{C6BB8602-55E9-D2A0-B955-7FEC9932A1C2}"/>
          </ac:grpSpMkLst>
        </pc:grpChg>
        <pc:grpChg chg="del">
          <ac:chgData name="Kirat Patel" userId="95d32aa5-b3fb-46db-8024-1ea78cc5cbcb" providerId="ADAL" clId="{B5EAAEBE-831E-4546-B715-09977DAF4132}" dt="2023-10-05T12:47:13.734" v="48" actId="165"/>
          <ac:grpSpMkLst>
            <pc:docMk/>
            <pc:sldMk cId="926300256" sldId="472"/>
            <ac:grpSpMk id="9" creationId="{B5827305-EECA-B9F2-927E-618544147FC1}"/>
          </ac:grpSpMkLst>
        </pc:grpChg>
        <pc:grpChg chg="add mod">
          <ac:chgData name="Kirat Patel" userId="95d32aa5-b3fb-46db-8024-1ea78cc5cbcb" providerId="ADAL" clId="{B5EAAEBE-831E-4546-B715-09977DAF4132}" dt="2023-10-05T12:49:25.652" v="59" actId="164"/>
          <ac:grpSpMkLst>
            <pc:docMk/>
            <pc:sldMk cId="926300256" sldId="472"/>
            <ac:grpSpMk id="10" creationId="{159227BF-EDEB-A04D-EB2B-F1A163BB64A4}"/>
          </ac:grpSpMkLst>
        </pc:grpChg>
        <pc:grpChg chg="del">
          <ac:chgData name="Kirat Patel" userId="95d32aa5-b3fb-46db-8024-1ea78cc5cbcb" providerId="ADAL" clId="{B5EAAEBE-831E-4546-B715-09977DAF4132}" dt="2023-10-05T12:49:40.440" v="61" actId="21"/>
          <ac:grpSpMkLst>
            <pc:docMk/>
            <pc:sldMk cId="926300256" sldId="472"/>
            <ac:grpSpMk id="14" creationId="{DC385EEF-4A05-A915-CC9C-E566D61664FF}"/>
          </ac:grpSpMkLst>
        </pc:grpChg>
        <pc:grpChg chg="add mod">
          <ac:chgData name="Kirat Patel" userId="95d32aa5-b3fb-46db-8024-1ea78cc5cbcb" providerId="ADAL" clId="{B5EAAEBE-831E-4546-B715-09977DAF4132}" dt="2023-10-05T12:49:35.080" v="60" actId="164"/>
          <ac:grpSpMkLst>
            <pc:docMk/>
            <pc:sldMk cId="926300256" sldId="472"/>
            <ac:grpSpMk id="15" creationId="{9D2211D4-9768-1354-90DD-C50A00D0308E}"/>
          </ac:grpSpMkLst>
        </pc:grpChg>
        <pc:picChg chg="mod topLvl">
          <ac:chgData name="Kirat Patel" userId="95d32aa5-b3fb-46db-8024-1ea78cc5cbcb" providerId="ADAL" clId="{B5EAAEBE-831E-4546-B715-09977DAF4132}" dt="2023-10-05T12:39:07.987" v="5" actId="164"/>
          <ac:picMkLst>
            <pc:docMk/>
            <pc:sldMk cId="926300256" sldId="472"/>
            <ac:picMk id="24" creationId="{1AE470FA-060B-B392-05F5-4281D0822F0E}"/>
          </ac:picMkLst>
        </pc:picChg>
        <pc:picChg chg="mod topLvl">
          <ac:chgData name="Kirat Patel" userId="95d32aa5-b3fb-46db-8024-1ea78cc5cbcb" providerId="ADAL" clId="{B5EAAEBE-831E-4546-B715-09977DAF4132}" dt="2023-10-05T12:49:35.080" v="60" actId="164"/>
          <ac:picMkLst>
            <pc:docMk/>
            <pc:sldMk cId="926300256" sldId="472"/>
            <ac:picMk id="27" creationId="{C3F4D9A0-14EB-9BDB-4837-868A1F933C65}"/>
          </ac:picMkLst>
        </pc:picChg>
        <pc:picChg chg="mod topLvl">
          <ac:chgData name="Kirat Patel" userId="95d32aa5-b3fb-46db-8024-1ea78cc5cbcb" providerId="ADAL" clId="{B5EAAEBE-831E-4546-B715-09977DAF4132}" dt="2023-10-05T12:49:25.652" v="59" actId="164"/>
          <ac:picMkLst>
            <pc:docMk/>
            <pc:sldMk cId="926300256" sldId="472"/>
            <ac:picMk id="30" creationId="{E712859A-8127-2268-66D9-924FF7367BEE}"/>
          </ac:picMkLst>
        </pc:picChg>
        <pc:cxnChg chg="add mod">
          <ac:chgData name="Kirat Patel" userId="95d32aa5-b3fb-46db-8024-1ea78cc5cbcb" providerId="ADAL" clId="{B5EAAEBE-831E-4546-B715-09977DAF4132}" dt="2023-10-05T12:56:18.689" v="204" actId="14100"/>
          <ac:cxnSpMkLst>
            <pc:docMk/>
            <pc:sldMk cId="926300256" sldId="472"/>
            <ac:cxnSpMk id="16" creationId="{FD921E77-9E70-BBB7-5631-2A510CE53235}"/>
          </ac:cxnSpMkLst>
        </pc:cxnChg>
      </pc:sldChg>
      <pc:sldChg chg="add del">
        <pc:chgData name="Kirat Patel" userId="95d32aa5-b3fb-46db-8024-1ea78cc5cbcb" providerId="ADAL" clId="{B5EAAEBE-831E-4546-B715-09977DAF4132}" dt="2023-10-05T13:25:04.667" v="414" actId="47"/>
        <pc:sldMkLst>
          <pc:docMk/>
          <pc:sldMk cId="2587105748" sldId="473"/>
        </pc:sldMkLst>
      </pc:sldChg>
      <pc:sldChg chg="del">
        <pc:chgData name="Kirat Patel" userId="95d32aa5-b3fb-46db-8024-1ea78cc5cbcb" providerId="ADAL" clId="{B5EAAEBE-831E-4546-B715-09977DAF4132}" dt="2023-10-05T13:32:09.600" v="470" actId="47"/>
        <pc:sldMkLst>
          <pc:docMk/>
          <pc:sldMk cId="782044328" sldId="474"/>
        </pc:sldMkLst>
      </pc:sldChg>
      <pc:sldChg chg="addSp delSp modSp add mod">
        <pc:chgData name="Kirat Patel" userId="95d32aa5-b3fb-46db-8024-1ea78cc5cbcb" providerId="ADAL" clId="{B5EAAEBE-831E-4546-B715-09977DAF4132}" dt="2023-10-05T13:30:16.803" v="467" actId="255"/>
        <pc:sldMkLst>
          <pc:docMk/>
          <pc:sldMk cId="772215928" sldId="475"/>
        </pc:sldMkLst>
        <pc:spChg chg="mod">
          <ac:chgData name="Kirat Patel" userId="95d32aa5-b3fb-46db-8024-1ea78cc5cbcb" providerId="ADAL" clId="{B5EAAEBE-831E-4546-B715-09977DAF4132}" dt="2023-10-05T13:30:16.803" v="467" actId="255"/>
          <ac:spMkLst>
            <pc:docMk/>
            <pc:sldMk cId="772215928" sldId="475"/>
            <ac:spMk id="3" creationId="{FC66209B-4B3C-3DC7-EE79-55B4D8559CF3}"/>
          </ac:spMkLst>
        </pc:spChg>
        <pc:spChg chg="mod topLvl">
          <ac:chgData name="Kirat Patel" userId="95d32aa5-b3fb-46db-8024-1ea78cc5cbcb" providerId="ADAL" clId="{B5EAAEBE-831E-4546-B715-09977DAF4132}" dt="2023-10-05T13:28:56.691" v="430" actId="338"/>
          <ac:spMkLst>
            <pc:docMk/>
            <pc:sldMk cId="772215928" sldId="475"/>
            <ac:spMk id="6" creationId="{2D7C77F1-38CA-4813-A577-2D3CCCE8F964}"/>
          </ac:spMkLst>
        </pc:spChg>
        <pc:spChg chg="mod topLvl">
          <ac:chgData name="Kirat Patel" userId="95d32aa5-b3fb-46db-8024-1ea78cc5cbcb" providerId="ADAL" clId="{B5EAAEBE-831E-4546-B715-09977DAF4132}" dt="2023-10-05T13:28:32.561" v="428" actId="164"/>
          <ac:spMkLst>
            <pc:docMk/>
            <pc:sldMk cId="772215928" sldId="475"/>
            <ac:spMk id="10" creationId="{F7013BA5-8C1A-B59D-5B99-39C07E38B907}"/>
          </ac:spMkLst>
        </pc:spChg>
        <pc:spChg chg="mod">
          <ac:chgData name="Kirat Patel" userId="95d32aa5-b3fb-46db-8024-1ea78cc5cbcb" providerId="ADAL" clId="{B5EAAEBE-831E-4546-B715-09977DAF4132}" dt="2023-10-05T13:29:11.563" v="436" actId="20577"/>
          <ac:spMkLst>
            <pc:docMk/>
            <pc:sldMk cId="772215928" sldId="475"/>
            <ac:spMk id="22" creationId="{C7A3E1CD-C51E-6596-B807-D55B2455CD45}"/>
          </ac:spMkLst>
        </pc:spChg>
        <pc:spChg chg="mod topLvl">
          <ac:chgData name="Kirat Patel" userId="95d32aa5-b3fb-46db-8024-1ea78cc5cbcb" providerId="ADAL" clId="{B5EAAEBE-831E-4546-B715-09977DAF4132}" dt="2023-10-05T13:28:27.954" v="427" actId="164"/>
          <ac:spMkLst>
            <pc:docMk/>
            <pc:sldMk cId="772215928" sldId="475"/>
            <ac:spMk id="28" creationId="{F770B91A-9FC5-48D4-5DDB-DAF178FDAFCA}"/>
          </ac:spMkLst>
        </pc:spChg>
        <pc:spChg chg="mod topLvl">
          <ac:chgData name="Kirat Patel" userId="95d32aa5-b3fb-46db-8024-1ea78cc5cbcb" providerId="ADAL" clId="{B5EAAEBE-831E-4546-B715-09977DAF4132}" dt="2023-10-05T13:28:23.514" v="426" actId="164"/>
          <ac:spMkLst>
            <pc:docMk/>
            <pc:sldMk cId="772215928" sldId="475"/>
            <ac:spMk id="31" creationId="{7C4FC83B-0250-E6DE-1AC3-C587778A3A03}"/>
          </ac:spMkLst>
        </pc:spChg>
        <pc:grpChg chg="add mod">
          <ac:chgData name="Kirat Patel" userId="95d32aa5-b3fb-46db-8024-1ea78cc5cbcb" providerId="ADAL" clId="{B5EAAEBE-831E-4546-B715-09977DAF4132}" dt="2023-10-05T13:28:23.514" v="426" actId="164"/>
          <ac:grpSpMkLst>
            <pc:docMk/>
            <pc:sldMk cId="772215928" sldId="475"/>
            <ac:grpSpMk id="4" creationId="{AD9F0E8B-D047-1ACC-47A2-59BC2A034172}"/>
          </ac:grpSpMkLst>
        </pc:grpChg>
        <pc:grpChg chg="del">
          <ac:chgData name="Kirat Patel" userId="95d32aa5-b3fb-46db-8024-1ea78cc5cbcb" providerId="ADAL" clId="{B5EAAEBE-831E-4546-B715-09977DAF4132}" dt="2023-10-05T13:26:42.215" v="416" actId="165"/>
          <ac:grpSpMkLst>
            <pc:docMk/>
            <pc:sldMk cId="772215928" sldId="475"/>
            <ac:grpSpMk id="7" creationId="{CF351F91-9006-3B9B-6AFD-29C7EA67C54E}"/>
          </ac:grpSpMkLst>
        </pc:grpChg>
        <pc:grpChg chg="add mod">
          <ac:chgData name="Kirat Patel" userId="95d32aa5-b3fb-46db-8024-1ea78cc5cbcb" providerId="ADAL" clId="{B5EAAEBE-831E-4546-B715-09977DAF4132}" dt="2023-10-05T13:28:27.954" v="427" actId="164"/>
          <ac:grpSpMkLst>
            <pc:docMk/>
            <pc:sldMk cId="772215928" sldId="475"/>
            <ac:grpSpMk id="8" creationId="{676B498F-5BED-D79C-FA0C-16C400BB0951}"/>
          </ac:grpSpMkLst>
        </pc:grpChg>
        <pc:grpChg chg="del">
          <ac:chgData name="Kirat Patel" userId="95d32aa5-b3fb-46db-8024-1ea78cc5cbcb" providerId="ADAL" clId="{B5EAAEBE-831E-4546-B715-09977DAF4132}" dt="2023-10-05T13:26:53.456" v="419" actId="165"/>
          <ac:grpSpMkLst>
            <pc:docMk/>
            <pc:sldMk cId="772215928" sldId="475"/>
            <ac:grpSpMk id="12" creationId="{B2CCC932-DD76-DBA8-BB55-374FB7508BC7}"/>
          </ac:grpSpMkLst>
        </pc:grpChg>
        <pc:grpChg chg="del">
          <ac:chgData name="Kirat Patel" userId="95d32aa5-b3fb-46db-8024-1ea78cc5cbcb" providerId="ADAL" clId="{B5EAAEBE-831E-4546-B715-09977DAF4132}" dt="2023-10-05T13:26:46.824" v="417" actId="165"/>
          <ac:grpSpMkLst>
            <pc:docMk/>
            <pc:sldMk cId="772215928" sldId="475"/>
            <ac:grpSpMk id="13" creationId="{3AC60D4C-CE44-C2F6-5CC6-FBBFC1A26CA2}"/>
          </ac:grpSpMkLst>
        </pc:grpChg>
        <pc:grpChg chg="del">
          <ac:chgData name="Kirat Patel" userId="95d32aa5-b3fb-46db-8024-1ea78cc5cbcb" providerId="ADAL" clId="{B5EAAEBE-831E-4546-B715-09977DAF4132}" dt="2023-10-05T13:26:50" v="418" actId="165"/>
          <ac:grpSpMkLst>
            <pc:docMk/>
            <pc:sldMk cId="772215928" sldId="475"/>
            <ac:grpSpMk id="14" creationId="{6ED24EF2-D70B-A44F-F292-1CD6C3AD79D7}"/>
          </ac:grpSpMkLst>
        </pc:grpChg>
        <pc:grpChg chg="add mod">
          <ac:chgData name="Kirat Patel" userId="95d32aa5-b3fb-46db-8024-1ea78cc5cbcb" providerId="ADAL" clId="{B5EAAEBE-831E-4546-B715-09977DAF4132}" dt="2023-10-05T13:28:32.561" v="428" actId="164"/>
          <ac:grpSpMkLst>
            <pc:docMk/>
            <pc:sldMk cId="772215928" sldId="475"/>
            <ac:grpSpMk id="15" creationId="{A9F21194-69A7-8D98-8357-7EE66D658230}"/>
          </ac:grpSpMkLst>
        </pc:grpChg>
        <pc:grpChg chg="add mod">
          <ac:chgData name="Kirat Patel" userId="95d32aa5-b3fb-46db-8024-1ea78cc5cbcb" providerId="ADAL" clId="{B5EAAEBE-831E-4546-B715-09977DAF4132}" dt="2023-10-05T13:28:56.691" v="430" actId="338"/>
          <ac:grpSpMkLst>
            <pc:docMk/>
            <pc:sldMk cId="772215928" sldId="475"/>
            <ac:grpSpMk id="16" creationId="{872405F3-642D-23E2-4781-62B606FF9D22}"/>
          </ac:grpSpMkLst>
        </pc:grpChg>
        <pc:picChg chg="mod topLvl">
          <ac:chgData name="Kirat Patel" userId="95d32aa5-b3fb-46db-8024-1ea78cc5cbcb" providerId="ADAL" clId="{B5EAAEBE-831E-4546-B715-09977DAF4132}" dt="2023-10-05T13:28:56.691" v="430" actId="338"/>
          <ac:picMkLst>
            <pc:docMk/>
            <pc:sldMk cId="772215928" sldId="475"/>
            <ac:picMk id="5" creationId="{8302681F-7CAA-01C7-065E-706F50115B44}"/>
          </ac:picMkLst>
        </pc:picChg>
        <pc:picChg chg="mod topLvl">
          <ac:chgData name="Kirat Patel" userId="95d32aa5-b3fb-46db-8024-1ea78cc5cbcb" providerId="ADAL" clId="{B5EAAEBE-831E-4546-B715-09977DAF4132}" dt="2023-10-05T13:28:32.561" v="428" actId="164"/>
          <ac:picMkLst>
            <pc:docMk/>
            <pc:sldMk cId="772215928" sldId="475"/>
            <ac:picMk id="9" creationId="{6A5BF74F-A90D-B4A9-4DC3-0E82EAE2A47B}"/>
          </ac:picMkLst>
        </pc:picChg>
        <pc:picChg chg="mod topLvl">
          <ac:chgData name="Kirat Patel" userId="95d32aa5-b3fb-46db-8024-1ea78cc5cbcb" providerId="ADAL" clId="{B5EAAEBE-831E-4546-B715-09977DAF4132}" dt="2023-10-05T13:28:27.954" v="427" actId="164"/>
          <ac:picMkLst>
            <pc:docMk/>
            <pc:sldMk cId="772215928" sldId="475"/>
            <ac:picMk id="27" creationId="{C3F4D9A0-14EB-9BDB-4837-868A1F933C65}"/>
          </ac:picMkLst>
        </pc:picChg>
        <pc:picChg chg="mod topLvl">
          <ac:chgData name="Kirat Patel" userId="95d32aa5-b3fb-46db-8024-1ea78cc5cbcb" providerId="ADAL" clId="{B5EAAEBE-831E-4546-B715-09977DAF4132}" dt="2023-10-05T13:28:23.514" v="426" actId="164"/>
          <ac:picMkLst>
            <pc:docMk/>
            <pc:sldMk cId="772215928" sldId="475"/>
            <ac:picMk id="30" creationId="{E712859A-8127-2268-66D9-924FF7367BEE}"/>
          </ac:picMkLst>
        </pc:picChg>
      </pc:sldChg>
    </pc:docChg>
  </pc:docChgLst>
  <pc:docChgLst>
    <pc:chgData name="Kirat Patel" userId="95d32aa5-b3fb-46db-8024-1ea78cc5cbcb" providerId="ADAL" clId="{E558B9C8-7B5C-4ED1-9472-8C75431E25CD}"/>
    <pc:docChg chg="custSel modSld">
      <pc:chgData name="Kirat Patel" userId="95d32aa5-b3fb-46db-8024-1ea78cc5cbcb" providerId="ADAL" clId="{E558B9C8-7B5C-4ED1-9472-8C75431E25CD}" dt="2023-09-27T14:13:56.430" v="41" actId="33524"/>
      <pc:docMkLst>
        <pc:docMk/>
      </pc:docMkLst>
      <pc:sldChg chg="modSp mod">
        <pc:chgData name="Kirat Patel" userId="95d32aa5-b3fb-46db-8024-1ea78cc5cbcb" providerId="ADAL" clId="{E558B9C8-7B5C-4ED1-9472-8C75431E25CD}" dt="2023-09-27T14:13:56.430" v="41" actId="33524"/>
        <pc:sldMkLst>
          <pc:docMk/>
          <pc:sldMk cId="1039826751" sldId="465"/>
        </pc:sldMkLst>
        <pc:spChg chg="mod">
          <ac:chgData name="Kirat Patel" userId="95d32aa5-b3fb-46db-8024-1ea78cc5cbcb" providerId="ADAL" clId="{E558B9C8-7B5C-4ED1-9472-8C75431E25CD}" dt="2023-09-27T14:13:56.430" v="41" actId="33524"/>
          <ac:spMkLst>
            <pc:docMk/>
            <pc:sldMk cId="1039826751" sldId="465"/>
            <ac:spMk id="6" creationId="{193C9C7E-3194-C2E4-4A6D-7A831166F275}"/>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05T13:22:48.124"/>
    </inkml:context>
    <inkml:brush xml:id="br0">
      <inkml:brushProperty name="width" value="0.035" units="cm"/>
      <inkml:brushProperty name="height" value="0.035" units="cm"/>
      <inkml:brushProperty name="color" value="#66CC00"/>
    </inkml:brush>
  </inkml:definitions>
  <inkml:trace contextRef="#ctx0" brushRef="#br0">1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A5611A-D103-AE4A-AF11-69F48E872C8B}" type="datetimeFigureOut">
              <a:rPr lang="en-US" smtClean="0"/>
              <a:t>10/6/2023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9CFA6-8C68-0943-80D2-57D8206AA2C0}" type="slidenum">
              <a:rPr lang="en-US" smtClean="0"/>
              <a:t>‹#›</a:t>
            </a:fld>
            <a:endParaRPr lang="en-US" dirty="0"/>
          </a:p>
        </p:txBody>
      </p:sp>
    </p:spTree>
    <p:extLst>
      <p:ext uri="{BB962C8B-B14F-4D97-AF65-F5344CB8AC3E}">
        <p14:creationId xmlns:p14="http://schemas.microsoft.com/office/powerpoint/2010/main" val="3356897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3</a:t>
            </a:fld>
            <a:endParaRPr lang="en-US" dirty="0"/>
          </a:p>
        </p:txBody>
      </p:sp>
    </p:spTree>
    <p:extLst>
      <p:ext uri="{BB962C8B-B14F-4D97-AF65-F5344CB8AC3E}">
        <p14:creationId xmlns:p14="http://schemas.microsoft.com/office/powerpoint/2010/main" val="3928447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12</a:t>
            </a:fld>
            <a:endParaRPr lang="en-US" dirty="0"/>
          </a:p>
        </p:txBody>
      </p:sp>
    </p:spTree>
    <p:extLst>
      <p:ext uri="{BB962C8B-B14F-4D97-AF65-F5344CB8AC3E}">
        <p14:creationId xmlns:p14="http://schemas.microsoft.com/office/powerpoint/2010/main" val="1796586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13</a:t>
            </a:fld>
            <a:endParaRPr lang="en-US" dirty="0"/>
          </a:p>
        </p:txBody>
      </p:sp>
    </p:spTree>
    <p:extLst>
      <p:ext uri="{BB962C8B-B14F-4D97-AF65-F5344CB8AC3E}">
        <p14:creationId xmlns:p14="http://schemas.microsoft.com/office/powerpoint/2010/main" val="1076993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14</a:t>
            </a:fld>
            <a:endParaRPr lang="en-US" dirty="0"/>
          </a:p>
        </p:txBody>
      </p:sp>
    </p:spTree>
    <p:extLst>
      <p:ext uri="{BB962C8B-B14F-4D97-AF65-F5344CB8AC3E}">
        <p14:creationId xmlns:p14="http://schemas.microsoft.com/office/powerpoint/2010/main" val="3327775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15</a:t>
            </a:fld>
            <a:endParaRPr lang="en-US" dirty="0"/>
          </a:p>
        </p:txBody>
      </p:sp>
    </p:spTree>
    <p:extLst>
      <p:ext uri="{BB962C8B-B14F-4D97-AF65-F5344CB8AC3E}">
        <p14:creationId xmlns:p14="http://schemas.microsoft.com/office/powerpoint/2010/main" val="3569750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16</a:t>
            </a:fld>
            <a:endParaRPr lang="en-US" dirty="0"/>
          </a:p>
        </p:txBody>
      </p:sp>
    </p:spTree>
    <p:extLst>
      <p:ext uri="{BB962C8B-B14F-4D97-AF65-F5344CB8AC3E}">
        <p14:creationId xmlns:p14="http://schemas.microsoft.com/office/powerpoint/2010/main" val="4140005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17</a:t>
            </a:fld>
            <a:endParaRPr lang="en-US" dirty="0"/>
          </a:p>
        </p:txBody>
      </p:sp>
    </p:spTree>
    <p:extLst>
      <p:ext uri="{BB962C8B-B14F-4D97-AF65-F5344CB8AC3E}">
        <p14:creationId xmlns:p14="http://schemas.microsoft.com/office/powerpoint/2010/main" val="720096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18</a:t>
            </a:fld>
            <a:endParaRPr lang="en-US" dirty="0"/>
          </a:p>
        </p:txBody>
      </p:sp>
    </p:spTree>
    <p:extLst>
      <p:ext uri="{BB962C8B-B14F-4D97-AF65-F5344CB8AC3E}">
        <p14:creationId xmlns:p14="http://schemas.microsoft.com/office/powerpoint/2010/main" val="3426815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4</a:t>
            </a:fld>
            <a:endParaRPr lang="en-US" dirty="0"/>
          </a:p>
        </p:txBody>
      </p:sp>
    </p:spTree>
    <p:extLst>
      <p:ext uri="{BB962C8B-B14F-4D97-AF65-F5344CB8AC3E}">
        <p14:creationId xmlns:p14="http://schemas.microsoft.com/office/powerpoint/2010/main" val="2061932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5</a:t>
            </a:fld>
            <a:endParaRPr lang="en-US" dirty="0"/>
          </a:p>
        </p:txBody>
      </p:sp>
    </p:spTree>
    <p:extLst>
      <p:ext uri="{BB962C8B-B14F-4D97-AF65-F5344CB8AC3E}">
        <p14:creationId xmlns:p14="http://schemas.microsoft.com/office/powerpoint/2010/main" val="101742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6</a:t>
            </a:fld>
            <a:endParaRPr lang="en-US" dirty="0"/>
          </a:p>
        </p:txBody>
      </p:sp>
    </p:spTree>
    <p:extLst>
      <p:ext uri="{BB962C8B-B14F-4D97-AF65-F5344CB8AC3E}">
        <p14:creationId xmlns:p14="http://schemas.microsoft.com/office/powerpoint/2010/main" val="1612522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7</a:t>
            </a:fld>
            <a:endParaRPr lang="en-US" dirty="0"/>
          </a:p>
        </p:txBody>
      </p:sp>
    </p:spTree>
    <p:extLst>
      <p:ext uri="{BB962C8B-B14F-4D97-AF65-F5344CB8AC3E}">
        <p14:creationId xmlns:p14="http://schemas.microsoft.com/office/powerpoint/2010/main" val="2625173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8</a:t>
            </a:fld>
            <a:endParaRPr lang="en-US" dirty="0"/>
          </a:p>
        </p:txBody>
      </p:sp>
    </p:spTree>
    <p:extLst>
      <p:ext uri="{BB962C8B-B14F-4D97-AF65-F5344CB8AC3E}">
        <p14:creationId xmlns:p14="http://schemas.microsoft.com/office/powerpoint/2010/main" val="2047464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9</a:t>
            </a:fld>
            <a:endParaRPr lang="en-US" dirty="0"/>
          </a:p>
        </p:txBody>
      </p:sp>
    </p:spTree>
    <p:extLst>
      <p:ext uri="{BB962C8B-B14F-4D97-AF65-F5344CB8AC3E}">
        <p14:creationId xmlns:p14="http://schemas.microsoft.com/office/powerpoint/2010/main" val="352865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10</a:t>
            </a:fld>
            <a:endParaRPr lang="en-US" dirty="0"/>
          </a:p>
        </p:txBody>
      </p:sp>
    </p:spTree>
    <p:extLst>
      <p:ext uri="{BB962C8B-B14F-4D97-AF65-F5344CB8AC3E}">
        <p14:creationId xmlns:p14="http://schemas.microsoft.com/office/powerpoint/2010/main" val="1566242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39CFA6-8C68-0943-80D2-57D8206AA2C0}" type="slidenum">
              <a:rPr lang="en-US" smtClean="0"/>
              <a:t>11</a:t>
            </a:fld>
            <a:endParaRPr lang="en-US" dirty="0"/>
          </a:p>
        </p:txBody>
      </p:sp>
    </p:spTree>
    <p:extLst>
      <p:ext uri="{BB962C8B-B14F-4D97-AF65-F5344CB8AC3E}">
        <p14:creationId xmlns:p14="http://schemas.microsoft.com/office/powerpoint/2010/main" val="4188490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8BE73-82F3-1D59-79C5-4AE44608A5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7CC043-046E-592D-21C1-6244BAF08A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A1C95C-A0A7-EFBF-0138-FA2A83B1C031}"/>
              </a:ext>
            </a:extLst>
          </p:cNvPr>
          <p:cNvSpPr>
            <a:spLocks noGrp="1"/>
          </p:cNvSpPr>
          <p:nvPr>
            <p:ph type="dt" sz="half" idx="10"/>
          </p:nvPr>
        </p:nvSpPr>
        <p:spPr/>
        <p:txBody>
          <a:bodyPr/>
          <a:lstStyle/>
          <a:p>
            <a:fld id="{55B9388D-3729-2845-97CF-02B0935F4820}" type="datetimeFigureOut">
              <a:rPr lang="en-US" smtClean="0"/>
              <a:t>10/6/2023</a:t>
            </a:fld>
            <a:endParaRPr lang="en-US" dirty="0"/>
          </a:p>
        </p:txBody>
      </p:sp>
      <p:sp>
        <p:nvSpPr>
          <p:cNvPr id="5" name="Footer Placeholder 4">
            <a:extLst>
              <a:ext uri="{FF2B5EF4-FFF2-40B4-BE49-F238E27FC236}">
                <a16:creationId xmlns:a16="http://schemas.microsoft.com/office/drawing/2014/main" id="{07296DC5-2105-5FD5-CC1F-438BC56081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6EAAD45-70C6-75A9-5D63-7BEFB05BB148}"/>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43792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483AE-B8FA-EF12-0C12-21D4670EF5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A60D8F-974E-F7BC-AD09-B1A00BF4B1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766ED-4730-6D16-386A-12B24FC10350}"/>
              </a:ext>
            </a:extLst>
          </p:cNvPr>
          <p:cNvSpPr>
            <a:spLocks noGrp="1"/>
          </p:cNvSpPr>
          <p:nvPr>
            <p:ph type="dt" sz="half" idx="10"/>
          </p:nvPr>
        </p:nvSpPr>
        <p:spPr/>
        <p:txBody>
          <a:bodyPr/>
          <a:lstStyle/>
          <a:p>
            <a:fld id="{55B9388D-3729-2845-97CF-02B0935F4820}" type="datetimeFigureOut">
              <a:rPr lang="en-US" smtClean="0"/>
              <a:t>10/6/2023</a:t>
            </a:fld>
            <a:endParaRPr lang="en-US" dirty="0"/>
          </a:p>
        </p:txBody>
      </p:sp>
      <p:sp>
        <p:nvSpPr>
          <p:cNvPr id="5" name="Footer Placeholder 4">
            <a:extLst>
              <a:ext uri="{FF2B5EF4-FFF2-40B4-BE49-F238E27FC236}">
                <a16:creationId xmlns:a16="http://schemas.microsoft.com/office/drawing/2014/main" id="{CC291810-9EC1-936C-D350-033AED580E9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31FB72-C1E4-706F-573D-C96D2FBD485D}"/>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522119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BEA2D5-11B9-98ED-9546-1168CFFF5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A0EE27-2957-3F44-F6DF-DB45829FEB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E7D53-AD48-C6D0-FFB0-B24019EA180B}"/>
              </a:ext>
            </a:extLst>
          </p:cNvPr>
          <p:cNvSpPr>
            <a:spLocks noGrp="1"/>
          </p:cNvSpPr>
          <p:nvPr>
            <p:ph type="dt" sz="half" idx="10"/>
          </p:nvPr>
        </p:nvSpPr>
        <p:spPr/>
        <p:txBody>
          <a:bodyPr/>
          <a:lstStyle/>
          <a:p>
            <a:fld id="{55B9388D-3729-2845-97CF-02B0935F4820}" type="datetimeFigureOut">
              <a:rPr lang="en-US" smtClean="0"/>
              <a:t>10/6/2023</a:t>
            </a:fld>
            <a:endParaRPr lang="en-US" dirty="0"/>
          </a:p>
        </p:txBody>
      </p:sp>
      <p:sp>
        <p:nvSpPr>
          <p:cNvPr id="5" name="Footer Placeholder 4">
            <a:extLst>
              <a:ext uri="{FF2B5EF4-FFF2-40B4-BE49-F238E27FC236}">
                <a16:creationId xmlns:a16="http://schemas.microsoft.com/office/drawing/2014/main" id="{8879E8BF-5806-03C3-007E-C423FA78060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118A75-4EAA-D49D-59DD-2240879EF6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916838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7EB2-090D-637F-022F-C45782D054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B2B649-2667-7BC1-8B0B-D6FB82A63C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76A191-7326-F217-0EAF-E0C1ECBC67CF}"/>
              </a:ext>
            </a:extLst>
          </p:cNvPr>
          <p:cNvSpPr>
            <a:spLocks noGrp="1"/>
          </p:cNvSpPr>
          <p:nvPr>
            <p:ph type="dt" sz="half" idx="10"/>
          </p:nvPr>
        </p:nvSpPr>
        <p:spPr/>
        <p:txBody>
          <a:bodyPr/>
          <a:lstStyle/>
          <a:p>
            <a:fld id="{55B9388D-3729-2845-97CF-02B0935F4820}" type="datetimeFigureOut">
              <a:rPr lang="en-US" smtClean="0"/>
              <a:t>10/6/2023</a:t>
            </a:fld>
            <a:endParaRPr lang="en-US" dirty="0"/>
          </a:p>
        </p:txBody>
      </p:sp>
      <p:sp>
        <p:nvSpPr>
          <p:cNvPr id="5" name="Footer Placeholder 4">
            <a:extLst>
              <a:ext uri="{FF2B5EF4-FFF2-40B4-BE49-F238E27FC236}">
                <a16:creationId xmlns:a16="http://schemas.microsoft.com/office/drawing/2014/main" id="{B05F4669-2324-DC38-7473-F4D0435132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DDFD74-4BE9-0905-E113-078E53692447}"/>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72061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6CF2-0BCE-0467-0153-FBCD711CB8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CA17B3-CA94-1FAA-A6B3-B5033B682E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13199-34FC-6D01-1A4D-BBC2B6B6C6C5}"/>
              </a:ext>
            </a:extLst>
          </p:cNvPr>
          <p:cNvSpPr>
            <a:spLocks noGrp="1"/>
          </p:cNvSpPr>
          <p:nvPr>
            <p:ph type="dt" sz="half" idx="10"/>
          </p:nvPr>
        </p:nvSpPr>
        <p:spPr/>
        <p:txBody>
          <a:bodyPr/>
          <a:lstStyle/>
          <a:p>
            <a:fld id="{55B9388D-3729-2845-97CF-02B0935F4820}" type="datetimeFigureOut">
              <a:rPr lang="en-US" smtClean="0"/>
              <a:t>10/6/2023</a:t>
            </a:fld>
            <a:endParaRPr lang="en-US" dirty="0"/>
          </a:p>
        </p:txBody>
      </p:sp>
      <p:sp>
        <p:nvSpPr>
          <p:cNvPr id="5" name="Footer Placeholder 4">
            <a:extLst>
              <a:ext uri="{FF2B5EF4-FFF2-40B4-BE49-F238E27FC236}">
                <a16:creationId xmlns:a16="http://schemas.microsoft.com/office/drawing/2014/main" id="{8ABCD013-3903-AF52-618A-E080FAC0ED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93C9F0-DF75-649E-1EAE-943215B29C8A}"/>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2652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8F85-FA3A-2F78-35CF-CE33743313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6C3C4D-5B20-2F58-49D8-A081B0E265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426A9C-4326-9055-66C5-66B7498B3E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CC791-C077-4667-E5F3-7162432F9753}"/>
              </a:ext>
            </a:extLst>
          </p:cNvPr>
          <p:cNvSpPr>
            <a:spLocks noGrp="1"/>
          </p:cNvSpPr>
          <p:nvPr>
            <p:ph type="dt" sz="half" idx="10"/>
          </p:nvPr>
        </p:nvSpPr>
        <p:spPr/>
        <p:txBody>
          <a:bodyPr/>
          <a:lstStyle/>
          <a:p>
            <a:fld id="{55B9388D-3729-2845-97CF-02B0935F4820}" type="datetimeFigureOut">
              <a:rPr lang="en-US" smtClean="0"/>
              <a:t>10/6/2023</a:t>
            </a:fld>
            <a:endParaRPr lang="en-US" dirty="0"/>
          </a:p>
        </p:txBody>
      </p:sp>
      <p:sp>
        <p:nvSpPr>
          <p:cNvPr id="6" name="Footer Placeholder 5">
            <a:extLst>
              <a:ext uri="{FF2B5EF4-FFF2-40B4-BE49-F238E27FC236}">
                <a16:creationId xmlns:a16="http://schemas.microsoft.com/office/drawing/2014/main" id="{3940AE01-1158-4CB4-AA7F-08713C9CB9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2D4EB32-01BE-822F-68F9-4BEF3386BB61}"/>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3546836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AF4CD-57E1-73B4-A211-912318F645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47ABAF-7E45-AB6F-5004-FB17BD9D1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DA53F-74C6-CC35-1D00-9A6E9C089E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829474-C90D-F3E8-3320-7B4087722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34AC6B-2FFA-2932-9B2E-8652E7180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6DBB17-3E66-B7DA-593E-D5EAFAB716BE}"/>
              </a:ext>
            </a:extLst>
          </p:cNvPr>
          <p:cNvSpPr>
            <a:spLocks noGrp="1"/>
          </p:cNvSpPr>
          <p:nvPr>
            <p:ph type="dt" sz="half" idx="10"/>
          </p:nvPr>
        </p:nvSpPr>
        <p:spPr/>
        <p:txBody>
          <a:bodyPr/>
          <a:lstStyle/>
          <a:p>
            <a:fld id="{55B9388D-3729-2845-97CF-02B0935F4820}" type="datetimeFigureOut">
              <a:rPr lang="en-US" smtClean="0"/>
              <a:t>10/6/2023</a:t>
            </a:fld>
            <a:endParaRPr lang="en-US" dirty="0"/>
          </a:p>
        </p:txBody>
      </p:sp>
      <p:sp>
        <p:nvSpPr>
          <p:cNvPr id="8" name="Footer Placeholder 7">
            <a:extLst>
              <a:ext uri="{FF2B5EF4-FFF2-40B4-BE49-F238E27FC236}">
                <a16:creationId xmlns:a16="http://schemas.microsoft.com/office/drawing/2014/main" id="{687A66A2-171C-BDC5-4F89-CEB20075DDC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2DE5DD0-EB48-F3F9-6B00-57CDBC8018D2}"/>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78628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95D91-2025-DEEB-895B-EDB38BB498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4722DC-6527-E37E-22DD-A0C5CB1EB806}"/>
              </a:ext>
            </a:extLst>
          </p:cNvPr>
          <p:cNvSpPr>
            <a:spLocks noGrp="1"/>
          </p:cNvSpPr>
          <p:nvPr>
            <p:ph type="dt" sz="half" idx="10"/>
          </p:nvPr>
        </p:nvSpPr>
        <p:spPr/>
        <p:txBody>
          <a:bodyPr/>
          <a:lstStyle/>
          <a:p>
            <a:fld id="{55B9388D-3729-2845-97CF-02B0935F4820}" type="datetimeFigureOut">
              <a:rPr lang="en-US" smtClean="0"/>
              <a:t>10/6/2023</a:t>
            </a:fld>
            <a:endParaRPr lang="en-US" dirty="0"/>
          </a:p>
        </p:txBody>
      </p:sp>
      <p:sp>
        <p:nvSpPr>
          <p:cNvPr id="4" name="Footer Placeholder 3">
            <a:extLst>
              <a:ext uri="{FF2B5EF4-FFF2-40B4-BE49-F238E27FC236}">
                <a16:creationId xmlns:a16="http://schemas.microsoft.com/office/drawing/2014/main" id="{09224BFE-4C6E-F55B-AEAE-33856375DDB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C187B98-E551-AFFC-AD39-4CBA9327D615}"/>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64915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9FF846-08C9-BCA0-70D1-79E4E660D622}"/>
              </a:ext>
            </a:extLst>
          </p:cNvPr>
          <p:cNvSpPr>
            <a:spLocks noGrp="1"/>
          </p:cNvSpPr>
          <p:nvPr>
            <p:ph type="dt" sz="half" idx="10"/>
          </p:nvPr>
        </p:nvSpPr>
        <p:spPr/>
        <p:txBody>
          <a:bodyPr/>
          <a:lstStyle/>
          <a:p>
            <a:fld id="{55B9388D-3729-2845-97CF-02B0935F4820}" type="datetimeFigureOut">
              <a:rPr lang="en-US" smtClean="0"/>
              <a:t>10/6/2023</a:t>
            </a:fld>
            <a:endParaRPr lang="en-US" dirty="0"/>
          </a:p>
        </p:txBody>
      </p:sp>
      <p:sp>
        <p:nvSpPr>
          <p:cNvPr id="3" name="Footer Placeholder 2">
            <a:extLst>
              <a:ext uri="{FF2B5EF4-FFF2-40B4-BE49-F238E27FC236}">
                <a16:creationId xmlns:a16="http://schemas.microsoft.com/office/drawing/2014/main" id="{9C14B50F-CB90-5570-494A-3CCA831DDA8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D747998-2F7C-8F57-FBB5-2B96E0FAB384}"/>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127151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D15D2-416C-43AB-8591-733454F9F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0BA7AE-5D0A-B199-25C4-853D1FAD3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5946954-B7AA-70D6-328A-96E0F54CD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C9EC4F-7C09-2121-F076-4D2CF2EEA52D}"/>
              </a:ext>
            </a:extLst>
          </p:cNvPr>
          <p:cNvSpPr>
            <a:spLocks noGrp="1"/>
          </p:cNvSpPr>
          <p:nvPr>
            <p:ph type="dt" sz="half" idx="10"/>
          </p:nvPr>
        </p:nvSpPr>
        <p:spPr/>
        <p:txBody>
          <a:bodyPr/>
          <a:lstStyle/>
          <a:p>
            <a:fld id="{55B9388D-3729-2845-97CF-02B0935F4820}" type="datetimeFigureOut">
              <a:rPr lang="en-US" smtClean="0"/>
              <a:t>10/6/2023</a:t>
            </a:fld>
            <a:endParaRPr lang="en-US" dirty="0"/>
          </a:p>
        </p:txBody>
      </p:sp>
      <p:sp>
        <p:nvSpPr>
          <p:cNvPr id="6" name="Footer Placeholder 5">
            <a:extLst>
              <a:ext uri="{FF2B5EF4-FFF2-40B4-BE49-F238E27FC236}">
                <a16:creationId xmlns:a16="http://schemas.microsoft.com/office/drawing/2014/main" id="{9BEB17AE-A54D-C859-3AAA-209B926531D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304FD69-2C6D-DFBA-821E-F52AF1C8BF3F}"/>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1211785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62FDD-9F71-8368-62D4-6A6D8CA08A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4CA1E4-3462-A259-5F61-9B6C75456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12200CF-99CB-500D-7F02-7B80682B46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01118E-8A82-C045-4E33-845FAE726F0B}"/>
              </a:ext>
            </a:extLst>
          </p:cNvPr>
          <p:cNvSpPr>
            <a:spLocks noGrp="1"/>
          </p:cNvSpPr>
          <p:nvPr>
            <p:ph type="dt" sz="half" idx="10"/>
          </p:nvPr>
        </p:nvSpPr>
        <p:spPr/>
        <p:txBody>
          <a:bodyPr/>
          <a:lstStyle/>
          <a:p>
            <a:fld id="{55B9388D-3729-2845-97CF-02B0935F4820}" type="datetimeFigureOut">
              <a:rPr lang="en-US" smtClean="0"/>
              <a:t>10/6/2023</a:t>
            </a:fld>
            <a:endParaRPr lang="en-US" dirty="0"/>
          </a:p>
        </p:txBody>
      </p:sp>
      <p:sp>
        <p:nvSpPr>
          <p:cNvPr id="6" name="Footer Placeholder 5">
            <a:extLst>
              <a:ext uri="{FF2B5EF4-FFF2-40B4-BE49-F238E27FC236}">
                <a16:creationId xmlns:a16="http://schemas.microsoft.com/office/drawing/2014/main" id="{B9FEE9F9-9F53-0288-CA1E-D933A9666A6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58D785-EE78-72B5-231E-9C05366ECD8E}"/>
              </a:ext>
            </a:extLst>
          </p:cNvPr>
          <p:cNvSpPr>
            <a:spLocks noGrp="1"/>
          </p:cNvSpPr>
          <p:nvPr>
            <p:ph type="sldNum" sz="quarter" idx="12"/>
          </p:nvPr>
        </p:nvSpPr>
        <p:spPr/>
        <p:txBody>
          <a:bodyPr/>
          <a:lstStyle/>
          <a:p>
            <a:fld id="{8A41DDA1-92E0-FB4B-9842-484450E13397}" type="slidenum">
              <a:rPr lang="en-US" smtClean="0"/>
              <a:t>‹#›</a:t>
            </a:fld>
            <a:endParaRPr lang="en-US" dirty="0"/>
          </a:p>
        </p:txBody>
      </p:sp>
    </p:spTree>
    <p:extLst>
      <p:ext uri="{BB962C8B-B14F-4D97-AF65-F5344CB8AC3E}">
        <p14:creationId xmlns:p14="http://schemas.microsoft.com/office/powerpoint/2010/main" val="2502254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2DD12D-7E14-E90E-A256-71063F5E93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494480-4B50-C555-189E-6517059DBF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D20B05-BFF6-5237-1DEB-963C801F07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9388D-3729-2845-97CF-02B0935F4820}" type="datetimeFigureOut">
              <a:rPr lang="en-US" smtClean="0"/>
              <a:t>10/6/2023</a:t>
            </a:fld>
            <a:endParaRPr lang="en-US" dirty="0"/>
          </a:p>
        </p:txBody>
      </p:sp>
      <p:sp>
        <p:nvSpPr>
          <p:cNvPr id="5" name="Footer Placeholder 4">
            <a:extLst>
              <a:ext uri="{FF2B5EF4-FFF2-40B4-BE49-F238E27FC236}">
                <a16:creationId xmlns:a16="http://schemas.microsoft.com/office/drawing/2014/main" id="{F7883EBD-F006-0C6A-81F1-7205AC66BC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9130CC8-9A2D-818D-1A89-37F7673080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41DDA1-92E0-FB4B-9842-484450E13397}" type="slidenum">
              <a:rPr lang="en-US" smtClean="0"/>
              <a:t>‹#›</a:t>
            </a:fld>
            <a:endParaRPr lang="en-US" dirty="0"/>
          </a:p>
        </p:txBody>
      </p:sp>
    </p:spTree>
    <p:extLst>
      <p:ext uri="{BB962C8B-B14F-4D97-AF65-F5344CB8AC3E}">
        <p14:creationId xmlns:p14="http://schemas.microsoft.com/office/powerpoint/2010/main" val="1850699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1.xml"/><Relationship Id="rId3" Type="http://schemas.openxmlformats.org/officeDocument/2006/relationships/image" Target="../media/image2.pn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0" y="0"/>
            <a:ext cx="12192000" cy="6857999"/>
          </a:xfrm>
          <a:prstGeom prst="rect">
            <a:avLst/>
          </a:prstGeom>
        </p:spPr>
      </p:pic>
      <p:sp>
        <p:nvSpPr>
          <p:cNvPr id="12" name="Rectangle 11">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4892040"/>
            <a:ext cx="12191999" cy="1965960"/>
          </a:xfrm>
          <a:prstGeom prst="rect">
            <a:avLst/>
          </a:prstGeom>
          <a:solidFill>
            <a:schemeClr val="bg1">
              <a:alpha val="7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969264" y="5154168"/>
            <a:ext cx="6973204" cy="1261872"/>
          </a:xfrm>
        </p:spPr>
        <p:txBody>
          <a:bodyPr anchor="ctr">
            <a:normAutofit/>
          </a:bodyPr>
          <a:lstStyle/>
          <a:p>
            <a:pPr algn="l"/>
            <a:r>
              <a:rPr lang="en-US" sz="4800" b="1" dirty="0">
                <a:solidFill>
                  <a:schemeClr val="tx1">
                    <a:lumMod val="85000"/>
                    <a:lumOff val="15000"/>
                  </a:schemeClr>
                </a:solidFill>
                <a:latin typeface="Avenir Black" panose="02000503020000020003" pitchFamily="2" charset="0"/>
              </a:rPr>
              <a:t>VISION DFU APPLICATION</a:t>
            </a:r>
          </a:p>
        </p:txBody>
      </p:sp>
      <p:sp>
        <p:nvSpPr>
          <p:cNvPr id="7" name="Subtitle 6">
            <a:extLst>
              <a:ext uri="{FF2B5EF4-FFF2-40B4-BE49-F238E27FC236}">
                <a16:creationId xmlns:a16="http://schemas.microsoft.com/office/drawing/2014/main" id="{4BB33530-110D-A4BC-D249-C752BD0D3613}"/>
              </a:ext>
            </a:extLst>
          </p:cNvPr>
          <p:cNvSpPr>
            <a:spLocks noGrp="1"/>
          </p:cNvSpPr>
          <p:nvPr>
            <p:ph type="subTitle" idx="1"/>
          </p:nvPr>
        </p:nvSpPr>
        <p:spPr>
          <a:xfrm>
            <a:off x="8458200" y="5154168"/>
            <a:ext cx="2892986" cy="1261872"/>
          </a:xfrm>
        </p:spPr>
        <p:txBody>
          <a:bodyPr anchor="ctr">
            <a:normAutofit/>
          </a:bodyPr>
          <a:lstStyle/>
          <a:p>
            <a:pPr algn="l"/>
            <a:r>
              <a:rPr lang="en-US" sz="2000" dirty="0">
                <a:solidFill>
                  <a:schemeClr val="tx2"/>
                </a:solidFill>
                <a:latin typeface="Avenir Book" panose="02000503020000020003" pitchFamily="2" charset="0"/>
              </a:rPr>
              <a:t>Application Guide</a:t>
            </a:r>
          </a:p>
          <a:p>
            <a:pPr algn="l"/>
            <a:r>
              <a:rPr lang="en-US" sz="2000" dirty="0">
                <a:solidFill>
                  <a:schemeClr val="tx2"/>
                </a:solidFill>
                <a:latin typeface="Avenir Book" panose="02000503020000020003" pitchFamily="2" charset="0"/>
              </a:rPr>
              <a:t>Oct 2023</a:t>
            </a:r>
          </a:p>
        </p:txBody>
      </p:sp>
      <p:cxnSp>
        <p:nvCxnSpPr>
          <p:cNvPr id="14" name="Straight Connector 13">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38160" y="5325066"/>
            <a:ext cx="0" cy="914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2023 Vision Group</a:t>
            </a:r>
          </a:p>
        </p:txBody>
      </p:sp>
    </p:spTree>
    <p:extLst>
      <p:ext uri="{BB962C8B-B14F-4D97-AF65-F5344CB8AC3E}">
        <p14:creationId xmlns:p14="http://schemas.microsoft.com/office/powerpoint/2010/main" val="173161625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22" name="TextBox 21">
            <a:extLst>
              <a:ext uri="{FF2B5EF4-FFF2-40B4-BE49-F238E27FC236}">
                <a16:creationId xmlns:a16="http://schemas.microsoft.com/office/drawing/2014/main" id="{C7A3E1CD-C51E-6596-B807-D55B2455CD45}"/>
              </a:ext>
            </a:extLst>
          </p:cNvPr>
          <p:cNvSpPr txBox="1"/>
          <p:nvPr/>
        </p:nvSpPr>
        <p:spPr>
          <a:xfrm>
            <a:off x="483012" y="827770"/>
            <a:ext cx="11506852" cy="654782"/>
          </a:xfrm>
          <a:prstGeom prst="rect">
            <a:avLst/>
          </a:prstGeom>
        </p:spPr>
        <p:txBody>
          <a:bodyPr vert="horz" lIns="91440" tIns="45720" rIns="91440" bIns="45720" rtlCol="0">
            <a:noAutofit/>
          </a:bodyPr>
          <a:lstStyle>
            <a:defPPr>
              <a:defRPr lang="en-US"/>
            </a:defPPr>
            <a:lvl1pPr indent="0" algn="just">
              <a:lnSpc>
                <a:spcPct val="90000"/>
              </a:lnSpc>
              <a:spcBef>
                <a:spcPts val="1000"/>
              </a:spcBef>
              <a:buFont typeface="Arial" panose="020B0604020202020204" pitchFamily="34" charset="0"/>
              <a:buNone/>
              <a:defRPr>
                <a:solidFill>
                  <a:srgbClr val="00206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Clr>
                <a:srgbClr val="002060"/>
              </a:buClr>
              <a:buFont typeface="Wingdings" panose="05000000000000000000" pitchFamily="2" charset="2"/>
              <a:buChar char="§"/>
            </a:pPr>
            <a:r>
              <a:rPr lang="en-US" dirty="0">
                <a:solidFill>
                  <a:schemeClr val="tx1"/>
                </a:solidFill>
                <a:latin typeface="Avenir Book" panose="02000503020000020003" pitchFamily="2" charset="0"/>
              </a:rPr>
              <a:t>User can select devices list for only success, only fail, all device Or using barcode scan for specific device. </a:t>
            </a:r>
          </a:p>
        </p:txBody>
      </p:sp>
      <p:grpSp>
        <p:nvGrpSpPr>
          <p:cNvPr id="16" name="Group 15">
            <a:extLst>
              <a:ext uri="{FF2B5EF4-FFF2-40B4-BE49-F238E27FC236}">
                <a16:creationId xmlns:a16="http://schemas.microsoft.com/office/drawing/2014/main" id="{EC6CD886-A624-BD97-5A25-BC2EB00B8212}"/>
              </a:ext>
            </a:extLst>
          </p:cNvPr>
          <p:cNvGrpSpPr/>
          <p:nvPr/>
        </p:nvGrpSpPr>
        <p:grpSpPr>
          <a:xfrm>
            <a:off x="6249810" y="1675104"/>
            <a:ext cx="2116764" cy="4351126"/>
            <a:chOff x="6249810" y="1675104"/>
            <a:chExt cx="2116764" cy="4351126"/>
          </a:xfrm>
        </p:grpSpPr>
        <p:pic>
          <p:nvPicPr>
            <p:cNvPr id="30" name="Picture 29">
              <a:extLst>
                <a:ext uri="{FF2B5EF4-FFF2-40B4-BE49-F238E27FC236}">
                  <a16:creationId xmlns:a16="http://schemas.microsoft.com/office/drawing/2014/main" id="{E712859A-8127-2268-66D9-924FF7367BEE}"/>
                </a:ext>
              </a:extLst>
            </p:cNvPr>
            <p:cNvPicPr>
              <a:picLocks noChangeAspect="1"/>
            </p:cNvPicPr>
            <p:nvPr/>
          </p:nvPicPr>
          <p:blipFill>
            <a:blip r:embed="rId4"/>
            <a:srcRect/>
            <a:stretch/>
          </p:blipFill>
          <p:spPr>
            <a:xfrm>
              <a:off x="6249810" y="1675104"/>
              <a:ext cx="2116764" cy="4351126"/>
            </a:xfrm>
            <a:prstGeom prst="rect">
              <a:avLst/>
            </a:prstGeom>
            <a:ln w="19050">
              <a:solidFill>
                <a:srgbClr val="002060"/>
              </a:solidFill>
            </a:ln>
          </p:spPr>
        </p:pic>
        <p:sp>
          <p:nvSpPr>
            <p:cNvPr id="31" name="Rectangle 30">
              <a:extLst>
                <a:ext uri="{FF2B5EF4-FFF2-40B4-BE49-F238E27FC236}">
                  <a16:creationId xmlns:a16="http://schemas.microsoft.com/office/drawing/2014/main" id="{7C4FC83B-0250-E6DE-1AC3-C587778A3A03}"/>
                </a:ext>
              </a:extLst>
            </p:cNvPr>
            <p:cNvSpPr/>
            <p:nvPr/>
          </p:nvSpPr>
          <p:spPr>
            <a:xfrm>
              <a:off x="6253477" y="2118167"/>
              <a:ext cx="807199" cy="54019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9E9FC90F-34C6-9D7C-3BBB-EB11E5C7007E}"/>
              </a:ext>
            </a:extLst>
          </p:cNvPr>
          <p:cNvGrpSpPr/>
          <p:nvPr/>
        </p:nvGrpSpPr>
        <p:grpSpPr>
          <a:xfrm>
            <a:off x="3684903" y="1675104"/>
            <a:ext cx="2116765" cy="4351126"/>
            <a:chOff x="3684903" y="1675104"/>
            <a:chExt cx="2116765" cy="4351126"/>
          </a:xfrm>
        </p:grpSpPr>
        <p:pic>
          <p:nvPicPr>
            <p:cNvPr id="27" name="Picture 26">
              <a:extLst>
                <a:ext uri="{FF2B5EF4-FFF2-40B4-BE49-F238E27FC236}">
                  <a16:creationId xmlns:a16="http://schemas.microsoft.com/office/drawing/2014/main" id="{C3F4D9A0-14EB-9BDB-4837-868A1F933C65}"/>
                </a:ext>
              </a:extLst>
            </p:cNvPr>
            <p:cNvPicPr>
              <a:picLocks noChangeAspect="1"/>
            </p:cNvPicPr>
            <p:nvPr/>
          </p:nvPicPr>
          <p:blipFill>
            <a:blip r:embed="rId5"/>
            <a:srcRect/>
            <a:stretch/>
          </p:blipFill>
          <p:spPr>
            <a:xfrm>
              <a:off x="3684904" y="1675104"/>
              <a:ext cx="2116764" cy="4351126"/>
            </a:xfrm>
            <a:prstGeom prst="rect">
              <a:avLst/>
            </a:prstGeom>
            <a:ln w="19050">
              <a:solidFill>
                <a:srgbClr val="002060"/>
              </a:solidFill>
            </a:ln>
          </p:spPr>
        </p:pic>
        <p:sp>
          <p:nvSpPr>
            <p:cNvPr id="28" name="Rectangle 27">
              <a:extLst>
                <a:ext uri="{FF2B5EF4-FFF2-40B4-BE49-F238E27FC236}">
                  <a16:creationId xmlns:a16="http://schemas.microsoft.com/office/drawing/2014/main" id="{F770B91A-9FC5-48D4-5DDB-DAF178FDAFCA}"/>
                </a:ext>
              </a:extLst>
            </p:cNvPr>
            <p:cNvSpPr/>
            <p:nvPr/>
          </p:nvSpPr>
          <p:spPr>
            <a:xfrm>
              <a:off x="4797964" y="2148635"/>
              <a:ext cx="395926" cy="32337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2E0B179-BD46-AF50-7FE5-62C1BB9CB28D}"/>
                </a:ext>
              </a:extLst>
            </p:cNvPr>
            <p:cNvSpPr/>
            <p:nvPr/>
          </p:nvSpPr>
          <p:spPr>
            <a:xfrm>
              <a:off x="3684903" y="2465720"/>
              <a:ext cx="1046376" cy="21876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261AF7C4-C6F4-AAC8-1E62-F321026B21C6}"/>
              </a:ext>
            </a:extLst>
          </p:cNvPr>
          <p:cNvGrpSpPr/>
          <p:nvPr/>
        </p:nvGrpSpPr>
        <p:grpSpPr>
          <a:xfrm>
            <a:off x="8814716" y="1659540"/>
            <a:ext cx="2116767" cy="4351126"/>
            <a:chOff x="8814716" y="1659540"/>
            <a:chExt cx="2116767" cy="4351126"/>
          </a:xfrm>
        </p:grpSpPr>
        <p:pic>
          <p:nvPicPr>
            <p:cNvPr id="12" name="Picture 11">
              <a:extLst>
                <a:ext uri="{FF2B5EF4-FFF2-40B4-BE49-F238E27FC236}">
                  <a16:creationId xmlns:a16="http://schemas.microsoft.com/office/drawing/2014/main" id="{84EC8E66-B66C-5A72-2064-1239018FCB47}"/>
                </a:ext>
              </a:extLst>
            </p:cNvPr>
            <p:cNvPicPr>
              <a:picLocks noChangeAspect="1"/>
            </p:cNvPicPr>
            <p:nvPr/>
          </p:nvPicPr>
          <p:blipFill>
            <a:blip r:embed="rId6"/>
            <a:srcRect/>
            <a:stretch/>
          </p:blipFill>
          <p:spPr>
            <a:xfrm>
              <a:off x="8814719" y="1659540"/>
              <a:ext cx="2116764" cy="4351126"/>
            </a:xfrm>
            <a:prstGeom prst="rect">
              <a:avLst/>
            </a:prstGeom>
            <a:ln w="19050">
              <a:solidFill>
                <a:srgbClr val="002060"/>
              </a:solidFill>
            </a:ln>
          </p:spPr>
        </p:pic>
        <p:sp>
          <p:nvSpPr>
            <p:cNvPr id="13" name="Rectangle 12">
              <a:extLst>
                <a:ext uri="{FF2B5EF4-FFF2-40B4-BE49-F238E27FC236}">
                  <a16:creationId xmlns:a16="http://schemas.microsoft.com/office/drawing/2014/main" id="{92F0B0CA-6F45-7419-35FA-D70D5B9BDAE0}"/>
                </a:ext>
              </a:extLst>
            </p:cNvPr>
            <p:cNvSpPr/>
            <p:nvPr/>
          </p:nvSpPr>
          <p:spPr>
            <a:xfrm>
              <a:off x="10614581" y="2139196"/>
              <a:ext cx="316902" cy="3265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84660D-AEF8-A635-8F4D-109D4D5EB224}"/>
                </a:ext>
              </a:extLst>
            </p:cNvPr>
            <p:cNvSpPr/>
            <p:nvPr/>
          </p:nvSpPr>
          <p:spPr>
            <a:xfrm>
              <a:off x="8814716" y="2441541"/>
              <a:ext cx="941990" cy="21681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FC5EB8A7-3D21-5C45-7B67-AC3F044B39B5}"/>
              </a:ext>
            </a:extLst>
          </p:cNvPr>
          <p:cNvGrpSpPr/>
          <p:nvPr/>
        </p:nvGrpSpPr>
        <p:grpSpPr>
          <a:xfrm>
            <a:off x="1123660" y="1675104"/>
            <a:ext cx="2116765" cy="4351126"/>
            <a:chOff x="1123660" y="1675104"/>
            <a:chExt cx="2116765" cy="4351126"/>
          </a:xfrm>
        </p:grpSpPr>
        <p:pic>
          <p:nvPicPr>
            <p:cNvPr id="24" name="Picture 23">
              <a:extLst>
                <a:ext uri="{FF2B5EF4-FFF2-40B4-BE49-F238E27FC236}">
                  <a16:creationId xmlns:a16="http://schemas.microsoft.com/office/drawing/2014/main" id="{1AE470FA-060B-B392-05F5-4281D0822F0E}"/>
                </a:ext>
              </a:extLst>
            </p:cNvPr>
            <p:cNvPicPr>
              <a:picLocks noChangeAspect="1"/>
            </p:cNvPicPr>
            <p:nvPr/>
          </p:nvPicPr>
          <p:blipFill>
            <a:blip r:embed="rId7"/>
            <a:srcRect/>
            <a:stretch/>
          </p:blipFill>
          <p:spPr>
            <a:xfrm>
              <a:off x="1123661" y="1675104"/>
              <a:ext cx="2116764" cy="4351126"/>
            </a:xfrm>
            <a:prstGeom prst="rect">
              <a:avLst/>
            </a:prstGeom>
            <a:ln w="19050">
              <a:solidFill>
                <a:srgbClr val="002060"/>
              </a:solidFill>
            </a:ln>
          </p:spPr>
        </p:pic>
        <p:sp>
          <p:nvSpPr>
            <p:cNvPr id="25" name="Rectangle 24">
              <a:extLst>
                <a:ext uri="{FF2B5EF4-FFF2-40B4-BE49-F238E27FC236}">
                  <a16:creationId xmlns:a16="http://schemas.microsoft.com/office/drawing/2014/main" id="{E08EE571-74F1-0FFA-D90B-EB5AAC3D6FB4}"/>
                </a:ext>
              </a:extLst>
            </p:cNvPr>
            <p:cNvSpPr/>
            <p:nvPr/>
          </p:nvSpPr>
          <p:spPr>
            <a:xfrm>
              <a:off x="2614514" y="2139196"/>
              <a:ext cx="288942" cy="32652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AE0B2BD-D12C-F41B-C34A-628FCC3089F5}"/>
                </a:ext>
              </a:extLst>
            </p:cNvPr>
            <p:cNvSpPr/>
            <p:nvPr/>
          </p:nvSpPr>
          <p:spPr>
            <a:xfrm>
              <a:off x="1123660" y="2441540"/>
              <a:ext cx="705140" cy="24294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mc:AlternateContent xmlns:mc="http://schemas.openxmlformats.org/markup-compatibility/2006" xmlns:p14="http://schemas.microsoft.com/office/powerpoint/2010/main">
        <mc:Choice Requires="p14">
          <p:contentPart p14:bwMode="auto" r:id="rId8">
            <p14:nvContentPartPr>
              <p14:cNvPr id="21" name="Ink 20">
                <a:extLst>
                  <a:ext uri="{FF2B5EF4-FFF2-40B4-BE49-F238E27FC236}">
                    <a16:creationId xmlns:a16="http://schemas.microsoft.com/office/drawing/2014/main" id="{F734C231-91FD-8B20-EA4E-065315FE5631}"/>
                  </a:ext>
                </a:extLst>
              </p14:cNvPr>
              <p14:cNvContentPartPr/>
              <p14:nvPr/>
            </p14:nvContentPartPr>
            <p14:xfrm>
              <a:off x="4392842" y="999171"/>
              <a:ext cx="360" cy="360"/>
            </p14:xfrm>
          </p:contentPart>
        </mc:Choice>
        <mc:Fallback xmlns="">
          <p:pic>
            <p:nvPicPr>
              <p:cNvPr id="21" name="Ink 20">
                <a:extLst>
                  <a:ext uri="{FF2B5EF4-FFF2-40B4-BE49-F238E27FC236}">
                    <a16:creationId xmlns:a16="http://schemas.microsoft.com/office/drawing/2014/main" id="{F734C231-91FD-8B20-EA4E-065315FE5631}"/>
                  </a:ext>
                </a:extLst>
              </p:cNvPr>
              <p:cNvPicPr/>
              <p:nvPr/>
            </p:nvPicPr>
            <p:blipFill>
              <a:blip r:embed="rId9"/>
              <a:stretch>
                <a:fillRect/>
              </a:stretch>
            </p:blipFill>
            <p:spPr>
              <a:xfrm>
                <a:off x="4386722" y="993051"/>
                <a:ext cx="12600" cy="12600"/>
              </a:xfrm>
              <a:prstGeom prst="rect">
                <a:avLst/>
              </a:prstGeom>
            </p:spPr>
          </p:pic>
        </mc:Fallback>
      </mc:AlternateContent>
    </p:spTree>
    <p:extLst>
      <p:ext uri="{BB962C8B-B14F-4D97-AF65-F5344CB8AC3E}">
        <p14:creationId xmlns:p14="http://schemas.microsoft.com/office/powerpoint/2010/main" val="1119487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22" name="TextBox 21">
            <a:extLst>
              <a:ext uri="{FF2B5EF4-FFF2-40B4-BE49-F238E27FC236}">
                <a16:creationId xmlns:a16="http://schemas.microsoft.com/office/drawing/2014/main" id="{C7A3E1CD-C51E-6596-B807-D55B2455CD45}"/>
              </a:ext>
            </a:extLst>
          </p:cNvPr>
          <p:cNvSpPr txBox="1"/>
          <p:nvPr/>
        </p:nvSpPr>
        <p:spPr>
          <a:xfrm>
            <a:off x="483012" y="862153"/>
            <a:ext cx="11506852" cy="407847"/>
          </a:xfrm>
          <a:prstGeom prst="rect">
            <a:avLst/>
          </a:prstGeom>
        </p:spPr>
        <p:txBody>
          <a:bodyPr vert="horz" lIns="91440" tIns="45720" rIns="91440" bIns="45720" rtlCol="0">
            <a:noAutofit/>
          </a:bodyPr>
          <a:lstStyle>
            <a:defPPr>
              <a:defRPr lang="en-US"/>
            </a:defPPr>
            <a:lvl1pPr indent="0" algn="just">
              <a:lnSpc>
                <a:spcPct val="90000"/>
              </a:lnSpc>
              <a:spcBef>
                <a:spcPts val="1000"/>
              </a:spcBef>
              <a:buFont typeface="Arial" panose="020B0604020202020204" pitchFamily="34" charset="0"/>
              <a:buNone/>
              <a:defRPr>
                <a:solidFill>
                  <a:srgbClr val="00206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Clr>
                <a:srgbClr val="002060"/>
              </a:buClr>
              <a:buFont typeface="Wingdings" panose="05000000000000000000" pitchFamily="2" charset="2"/>
              <a:buChar char="§"/>
            </a:pPr>
            <a:r>
              <a:rPr lang="en-US" dirty="0">
                <a:solidFill>
                  <a:schemeClr val="tx1"/>
                </a:solidFill>
                <a:latin typeface="Avenir Book" panose="02000503020000020003" pitchFamily="2" charset="0"/>
              </a:rPr>
              <a:t>For fail case user need to press “Start DFU” for manual upgrade in fail devices.</a:t>
            </a:r>
          </a:p>
        </p:txBody>
      </p:sp>
      <p:grpSp>
        <p:nvGrpSpPr>
          <p:cNvPr id="8" name="Group 7">
            <a:extLst>
              <a:ext uri="{FF2B5EF4-FFF2-40B4-BE49-F238E27FC236}">
                <a16:creationId xmlns:a16="http://schemas.microsoft.com/office/drawing/2014/main" id="{676B498F-5BED-D79C-FA0C-16C400BB0951}"/>
              </a:ext>
            </a:extLst>
          </p:cNvPr>
          <p:cNvGrpSpPr/>
          <p:nvPr/>
        </p:nvGrpSpPr>
        <p:grpSpPr>
          <a:xfrm>
            <a:off x="6247675" y="1604776"/>
            <a:ext cx="2116764" cy="4351126"/>
            <a:chOff x="6247675" y="1604776"/>
            <a:chExt cx="2116764" cy="4351126"/>
          </a:xfrm>
        </p:grpSpPr>
        <p:pic>
          <p:nvPicPr>
            <p:cNvPr id="27" name="Picture 26">
              <a:extLst>
                <a:ext uri="{FF2B5EF4-FFF2-40B4-BE49-F238E27FC236}">
                  <a16:creationId xmlns:a16="http://schemas.microsoft.com/office/drawing/2014/main" id="{C3F4D9A0-14EB-9BDB-4837-868A1F933C65}"/>
                </a:ext>
              </a:extLst>
            </p:cNvPr>
            <p:cNvPicPr>
              <a:picLocks noChangeAspect="1"/>
            </p:cNvPicPr>
            <p:nvPr/>
          </p:nvPicPr>
          <p:blipFill>
            <a:blip r:embed="rId4"/>
            <a:srcRect/>
            <a:stretch/>
          </p:blipFill>
          <p:spPr>
            <a:xfrm>
              <a:off x="6247675" y="1604776"/>
              <a:ext cx="2116764" cy="4351126"/>
            </a:xfrm>
            <a:prstGeom prst="rect">
              <a:avLst/>
            </a:prstGeom>
            <a:ln w="19050">
              <a:solidFill>
                <a:srgbClr val="002060"/>
              </a:solidFill>
            </a:ln>
          </p:spPr>
        </p:pic>
        <p:sp>
          <p:nvSpPr>
            <p:cNvPr id="28" name="Rectangle 27">
              <a:extLst>
                <a:ext uri="{FF2B5EF4-FFF2-40B4-BE49-F238E27FC236}">
                  <a16:creationId xmlns:a16="http://schemas.microsoft.com/office/drawing/2014/main" id="{F770B91A-9FC5-48D4-5DDB-DAF178FDAFCA}"/>
                </a:ext>
              </a:extLst>
            </p:cNvPr>
            <p:cNvSpPr/>
            <p:nvPr/>
          </p:nvSpPr>
          <p:spPr>
            <a:xfrm>
              <a:off x="6247675" y="2883395"/>
              <a:ext cx="2116764" cy="16949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AD9F0E8B-D047-1ACC-47A2-59BC2A034172}"/>
              </a:ext>
            </a:extLst>
          </p:cNvPr>
          <p:cNvGrpSpPr/>
          <p:nvPr/>
        </p:nvGrpSpPr>
        <p:grpSpPr>
          <a:xfrm>
            <a:off x="8848839" y="1639573"/>
            <a:ext cx="2116764" cy="4351126"/>
            <a:chOff x="8848839" y="1639573"/>
            <a:chExt cx="2116764" cy="4351126"/>
          </a:xfrm>
        </p:grpSpPr>
        <p:pic>
          <p:nvPicPr>
            <p:cNvPr id="30" name="Picture 29">
              <a:extLst>
                <a:ext uri="{FF2B5EF4-FFF2-40B4-BE49-F238E27FC236}">
                  <a16:creationId xmlns:a16="http://schemas.microsoft.com/office/drawing/2014/main" id="{E712859A-8127-2268-66D9-924FF7367BEE}"/>
                </a:ext>
              </a:extLst>
            </p:cNvPr>
            <p:cNvPicPr>
              <a:picLocks noChangeAspect="1"/>
            </p:cNvPicPr>
            <p:nvPr/>
          </p:nvPicPr>
          <p:blipFill>
            <a:blip r:embed="rId5"/>
            <a:srcRect/>
            <a:stretch/>
          </p:blipFill>
          <p:spPr>
            <a:xfrm>
              <a:off x="8848839" y="1639573"/>
              <a:ext cx="2116764" cy="4351126"/>
            </a:xfrm>
            <a:prstGeom prst="rect">
              <a:avLst/>
            </a:prstGeom>
            <a:ln w="19050">
              <a:solidFill>
                <a:srgbClr val="002060"/>
              </a:solidFill>
            </a:ln>
          </p:spPr>
        </p:pic>
        <p:sp>
          <p:nvSpPr>
            <p:cNvPr id="31" name="Rectangle 30">
              <a:extLst>
                <a:ext uri="{FF2B5EF4-FFF2-40B4-BE49-F238E27FC236}">
                  <a16:creationId xmlns:a16="http://schemas.microsoft.com/office/drawing/2014/main" id="{7C4FC83B-0250-E6DE-1AC3-C587778A3A03}"/>
                </a:ext>
              </a:extLst>
            </p:cNvPr>
            <p:cNvSpPr/>
            <p:nvPr/>
          </p:nvSpPr>
          <p:spPr>
            <a:xfrm>
              <a:off x="8848839" y="2826753"/>
              <a:ext cx="2116764" cy="16949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31">
            <a:extLst>
              <a:ext uri="{FF2B5EF4-FFF2-40B4-BE49-F238E27FC236}">
                <a16:creationId xmlns:a16="http://schemas.microsoft.com/office/drawing/2014/main" id="{FC66209B-4B3C-3DC7-EE79-55B4D8559CF3}"/>
              </a:ext>
            </a:extLst>
          </p:cNvPr>
          <p:cNvSpPr>
            <a:spLocks noGrp="1"/>
          </p:cNvSpPr>
          <p:nvPr>
            <p:ph type="title"/>
          </p:nvPr>
        </p:nvSpPr>
        <p:spPr>
          <a:xfrm>
            <a:off x="368712" y="189883"/>
            <a:ext cx="10755360" cy="653452"/>
          </a:xfrm>
        </p:spPr>
        <p:txBody>
          <a:bodyPr>
            <a:noAutofit/>
          </a:bodyPr>
          <a:lstStyle/>
          <a:p>
            <a:r>
              <a:rPr lang="en-US" sz="3600" b="1" dirty="0">
                <a:latin typeface="Avenir Black" panose="02000503020000020003" pitchFamily="2" charset="0"/>
              </a:rPr>
              <a:t>DFU RETRY (Device status list)</a:t>
            </a:r>
          </a:p>
        </p:txBody>
      </p:sp>
      <p:grpSp>
        <p:nvGrpSpPr>
          <p:cNvPr id="16" name="Group 15">
            <a:extLst>
              <a:ext uri="{FF2B5EF4-FFF2-40B4-BE49-F238E27FC236}">
                <a16:creationId xmlns:a16="http://schemas.microsoft.com/office/drawing/2014/main" id="{872405F3-642D-23E2-4781-62B606FF9D22}"/>
              </a:ext>
            </a:extLst>
          </p:cNvPr>
          <p:cNvGrpSpPr/>
          <p:nvPr/>
        </p:nvGrpSpPr>
        <p:grpSpPr>
          <a:xfrm>
            <a:off x="951944" y="1571830"/>
            <a:ext cx="2152224" cy="4424017"/>
            <a:chOff x="951944" y="1571830"/>
            <a:chExt cx="2152224" cy="4424017"/>
          </a:xfrm>
        </p:grpSpPr>
        <p:pic>
          <p:nvPicPr>
            <p:cNvPr id="5" name="Picture 4">
              <a:extLst>
                <a:ext uri="{FF2B5EF4-FFF2-40B4-BE49-F238E27FC236}">
                  <a16:creationId xmlns:a16="http://schemas.microsoft.com/office/drawing/2014/main" id="{8302681F-7CAA-01C7-065E-706F50115B44}"/>
                </a:ext>
              </a:extLst>
            </p:cNvPr>
            <p:cNvPicPr>
              <a:picLocks noChangeAspect="1"/>
            </p:cNvPicPr>
            <p:nvPr/>
          </p:nvPicPr>
          <p:blipFill>
            <a:blip r:embed="rId6"/>
            <a:srcRect/>
            <a:stretch/>
          </p:blipFill>
          <p:spPr>
            <a:xfrm>
              <a:off x="951944" y="1571830"/>
              <a:ext cx="2152224" cy="4424017"/>
            </a:xfrm>
            <a:prstGeom prst="rect">
              <a:avLst/>
            </a:prstGeom>
            <a:ln w="19050">
              <a:solidFill>
                <a:srgbClr val="002060"/>
              </a:solidFill>
            </a:ln>
          </p:spPr>
        </p:pic>
        <p:sp>
          <p:nvSpPr>
            <p:cNvPr id="6" name="Rectangle 5">
              <a:extLst>
                <a:ext uri="{FF2B5EF4-FFF2-40B4-BE49-F238E27FC236}">
                  <a16:creationId xmlns:a16="http://schemas.microsoft.com/office/drawing/2014/main" id="{2D7C77F1-38CA-4813-A577-2D3CCCE8F964}"/>
                </a:ext>
              </a:extLst>
            </p:cNvPr>
            <p:cNvSpPr/>
            <p:nvPr/>
          </p:nvSpPr>
          <p:spPr>
            <a:xfrm>
              <a:off x="2355695" y="2597334"/>
              <a:ext cx="701040" cy="3962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A9F21194-69A7-8D98-8357-7EE66D658230}"/>
              </a:ext>
            </a:extLst>
          </p:cNvPr>
          <p:cNvGrpSpPr/>
          <p:nvPr/>
        </p:nvGrpSpPr>
        <p:grpSpPr>
          <a:xfrm>
            <a:off x="3629628" y="1608275"/>
            <a:ext cx="2116764" cy="4351126"/>
            <a:chOff x="3629628" y="1608275"/>
            <a:chExt cx="2116764" cy="4351126"/>
          </a:xfrm>
        </p:grpSpPr>
        <p:pic>
          <p:nvPicPr>
            <p:cNvPr id="9" name="Picture 8">
              <a:extLst>
                <a:ext uri="{FF2B5EF4-FFF2-40B4-BE49-F238E27FC236}">
                  <a16:creationId xmlns:a16="http://schemas.microsoft.com/office/drawing/2014/main" id="{6A5BF74F-A90D-B4A9-4DC3-0E82EAE2A47B}"/>
                </a:ext>
              </a:extLst>
            </p:cNvPr>
            <p:cNvPicPr>
              <a:picLocks noChangeAspect="1"/>
            </p:cNvPicPr>
            <p:nvPr/>
          </p:nvPicPr>
          <p:blipFill>
            <a:blip r:embed="rId7"/>
            <a:srcRect/>
            <a:stretch/>
          </p:blipFill>
          <p:spPr>
            <a:xfrm>
              <a:off x="3629628" y="1608275"/>
              <a:ext cx="2116764" cy="4351126"/>
            </a:xfrm>
            <a:prstGeom prst="rect">
              <a:avLst/>
            </a:prstGeom>
            <a:ln w="19050">
              <a:solidFill>
                <a:srgbClr val="002060"/>
              </a:solidFill>
            </a:ln>
          </p:spPr>
        </p:pic>
        <p:sp>
          <p:nvSpPr>
            <p:cNvPr id="10" name="Rectangle 9">
              <a:extLst>
                <a:ext uri="{FF2B5EF4-FFF2-40B4-BE49-F238E27FC236}">
                  <a16:creationId xmlns:a16="http://schemas.microsoft.com/office/drawing/2014/main" id="{F7013BA5-8C1A-B59D-5B99-39C07E38B907}"/>
                </a:ext>
              </a:extLst>
            </p:cNvPr>
            <p:cNvSpPr/>
            <p:nvPr/>
          </p:nvSpPr>
          <p:spPr>
            <a:xfrm>
              <a:off x="3629628" y="2795454"/>
              <a:ext cx="2116764" cy="16949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7221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22" name="TextBox 21">
            <a:extLst>
              <a:ext uri="{FF2B5EF4-FFF2-40B4-BE49-F238E27FC236}">
                <a16:creationId xmlns:a16="http://schemas.microsoft.com/office/drawing/2014/main" id="{C7A3E1CD-C51E-6596-B807-D55B2455CD45}"/>
              </a:ext>
            </a:extLst>
          </p:cNvPr>
          <p:cNvSpPr txBox="1"/>
          <p:nvPr/>
        </p:nvSpPr>
        <p:spPr>
          <a:xfrm>
            <a:off x="483012" y="827770"/>
            <a:ext cx="11506852" cy="654782"/>
          </a:xfrm>
          <a:prstGeom prst="rect">
            <a:avLst/>
          </a:prstGeom>
        </p:spPr>
        <p:txBody>
          <a:bodyPr vert="horz" lIns="91440" tIns="45720" rIns="91440" bIns="45720" rtlCol="0">
            <a:noAutofit/>
          </a:bodyPr>
          <a:lstStyle>
            <a:defPPr>
              <a:defRPr lang="en-US"/>
            </a:defPPr>
            <a:lvl1pPr indent="0" algn="just">
              <a:lnSpc>
                <a:spcPct val="90000"/>
              </a:lnSpc>
              <a:spcBef>
                <a:spcPts val="1000"/>
              </a:spcBef>
              <a:buFont typeface="Arial" panose="020B0604020202020204" pitchFamily="34" charset="0"/>
              <a:buNone/>
              <a:defRPr>
                <a:solidFill>
                  <a:srgbClr val="00206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Clr>
                <a:srgbClr val="002060"/>
              </a:buClr>
              <a:buFont typeface="Wingdings" panose="05000000000000000000" pitchFamily="2" charset="2"/>
              <a:buChar char="§"/>
            </a:pPr>
            <a:r>
              <a:rPr lang="en-US" dirty="0">
                <a:solidFill>
                  <a:schemeClr val="tx1"/>
                </a:solidFill>
                <a:latin typeface="Avenir Book" panose="02000503020000020003" pitchFamily="2" charset="0"/>
              </a:rPr>
              <a:t>Press on menu button top right side which provides different option. </a:t>
            </a:r>
          </a:p>
          <a:p>
            <a:pPr marL="285750" indent="-285750">
              <a:buClr>
                <a:srgbClr val="002060"/>
              </a:buClr>
              <a:buFont typeface="Wingdings" panose="05000000000000000000" pitchFamily="2" charset="2"/>
              <a:buChar char="§"/>
            </a:pPr>
            <a:r>
              <a:rPr lang="en-US" dirty="0">
                <a:solidFill>
                  <a:schemeClr val="tx1"/>
                </a:solidFill>
                <a:latin typeface="Avenir Book" panose="02000503020000020003" pitchFamily="2" charset="0"/>
              </a:rPr>
              <a:t>Select “DFU Status” it will show all device list for Success OR Fail.</a:t>
            </a:r>
          </a:p>
        </p:txBody>
      </p:sp>
      <p:grpSp>
        <p:nvGrpSpPr>
          <p:cNvPr id="6" name="Group 5">
            <a:extLst>
              <a:ext uri="{FF2B5EF4-FFF2-40B4-BE49-F238E27FC236}">
                <a16:creationId xmlns:a16="http://schemas.microsoft.com/office/drawing/2014/main" id="{8720E0FC-443D-BDA1-101E-6EAFB47FC608}"/>
              </a:ext>
            </a:extLst>
          </p:cNvPr>
          <p:cNvGrpSpPr/>
          <p:nvPr/>
        </p:nvGrpSpPr>
        <p:grpSpPr>
          <a:xfrm>
            <a:off x="1119995" y="1693269"/>
            <a:ext cx="2116764" cy="4351126"/>
            <a:chOff x="1119995" y="1693269"/>
            <a:chExt cx="2116764" cy="4351126"/>
          </a:xfrm>
        </p:grpSpPr>
        <p:pic>
          <p:nvPicPr>
            <p:cNvPr id="24" name="Picture 23">
              <a:extLst>
                <a:ext uri="{FF2B5EF4-FFF2-40B4-BE49-F238E27FC236}">
                  <a16:creationId xmlns:a16="http://schemas.microsoft.com/office/drawing/2014/main" id="{1AE470FA-060B-B392-05F5-4281D0822F0E}"/>
                </a:ext>
              </a:extLst>
            </p:cNvPr>
            <p:cNvPicPr>
              <a:picLocks noChangeAspect="1"/>
            </p:cNvPicPr>
            <p:nvPr/>
          </p:nvPicPr>
          <p:blipFill>
            <a:blip r:embed="rId4"/>
            <a:srcRect/>
            <a:stretch/>
          </p:blipFill>
          <p:spPr>
            <a:xfrm>
              <a:off x="1119995" y="1693269"/>
              <a:ext cx="2116764" cy="4351126"/>
            </a:xfrm>
            <a:prstGeom prst="rect">
              <a:avLst/>
            </a:prstGeom>
            <a:ln w="19050">
              <a:solidFill>
                <a:srgbClr val="002060"/>
              </a:solidFill>
            </a:ln>
          </p:spPr>
        </p:pic>
        <p:sp>
          <p:nvSpPr>
            <p:cNvPr id="25" name="Rectangle 24">
              <a:extLst>
                <a:ext uri="{FF2B5EF4-FFF2-40B4-BE49-F238E27FC236}">
                  <a16:creationId xmlns:a16="http://schemas.microsoft.com/office/drawing/2014/main" id="{E08EE571-74F1-0FFA-D90B-EB5AAC3D6FB4}"/>
                </a:ext>
              </a:extLst>
            </p:cNvPr>
            <p:cNvSpPr/>
            <p:nvPr/>
          </p:nvSpPr>
          <p:spPr>
            <a:xfrm>
              <a:off x="2088688" y="2426434"/>
              <a:ext cx="1148070" cy="18988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B5827305-EECA-B9F2-927E-618544147FC1}"/>
              </a:ext>
            </a:extLst>
          </p:cNvPr>
          <p:cNvGrpSpPr/>
          <p:nvPr/>
        </p:nvGrpSpPr>
        <p:grpSpPr>
          <a:xfrm>
            <a:off x="6249810" y="1675104"/>
            <a:ext cx="2116764" cy="4351126"/>
            <a:chOff x="8849371" y="1675104"/>
            <a:chExt cx="2116764" cy="4351126"/>
          </a:xfrm>
        </p:grpSpPr>
        <p:pic>
          <p:nvPicPr>
            <p:cNvPr id="30" name="Picture 29">
              <a:extLst>
                <a:ext uri="{FF2B5EF4-FFF2-40B4-BE49-F238E27FC236}">
                  <a16:creationId xmlns:a16="http://schemas.microsoft.com/office/drawing/2014/main" id="{E712859A-8127-2268-66D9-924FF7367BEE}"/>
                </a:ext>
              </a:extLst>
            </p:cNvPr>
            <p:cNvPicPr>
              <a:picLocks noChangeAspect="1"/>
            </p:cNvPicPr>
            <p:nvPr/>
          </p:nvPicPr>
          <p:blipFill>
            <a:blip r:embed="rId5"/>
            <a:srcRect/>
            <a:stretch/>
          </p:blipFill>
          <p:spPr>
            <a:xfrm>
              <a:off x="8849371" y="1675104"/>
              <a:ext cx="2116764" cy="4351126"/>
            </a:xfrm>
            <a:prstGeom prst="rect">
              <a:avLst/>
            </a:prstGeom>
            <a:ln w="19050">
              <a:solidFill>
                <a:srgbClr val="002060"/>
              </a:solidFill>
            </a:ln>
          </p:spPr>
        </p:pic>
        <p:sp>
          <p:nvSpPr>
            <p:cNvPr id="31" name="Rectangle 30">
              <a:extLst>
                <a:ext uri="{FF2B5EF4-FFF2-40B4-BE49-F238E27FC236}">
                  <a16:creationId xmlns:a16="http://schemas.microsoft.com/office/drawing/2014/main" id="{7C4FC83B-0250-E6DE-1AC3-C587778A3A03}"/>
                </a:ext>
              </a:extLst>
            </p:cNvPr>
            <p:cNvSpPr/>
            <p:nvPr/>
          </p:nvSpPr>
          <p:spPr>
            <a:xfrm>
              <a:off x="8849371" y="2583069"/>
              <a:ext cx="2116764" cy="14181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31">
            <a:extLst>
              <a:ext uri="{FF2B5EF4-FFF2-40B4-BE49-F238E27FC236}">
                <a16:creationId xmlns:a16="http://schemas.microsoft.com/office/drawing/2014/main" id="{32A46CFE-9378-C721-2E50-253E984ED040}"/>
              </a:ext>
            </a:extLst>
          </p:cNvPr>
          <p:cNvSpPr>
            <a:spLocks noGrp="1"/>
          </p:cNvSpPr>
          <p:nvPr>
            <p:ph type="title"/>
          </p:nvPr>
        </p:nvSpPr>
        <p:spPr>
          <a:xfrm>
            <a:off x="368712" y="189883"/>
            <a:ext cx="10755360" cy="653452"/>
          </a:xfrm>
        </p:spPr>
        <p:txBody>
          <a:bodyPr>
            <a:noAutofit/>
          </a:bodyPr>
          <a:lstStyle/>
          <a:p>
            <a:r>
              <a:rPr lang="en-US" sz="4000" b="1" dirty="0">
                <a:latin typeface="Avenir Black" panose="02000503020000020003" pitchFamily="2" charset="0"/>
              </a:rPr>
              <a:t>DFU STATUS DETAILS</a:t>
            </a:r>
          </a:p>
        </p:txBody>
      </p:sp>
      <p:grpSp>
        <p:nvGrpSpPr>
          <p:cNvPr id="8" name="Group 7">
            <a:extLst>
              <a:ext uri="{FF2B5EF4-FFF2-40B4-BE49-F238E27FC236}">
                <a16:creationId xmlns:a16="http://schemas.microsoft.com/office/drawing/2014/main" id="{E3017A7F-DB18-8D72-5C19-5E3C728D1DCA}"/>
              </a:ext>
            </a:extLst>
          </p:cNvPr>
          <p:cNvGrpSpPr/>
          <p:nvPr/>
        </p:nvGrpSpPr>
        <p:grpSpPr>
          <a:xfrm>
            <a:off x="3684903" y="1675104"/>
            <a:ext cx="2116765" cy="4351126"/>
            <a:chOff x="3684903" y="1675104"/>
            <a:chExt cx="2116765" cy="4351126"/>
          </a:xfrm>
        </p:grpSpPr>
        <p:pic>
          <p:nvPicPr>
            <p:cNvPr id="27" name="Picture 26">
              <a:extLst>
                <a:ext uri="{FF2B5EF4-FFF2-40B4-BE49-F238E27FC236}">
                  <a16:creationId xmlns:a16="http://schemas.microsoft.com/office/drawing/2014/main" id="{C3F4D9A0-14EB-9BDB-4837-868A1F933C65}"/>
                </a:ext>
              </a:extLst>
            </p:cNvPr>
            <p:cNvPicPr>
              <a:picLocks noChangeAspect="1"/>
            </p:cNvPicPr>
            <p:nvPr/>
          </p:nvPicPr>
          <p:blipFill>
            <a:blip r:embed="rId6"/>
            <a:srcRect/>
            <a:stretch/>
          </p:blipFill>
          <p:spPr>
            <a:xfrm>
              <a:off x="3684903" y="1675104"/>
              <a:ext cx="2116764" cy="4351126"/>
            </a:xfrm>
            <a:prstGeom prst="rect">
              <a:avLst/>
            </a:prstGeom>
            <a:ln w="19050">
              <a:solidFill>
                <a:srgbClr val="002060"/>
              </a:solidFill>
            </a:ln>
          </p:spPr>
        </p:pic>
        <p:sp>
          <p:nvSpPr>
            <p:cNvPr id="28" name="Rectangle 27">
              <a:extLst>
                <a:ext uri="{FF2B5EF4-FFF2-40B4-BE49-F238E27FC236}">
                  <a16:creationId xmlns:a16="http://schemas.microsoft.com/office/drawing/2014/main" id="{F770B91A-9FC5-48D4-5DDB-DAF178FDAFCA}"/>
                </a:ext>
              </a:extLst>
            </p:cNvPr>
            <p:cNvSpPr/>
            <p:nvPr/>
          </p:nvSpPr>
          <p:spPr>
            <a:xfrm>
              <a:off x="3684904" y="2533634"/>
              <a:ext cx="2116764" cy="14181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2E0B179-BD46-AF50-7FE5-62C1BB9CB28D}"/>
                </a:ext>
              </a:extLst>
            </p:cNvPr>
            <p:cNvSpPr/>
            <p:nvPr/>
          </p:nvSpPr>
          <p:spPr>
            <a:xfrm>
              <a:off x="3684904" y="3957309"/>
              <a:ext cx="2116764" cy="14181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DC385EEF-4A05-A915-CC9C-E566D61664FF}"/>
              </a:ext>
            </a:extLst>
          </p:cNvPr>
          <p:cNvGrpSpPr/>
          <p:nvPr/>
        </p:nvGrpSpPr>
        <p:grpSpPr>
          <a:xfrm>
            <a:off x="8814719" y="1659540"/>
            <a:ext cx="2116764" cy="4351126"/>
            <a:chOff x="8814719" y="1659540"/>
            <a:chExt cx="2116764" cy="4351126"/>
          </a:xfrm>
        </p:grpSpPr>
        <p:pic>
          <p:nvPicPr>
            <p:cNvPr id="12" name="Picture 11">
              <a:extLst>
                <a:ext uri="{FF2B5EF4-FFF2-40B4-BE49-F238E27FC236}">
                  <a16:creationId xmlns:a16="http://schemas.microsoft.com/office/drawing/2014/main" id="{84EC8E66-B66C-5A72-2064-1239018FCB47}"/>
                </a:ext>
              </a:extLst>
            </p:cNvPr>
            <p:cNvPicPr>
              <a:picLocks noChangeAspect="1"/>
            </p:cNvPicPr>
            <p:nvPr/>
          </p:nvPicPr>
          <p:blipFill>
            <a:blip r:embed="rId7"/>
            <a:srcRect/>
            <a:stretch/>
          </p:blipFill>
          <p:spPr>
            <a:xfrm>
              <a:off x="8814719" y="1659540"/>
              <a:ext cx="2116764" cy="4351126"/>
            </a:xfrm>
            <a:prstGeom prst="rect">
              <a:avLst/>
            </a:prstGeom>
            <a:ln w="19050">
              <a:solidFill>
                <a:srgbClr val="002060"/>
              </a:solidFill>
            </a:ln>
          </p:spPr>
        </p:pic>
        <p:sp>
          <p:nvSpPr>
            <p:cNvPr id="13" name="Rectangle 12">
              <a:extLst>
                <a:ext uri="{FF2B5EF4-FFF2-40B4-BE49-F238E27FC236}">
                  <a16:creationId xmlns:a16="http://schemas.microsoft.com/office/drawing/2014/main" id="{92F0B0CA-6F45-7419-35FA-D70D5B9BDAE0}"/>
                </a:ext>
              </a:extLst>
            </p:cNvPr>
            <p:cNvSpPr/>
            <p:nvPr/>
          </p:nvSpPr>
          <p:spPr>
            <a:xfrm>
              <a:off x="8814719" y="2567505"/>
              <a:ext cx="2116764" cy="119677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0526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22" name="TextBox 21">
            <a:extLst>
              <a:ext uri="{FF2B5EF4-FFF2-40B4-BE49-F238E27FC236}">
                <a16:creationId xmlns:a16="http://schemas.microsoft.com/office/drawing/2014/main" id="{C7A3E1CD-C51E-6596-B807-D55B2455CD45}"/>
              </a:ext>
            </a:extLst>
          </p:cNvPr>
          <p:cNvSpPr txBox="1"/>
          <p:nvPr/>
        </p:nvSpPr>
        <p:spPr>
          <a:xfrm>
            <a:off x="368712" y="901980"/>
            <a:ext cx="11506852" cy="1935488"/>
          </a:xfrm>
          <a:prstGeom prst="rect">
            <a:avLst/>
          </a:prstGeom>
        </p:spPr>
        <p:txBody>
          <a:bodyPr vert="horz" lIns="91440" tIns="45720" rIns="91440" bIns="45720" rtlCol="0">
            <a:noAutofit/>
          </a:bodyPr>
          <a:lstStyle>
            <a:defPPr>
              <a:defRPr lang="en-US"/>
            </a:defPPr>
            <a:lvl1pPr indent="0" algn="just">
              <a:lnSpc>
                <a:spcPct val="90000"/>
              </a:lnSpc>
              <a:spcBef>
                <a:spcPts val="1000"/>
              </a:spcBef>
              <a:buFont typeface="Arial" panose="020B0604020202020204" pitchFamily="34" charset="0"/>
              <a:buNone/>
              <a:defRPr>
                <a:solidFill>
                  <a:srgbClr val="00206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Clr>
                <a:srgbClr val="002060"/>
              </a:buClr>
              <a:buFont typeface="Arial" panose="020B0604020202020204" pitchFamily="34" charset="0"/>
              <a:buChar char="•"/>
            </a:pPr>
            <a:r>
              <a:rPr lang="en-US" b="1" dirty="0">
                <a:solidFill>
                  <a:schemeClr val="tx1"/>
                </a:solidFill>
                <a:latin typeface="Avenir Book" panose="02000503020000020003" pitchFamily="2" charset="0"/>
              </a:rPr>
              <a:t>Connection Failed: </a:t>
            </a:r>
            <a:r>
              <a:rPr lang="en-US" dirty="0">
                <a:solidFill>
                  <a:schemeClr val="tx1"/>
                </a:solidFill>
                <a:latin typeface="Avenir Book" panose="02000503020000020003" pitchFamily="2" charset="0"/>
              </a:rPr>
              <a:t> </a:t>
            </a:r>
          </a:p>
          <a:p>
            <a:pPr>
              <a:buClr>
                <a:srgbClr val="002060"/>
              </a:buClr>
            </a:pPr>
            <a:r>
              <a:rPr lang="en-US" dirty="0">
                <a:solidFill>
                  <a:schemeClr val="tx1"/>
                </a:solidFill>
                <a:latin typeface="Avenir Book" panose="02000503020000020003" pitchFamily="2" charset="0"/>
              </a:rPr>
              <a:t>    Check cooler/Device power On</a:t>
            </a:r>
          </a:p>
          <a:p>
            <a:pPr>
              <a:buClr>
                <a:srgbClr val="002060"/>
              </a:buClr>
            </a:pPr>
            <a:r>
              <a:rPr lang="en-US" b="1" dirty="0">
                <a:solidFill>
                  <a:schemeClr val="tx1"/>
                </a:solidFill>
                <a:latin typeface="Avenir Book" panose="02000503020000020003" pitchFamily="2" charset="0"/>
              </a:rPr>
              <a:t>   </a:t>
            </a:r>
            <a:r>
              <a:rPr lang="en-US" b="1" dirty="0">
                <a:latin typeface="Avenir Book" panose="02000503020000020003" pitchFamily="2" charset="0"/>
              </a:rPr>
              <a:t> </a:t>
            </a:r>
            <a:r>
              <a:rPr lang="en-US" dirty="0">
                <a:solidFill>
                  <a:schemeClr val="tx1"/>
                </a:solidFill>
                <a:latin typeface="Avenir Book" panose="02000503020000020003" pitchFamily="2" charset="0"/>
              </a:rPr>
              <a:t>Check Cooler/Device is near by phone (within 5-meter radius)</a:t>
            </a:r>
          </a:p>
          <a:p>
            <a:pPr>
              <a:buClr>
                <a:srgbClr val="002060"/>
              </a:buClr>
            </a:pPr>
            <a:r>
              <a:rPr lang="en-US" dirty="0">
                <a:solidFill>
                  <a:schemeClr val="tx1"/>
                </a:solidFill>
                <a:latin typeface="Avenir Book" panose="02000503020000020003" pitchFamily="2" charset="0"/>
              </a:rPr>
              <a:t>    press “start DFU” button from DFU status list</a:t>
            </a:r>
          </a:p>
          <a:p>
            <a:pPr marL="285750" indent="-285750">
              <a:buClr>
                <a:srgbClr val="002060"/>
              </a:buClr>
              <a:buFont typeface="Arial" panose="020B0604020202020204" pitchFamily="34" charset="0"/>
              <a:buChar char="•"/>
            </a:pPr>
            <a:r>
              <a:rPr lang="en-US" dirty="0">
                <a:latin typeface="Avenir Book" panose="02000503020000020003" pitchFamily="2" charset="0"/>
              </a:rPr>
              <a:t> </a:t>
            </a:r>
            <a:r>
              <a:rPr lang="en-US" b="1" dirty="0">
                <a:solidFill>
                  <a:schemeClr val="tx1"/>
                </a:solidFill>
                <a:latin typeface="Avenir Book" panose="02000503020000020003" pitchFamily="2" charset="0"/>
              </a:rPr>
              <a:t>DFU device disconnected :</a:t>
            </a:r>
          </a:p>
          <a:p>
            <a:pPr>
              <a:buClr>
                <a:srgbClr val="002060"/>
              </a:buClr>
            </a:pPr>
            <a:r>
              <a:rPr lang="en-US" dirty="0">
                <a:solidFill>
                  <a:schemeClr val="tx1"/>
                </a:solidFill>
                <a:latin typeface="Avenir Book" panose="02000503020000020003" pitchFamily="2" charset="0"/>
              </a:rPr>
              <a:t>     Keep cooler/device power on and press “start DFU” button from DFU status list</a:t>
            </a:r>
          </a:p>
          <a:p>
            <a:pPr lvl="4" indent="0">
              <a:buClr>
                <a:srgbClr val="002060"/>
              </a:buClr>
              <a:buNone/>
            </a:pPr>
            <a:endParaRPr lang="en-US" dirty="0">
              <a:latin typeface="Avenir Book" panose="02000503020000020003" pitchFamily="2" charset="0"/>
            </a:endParaRPr>
          </a:p>
        </p:txBody>
      </p:sp>
      <p:pic>
        <p:nvPicPr>
          <p:cNvPr id="30" name="Picture 29">
            <a:extLst>
              <a:ext uri="{FF2B5EF4-FFF2-40B4-BE49-F238E27FC236}">
                <a16:creationId xmlns:a16="http://schemas.microsoft.com/office/drawing/2014/main" id="{E712859A-8127-2268-66D9-924FF7367BEE}"/>
              </a:ext>
            </a:extLst>
          </p:cNvPr>
          <p:cNvPicPr>
            <a:picLocks noChangeAspect="1"/>
          </p:cNvPicPr>
          <p:nvPr/>
        </p:nvPicPr>
        <p:blipFill>
          <a:blip r:embed="rId4"/>
          <a:srcRect/>
          <a:stretch/>
        </p:blipFill>
        <p:spPr>
          <a:xfrm>
            <a:off x="8698324" y="661905"/>
            <a:ext cx="2116764" cy="4351126"/>
          </a:xfrm>
          <a:prstGeom prst="rect">
            <a:avLst/>
          </a:prstGeom>
          <a:ln w="19050">
            <a:solidFill>
              <a:srgbClr val="002060"/>
            </a:solidFill>
          </a:ln>
        </p:spPr>
      </p:pic>
      <p:sp>
        <p:nvSpPr>
          <p:cNvPr id="31" name="Rectangle 30">
            <a:extLst>
              <a:ext uri="{FF2B5EF4-FFF2-40B4-BE49-F238E27FC236}">
                <a16:creationId xmlns:a16="http://schemas.microsoft.com/office/drawing/2014/main" id="{7C4FC83B-0250-E6DE-1AC3-C587778A3A03}"/>
              </a:ext>
            </a:extLst>
          </p:cNvPr>
          <p:cNvSpPr/>
          <p:nvPr/>
        </p:nvSpPr>
        <p:spPr>
          <a:xfrm>
            <a:off x="9577632" y="2601798"/>
            <a:ext cx="801279" cy="29431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31">
            <a:extLst>
              <a:ext uri="{FF2B5EF4-FFF2-40B4-BE49-F238E27FC236}">
                <a16:creationId xmlns:a16="http://schemas.microsoft.com/office/drawing/2014/main" id="{32A46CFE-9378-C721-2E50-253E984ED040}"/>
              </a:ext>
            </a:extLst>
          </p:cNvPr>
          <p:cNvSpPr>
            <a:spLocks noGrp="1"/>
          </p:cNvSpPr>
          <p:nvPr>
            <p:ph type="title"/>
          </p:nvPr>
        </p:nvSpPr>
        <p:spPr>
          <a:xfrm>
            <a:off x="368712" y="189883"/>
            <a:ext cx="10755360" cy="653452"/>
          </a:xfrm>
        </p:spPr>
        <p:txBody>
          <a:bodyPr>
            <a:noAutofit/>
          </a:bodyPr>
          <a:lstStyle/>
          <a:p>
            <a:r>
              <a:rPr lang="en-US" sz="4000" b="1" dirty="0">
                <a:latin typeface="Avenir Black" panose="02000503020000020003" pitchFamily="2" charset="0"/>
              </a:rPr>
              <a:t>FAIL REASON</a:t>
            </a:r>
          </a:p>
        </p:txBody>
      </p:sp>
    </p:spTree>
    <p:extLst>
      <p:ext uri="{BB962C8B-B14F-4D97-AF65-F5344CB8AC3E}">
        <p14:creationId xmlns:p14="http://schemas.microsoft.com/office/powerpoint/2010/main" val="1919903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22" name="TextBox 21">
            <a:extLst>
              <a:ext uri="{FF2B5EF4-FFF2-40B4-BE49-F238E27FC236}">
                <a16:creationId xmlns:a16="http://schemas.microsoft.com/office/drawing/2014/main" id="{C7A3E1CD-C51E-6596-B807-D55B2455CD45}"/>
              </a:ext>
            </a:extLst>
          </p:cNvPr>
          <p:cNvSpPr txBox="1"/>
          <p:nvPr/>
        </p:nvSpPr>
        <p:spPr>
          <a:xfrm>
            <a:off x="483012" y="862153"/>
            <a:ext cx="11506852" cy="407847"/>
          </a:xfrm>
          <a:prstGeom prst="rect">
            <a:avLst/>
          </a:prstGeom>
        </p:spPr>
        <p:txBody>
          <a:bodyPr vert="horz" lIns="91440" tIns="45720" rIns="91440" bIns="45720" rtlCol="0">
            <a:noAutofit/>
          </a:bodyPr>
          <a:lstStyle>
            <a:defPPr>
              <a:defRPr lang="en-US"/>
            </a:defPPr>
            <a:lvl1pPr indent="0" algn="just">
              <a:lnSpc>
                <a:spcPct val="90000"/>
              </a:lnSpc>
              <a:spcBef>
                <a:spcPts val="1000"/>
              </a:spcBef>
              <a:buFont typeface="Arial" panose="020B0604020202020204" pitchFamily="34" charset="0"/>
              <a:buNone/>
              <a:defRPr>
                <a:solidFill>
                  <a:srgbClr val="00206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Clr>
                <a:srgbClr val="002060"/>
              </a:buClr>
              <a:buFont typeface="Wingdings" panose="05000000000000000000" pitchFamily="2" charset="2"/>
              <a:buChar char="§"/>
            </a:pPr>
            <a:r>
              <a:rPr lang="en-US" dirty="0">
                <a:solidFill>
                  <a:schemeClr val="tx1"/>
                </a:solidFill>
                <a:latin typeface="Avenir Book" panose="02000503020000020003" pitchFamily="2" charset="0"/>
              </a:rPr>
              <a:t>For fail case user need to press “Start DFU” for manual upgrade in fail devices.</a:t>
            </a:r>
          </a:p>
        </p:txBody>
      </p:sp>
      <p:grpSp>
        <p:nvGrpSpPr>
          <p:cNvPr id="14" name="Group 13">
            <a:extLst>
              <a:ext uri="{FF2B5EF4-FFF2-40B4-BE49-F238E27FC236}">
                <a16:creationId xmlns:a16="http://schemas.microsoft.com/office/drawing/2014/main" id="{6ED24EF2-D70B-A44F-F292-1CD6C3AD79D7}"/>
              </a:ext>
            </a:extLst>
          </p:cNvPr>
          <p:cNvGrpSpPr/>
          <p:nvPr/>
        </p:nvGrpSpPr>
        <p:grpSpPr>
          <a:xfrm>
            <a:off x="6247675" y="1604776"/>
            <a:ext cx="2116764" cy="4351126"/>
            <a:chOff x="3676149" y="1583197"/>
            <a:chExt cx="2116764" cy="4351126"/>
          </a:xfrm>
        </p:grpSpPr>
        <p:pic>
          <p:nvPicPr>
            <p:cNvPr id="27" name="Picture 26">
              <a:extLst>
                <a:ext uri="{FF2B5EF4-FFF2-40B4-BE49-F238E27FC236}">
                  <a16:creationId xmlns:a16="http://schemas.microsoft.com/office/drawing/2014/main" id="{C3F4D9A0-14EB-9BDB-4837-868A1F933C65}"/>
                </a:ext>
              </a:extLst>
            </p:cNvPr>
            <p:cNvPicPr>
              <a:picLocks noChangeAspect="1"/>
            </p:cNvPicPr>
            <p:nvPr/>
          </p:nvPicPr>
          <p:blipFill>
            <a:blip r:embed="rId4"/>
            <a:srcRect/>
            <a:stretch/>
          </p:blipFill>
          <p:spPr>
            <a:xfrm>
              <a:off x="3676149" y="1583197"/>
              <a:ext cx="2116764" cy="4351126"/>
            </a:xfrm>
            <a:prstGeom prst="rect">
              <a:avLst/>
            </a:prstGeom>
            <a:ln w="19050">
              <a:solidFill>
                <a:srgbClr val="002060"/>
              </a:solidFill>
            </a:ln>
          </p:spPr>
        </p:pic>
        <p:sp>
          <p:nvSpPr>
            <p:cNvPr id="28" name="Rectangle 27">
              <a:extLst>
                <a:ext uri="{FF2B5EF4-FFF2-40B4-BE49-F238E27FC236}">
                  <a16:creationId xmlns:a16="http://schemas.microsoft.com/office/drawing/2014/main" id="{F770B91A-9FC5-48D4-5DDB-DAF178FDAFCA}"/>
                </a:ext>
              </a:extLst>
            </p:cNvPr>
            <p:cNvSpPr/>
            <p:nvPr/>
          </p:nvSpPr>
          <p:spPr>
            <a:xfrm>
              <a:off x="3676149" y="2861816"/>
              <a:ext cx="2116764" cy="16949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B2CCC932-DD76-DBA8-BB55-374FB7508BC7}"/>
              </a:ext>
            </a:extLst>
          </p:cNvPr>
          <p:cNvGrpSpPr/>
          <p:nvPr/>
        </p:nvGrpSpPr>
        <p:grpSpPr>
          <a:xfrm>
            <a:off x="8848839" y="1639573"/>
            <a:ext cx="2116764" cy="4351127"/>
            <a:chOff x="8849371" y="1674636"/>
            <a:chExt cx="2116764" cy="4351127"/>
          </a:xfrm>
        </p:grpSpPr>
        <p:pic>
          <p:nvPicPr>
            <p:cNvPr id="30" name="Picture 29">
              <a:extLst>
                <a:ext uri="{FF2B5EF4-FFF2-40B4-BE49-F238E27FC236}">
                  <a16:creationId xmlns:a16="http://schemas.microsoft.com/office/drawing/2014/main" id="{E712859A-8127-2268-66D9-924FF7367BEE}"/>
                </a:ext>
              </a:extLst>
            </p:cNvPr>
            <p:cNvPicPr>
              <a:picLocks noChangeAspect="1"/>
            </p:cNvPicPr>
            <p:nvPr/>
          </p:nvPicPr>
          <p:blipFill>
            <a:blip r:embed="rId5"/>
            <a:srcRect/>
            <a:stretch/>
          </p:blipFill>
          <p:spPr>
            <a:xfrm>
              <a:off x="8849371" y="1674636"/>
              <a:ext cx="2116764" cy="4351127"/>
            </a:xfrm>
            <a:prstGeom prst="rect">
              <a:avLst/>
            </a:prstGeom>
            <a:ln w="19050">
              <a:solidFill>
                <a:srgbClr val="002060"/>
              </a:solidFill>
            </a:ln>
          </p:spPr>
        </p:pic>
        <p:sp>
          <p:nvSpPr>
            <p:cNvPr id="31" name="Rectangle 30">
              <a:extLst>
                <a:ext uri="{FF2B5EF4-FFF2-40B4-BE49-F238E27FC236}">
                  <a16:creationId xmlns:a16="http://schemas.microsoft.com/office/drawing/2014/main" id="{7C4FC83B-0250-E6DE-1AC3-C587778A3A03}"/>
                </a:ext>
              </a:extLst>
            </p:cNvPr>
            <p:cNvSpPr/>
            <p:nvPr/>
          </p:nvSpPr>
          <p:spPr>
            <a:xfrm>
              <a:off x="8849371" y="2861816"/>
              <a:ext cx="2116764" cy="16949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31">
            <a:extLst>
              <a:ext uri="{FF2B5EF4-FFF2-40B4-BE49-F238E27FC236}">
                <a16:creationId xmlns:a16="http://schemas.microsoft.com/office/drawing/2014/main" id="{FC66209B-4B3C-3DC7-EE79-55B4D8559CF3}"/>
              </a:ext>
            </a:extLst>
          </p:cNvPr>
          <p:cNvSpPr>
            <a:spLocks noGrp="1"/>
          </p:cNvSpPr>
          <p:nvPr>
            <p:ph type="title"/>
          </p:nvPr>
        </p:nvSpPr>
        <p:spPr>
          <a:xfrm>
            <a:off x="368712" y="189883"/>
            <a:ext cx="10755360" cy="653452"/>
          </a:xfrm>
        </p:spPr>
        <p:txBody>
          <a:bodyPr>
            <a:noAutofit/>
          </a:bodyPr>
          <a:lstStyle/>
          <a:p>
            <a:r>
              <a:rPr lang="en-US" sz="4000" b="1" dirty="0">
                <a:latin typeface="Avenir Black" panose="02000503020000020003" pitchFamily="2" charset="0"/>
              </a:rPr>
              <a:t>DFU RETRY</a:t>
            </a:r>
          </a:p>
        </p:txBody>
      </p:sp>
      <p:grpSp>
        <p:nvGrpSpPr>
          <p:cNvPr id="7" name="Group 6">
            <a:extLst>
              <a:ext uri="{FF2B5EF4-FFF2-40B4-BE49-F238E27FC236}">
                <a16:creationId xmlns:a16="http://schemas.microsoft.com/office/drawing/2014/main" id="{CF351F91-9006-3B9B-6AFD-29C7EA67C54E}"/>
              </a:ext>
            </a:extLst>
          </p:cNvPr>
          <p:cNvGrpSpPr/>
          <p:nvPr/>
        </p:nvGrpSpPr>
        <p:grpSpPr>
          <a:xfrm>
            <a:off x="924372" y="1571830"/>
            <a:ext cx="2207369" cy="4424017"/>
            <a:chOff x="924372" y="1571830"/>
            <a:chExt cx="2207369" cy="4424017"/>
          </a:xfrm>
        </p:grpSpPr>
        <p:pic>
          <p:nvPicPr>
            <p:cNvPr id="5" name="Picture 4">
              <a:extLst>
                <a:ext uri="{FF2B5EF4-FFF2-40B4-BE49-F238E27FC236}">
                  <a16:creationId xmlns:a16="http://schemas.microsoft.com/office/drawing/2014/main" id="{8302681F-7CAA-01C7-065E-706F50115B44}"/>
                </a:ext>
              </a:extLst>
            </p:cNvPr>
            <p:cNvPicPr>
              <a:picLocks noChangeAspect="1"/>
            </p:cNvPicPr>
            <p:nvPr/>
          </p:nvPicPr>
          <p:blipFill>
            <a:blip r:embed="rId6"/>
            <a:srcRect/>
            <a:stretch/>
          </p:blipFill>
          <p:spPr>
            <a:xfrm>
              <a:off x="924372" y="1571830"/>
              <a:ext cx="2207369" cy="4424017"/>
            </a:xfrm>
            <a:prstGeom prst="rect">
              <a:avLst/>
            </a:prstGeom>
            <a:ln w="19050">
              <a:solidFill>
                <a:srgbClr val="002060"/>
              </a:solidFill>
            </a:ln>
          </p:spPr>
        </p:pic>
        <p:sp>
          <p:nvSpPr>
            <p:cNvPr id="6" name="Rectangle 5">
              <a:extLst>
                <a:ext uri="{FF2B5EF4-FFF2-40B4-BE49-F238E27FC236}">
                  <a16:creationId xmlns:a16="http://schemas.microsoft.com/office/drawing/2014/main" id="{2D7C77F1-38CA-4813-A577-2D3CCCE8F964}"/>
                </a:ext>
              </a:extLst>
            </p:cNvPr>
            <p:cNvSpPr/>
            <p:nvPr/>
          </p:nvSpPr>
          <p:spPr>
            <a:xfrm>
              <a:off x="1925585" y="3312482"/>
              <a:ext cx="701040" cy="3962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3AC60D4C-CE44-C2F6-5CC6-FBBFC1A26CA2}"/>
              </a:ext>
            </a:extLst>
          </p:cNvPr>
          <p:cNvGrpSpPr/>
          <p:nvPr/>
        </p:nvGrpSpPr>
        <p:grpSpPr>
          <a:xfrm>
            <a:off x="3629628" y="1608275"/>
            <a:ext cx="2116764" cy="4351126"/>
            <a:chOff x="6399087" y="1674637"/>
            <a:chExt cx="2116764" cy="4351126"/>
          </a:xfrm>
        </p:grpSpPr>
        <p:pic>
          <p:nvPicPr>
            <p:cNvPr id="9" name="Picture 8">
              <a:extLst>
                <a:ext uri="{FF2B5EF4-FFF2-40B4-BE49-F238E27FC236}">
                  <a16:creationId xmlns:a16="http://schemas.microsoft.com/office/drawing/2014/main" id="{6A5BF74F-A90D-B4A9-4DC3-0E82EAE2A47B}"/>
                </a:ext>
              </a:extLst>
            </p:cNvPr>
            <p:cNvPicPr>
              <a:picLocks noChangeAspect="1"/>
            </p:cNvPicPr>
            <p:nvPr/>
          </p:nvPicPr>
          <p:blipFill>
            <a:blip r:embed="rId7"/>
            <a:srcRect/>
            <a:stretch/>
          </p:blipFill>
          <p:spPr>
            <a:xfrm>
              <a:off x="6399087" y="1674637"/>
              <a:ext cx="2116764" cy="4351126"/>
            </a:xfrm>
            <a:prstGeom prst="rect">
              <a:avLst/>
            </a:prstGeom>
            <a:ln w="19050">
              <a:solidFill>
                <a:srgbClr val="002060"/>
              </a:solidFill>
            </a:ln>
          </p:spPr>
        </p:pic>
        <p:sp>
          <p:nvSpPr>
            <p:cNvPr id="10" name="Rectangle 9">
              <a:extLst>
                <a:ext uri="{FF2B5EF4-FFF2-40B4-BE49-F238E27FC236}">
                  <a16:creationId xmlns:a16="http://schemas.microsoft.com/office/drawing/2014/main" id="{F7013BA5-8C1A-B59D-5B99-39C07E38B907}"/>
                </a:ext>
              </a:extLst>
            </p:cNvPr>
            <p:cNvSpPr/>
            <p:nvPr/>
          </p:nvSpPr>
          <p:spPr>
            <a:xfrm>
              <a:off x="6399087" y="2861816"/>
              <a:ext cx="2116764" cy="16949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0885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a:noFill/>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itle 31">
            <a:extLst>
              <a:ext uri="{FF2B5EF4-FFF2-40B4-BE49-F238E27FC236}">
                <a16:creationId xmlns:a16="http://schemas.microsoft.com/office/drawing/2014/main" id="{FC66209B-4B3C-3DC7-EE79-55B4D8559CF3}"/>
              </a:ext>
            </a:extLst>
          </p:cNvPr>
          <p:cNvSpPr>
            <a:spLocks noGrp="1"/>
          </p:cNvSpPr>
          <p:nvPr>
            <p:ph type="title"/>
          </p:nvPr>
        </p:nvSpPr>
        <p:spPr>
          <a:xfrm>
            <a:off x="368712" y="189883"/>
            <a:ext cx="10755360" cy="653452"/>
          </a:xfrm>
        </p:spPr>
        <p:txBody>
          <a:bodyPr>
            <a:noAutofit/>
          </a:bodyPr>
          <a:lstStyle/>
          <a:p>
            <a:r>
              <a:rPr lang="en-US" sz="4000" b="1" dirty="0">
                <a:latin typeface="Avenir Black" panose="02000503020000020003" pitchFamily="2" charset="0"/>
              </a:rPr>
              <a:t>DFU STATUS FILTER</a:t>
            </a:r>
          </a:p>
        </p:txBody>
      </p:sp>
      <p:sp>
        <p:nvSpPr>
          <p:cNvPr id="23" name="TextBox 22">
            <a:extLst>
              <a:ext uri="{FF2B5EF4-FFF2-40B4-BE49-F238E27FC236}">
                <a16:creationId xmlns:a16="http://schemas.microsoft.com/office/drawing/2014/main" id="{918D106F-2220-F39E-078B-8E8245A99E9F}"/>
              </a:ext>
            </a:extLst>
          </p:cNvPr>
          <p:cNvSpPr txBox="1"/>
          <p:nvPr/>
        </p:nvSpPr>
        <p:spPr>
          <a:xfrm>
            <a:off x="5694155" y="1606433"/>
            <a:ext cx="6198676" cy="4185761"/>
          </a:xfrm>
          <a:prstGeom prst="rect">
            <a:avLst/>
          </a:prstGeom>
          <a:noFill/>
        </p:spPr>
        <p:txBody>
          <a:bodyPr vert="horz" lIns="0" tIns="45720" rIns="0" bIns="45720" rtlCol="0">
            <a:noAutofit/>
          </a:bodyPr>
          <a:lstStyle>
            <a:defPPr>
              <a:defRPr lang="en-US"/>
            </a:defPPr>
            <a:lvl1pPr indent="0" algn="just">
              <a:buNone/>
              <a:defRPr sz="1400">
                <a:latin typeface="Avenir Book" panose="02000503020000020003" pitchFamily="2" charset="0"/>
              </a:defRPr>
            </a:lvl1pPr>
          </a:lstStyle>
          <a:p>
            <a:pPr algn="l"/>
            <a:r>
              <a:rPr lang="en-US" dirty="0"/>
              <a:t>1 Reset: It will reset all filter to default.</a:t>
            </a:r>
          </a:p>
          <a:p>
            <a:pPr algn="l"/>
            <a:endParaRPr lang="en-US" dirty="0"/>
          </a:p>
          <a:p>
            <a:pPr algn="l"/>
            <a:r>
              <a:rPr lang="en-US" dirty="0"/>
              <a:t>2 Success: Mark this box to show successful DFU device list.</a:t>
            </a:r>
          </a:p>
          <a:p>
            <a:pPr algn="l"/>
            <a:endParaRPr lang="en-US" dirty="0"/>
          </a:p>
          <a:p>
            <a:pPr algn="l"/>
            <a:r>
              <a:rPr lang="en-US" dirty="0"/>
              <a:t>3 Fail: Mark this box to show DFU failure device list.</a:t>
            </a:r>
          </a:p>
          <a:p>
            <a:pPr algn="l"/>
            <a:endParaRPr lang="en-US" dirty="0"/>
          </a:p>
          <a:p>
            <a:pPr algn="l"/>
            <a:r>
              <a:rPr lang="en-US" dirty="0"/>
              <a:t>4 DFU TIME: User can see list based on ascending Or descending order based on DFU done time.</a:t>
            </a:r>
          </a:p>
          <a:p>
            <a:pPr algn="l"/>
            <a:endParaRPr lang="en-US" dirty="0"/>
          </a:p>
          <a:p>
            <a:pPr algn="l"/>
            <a:r>
              <a:rPr lang="en-US" dirty="0"/>
              <a:t>5 Advance filter: </a:t>
            </a:r>
          </a:p>
          <a:p>
            <a:pPr algn="l"/>
            <a:r>
              <a:rPr lang="en-US" dirty="0"/>
              <a:t>       5a. User can filter device based on device serial number OR MAC, user can enter device serial manually or use barcode scanner.</a:t>
            </a:r>
          </a:p>
          <a:p>
            <a:pPr algn="l"/>
            <a:r>
              <a:rPr lang="en-US" dirty="0"/>
              <a:t>       5b. User can filter device date based on date.</a:t>
            </a:r>
          </a:p>
          <a:p>
            <a:pPr algn="l"/>
            <a:endParaRPr lang="en-US" dirty="0"/>
          </a:p>
          <a:p>
            <a:pPr algn="l"/>
            <a:r>
              <a:rPr lang="en-US" dirty="0"/>
              <a:t>6 User need to press “APPLY” button after update any filter configuration.</a:t>
            </a:r>
          </a:p>
          <a:p>
            <a:pPr algn="l"/>
            <a:endParaRPr lang="en-US" dirty="0"/>
          </a:p>
        </p:txBody>
      </p:sp>
      <p:grpSp>
        <p:nvGrpSpPr>
          <p:cNvPr id="34" name="Group 33">
            <a:extLst>
              <a:ext uri="{FF2B5EF4-FFF2-40B4-BE49-F238E27FC236}">
                <a16:creationId xmlns:a16="http://schemas.microsoft.com/office/drawing/2014/main" id="{15FAF021-A0D9-0E96-F778-C918F918ED50}"/>
              </a:ext>
            </a:extLst>
          </p:cNvPr>
          <p:cNvGrpSpPr/>
          <p:nvPr/>
        </p:nvGrpSpPr>
        <p:grpSpPr>
          <a:xfrm>
            <a:off x="526223" y="1095533"/>
            <a:ext cx="4337733" cy="4666933"/>
            <a:chOff x="282383" y="1323767"/>
            <a:chExt cx="4337733" cy="4666933"/>
          </a:xfrm>
        </p:grpSpPr>
        <p:sp>
          <p:nvSpPr>
            <p:cNvPr id="8" name="Teardrop 7">
              <a:extLst>
                <a:ext uri="{FF2B5EF4-FFF2-40B4-BE49-F238E27FC236}">
                  <a16:creationId xmlns:a16="http://schemas.microsoft.com/office/drawing/2014/main" id="{8F184F4A-3737-2D44-EF40-E2C7A0460CFC}"/>
                </a:ext>
              </a:extLst>
            </p:cNvPr>
            <p:cNvSpPr/>
            <p:nvPr/>
          </p:nvSpPr>
          <p:spPr>
            <a:xfrm flipH="1">
              <a:off x="3210901" y="1713127"/>
              <a:ext cx="401258" cy="382210"/>
            </a:xfrm>
            <a:prstGeom prst="teardrop">
              <a:avLst/>
            </a:prstGeom>
            <a:solidFill>
              <a:srgbClr val="002060"/>
            </a:solidFill>
          </p:spPr>
          <p:txBody>
            <a:bodyPr wrap="square" rtlCol="0">
              <a:spAutoFit/>
            </a:bodyPr>
            <a:lstStyle/>
            <a:p>
              <a:r>
                <a:rPr lang="en-US" sz="1100" b="1" dirty="0">
                  <a:solidFill>
                    <a:schemeClr val="bg1"/>
                  </a:solidFill>
                  <a:latin typeface="+mj-lt"/>
                </a:rPr>
                <a:t>1</a:t>
              </a:r>
            </a:p>
          </p:txBody>
        </p:sp>
        <p:sp>
          <p:nvSpPr>
            <p:cNvPr id="16" name="Teardrop 15">
              <a:extLst>
                <a:ext uri="{FF2B5EF4-FFF2-40B4-BE49-F238E27FC236}">
                  <a16:creationId xmlns:a16="http://schemas.microsoft.com/office/drawing/2014/main" id="{15631316-0823-19CC-18AF-ED14DB918C40}"/>
                </a:ext>
              </a:extLst>
            </p:cNvPr>
            <p:cNvSpPr/>
            <p:nvPr/>
          </p:nvSpPr>
          <p:spPr>
            <a:xfrm flipH="1">
              <a:off x="3555926" y="2610850"/>
              <a:ext cx="401258" cy="382210"/>
            </a:xfrm>
            <a:prstGeom prst="teardrop">
              <a:avLst/>
            </a:prstGeom>
            <a:solidFill>
              <a:srgbClr val="002060"/>
            </a:solidFill>
          </p:spPr>
          <p:txBody>
            <a:bodyPr wrap="square" rtlCol="0">
              <a:spAutoFit/>
            </a:bodyPr>
            <a:lstStyle/>
            <a:p>
              <a:r>
                <a:rPr lang="en-US" sz="1100" b="1" dirty="0">
                  <a:solidFill>
                    <a:schemeClr val="bg1"/>
                  </a:solidFill>
                  <a:latin typeface="+mj-lt"/>
                </a:rPr>
                <a:t>4</a:t>
              </a:r>
            </a:p>
          </p:txBody>
        </p:sp>
        <p:pic>
          <p:nvPicPr>
            <p:cNvPr id="17" name="Picture 16">
              <a:extLst>
                <a:ext uri="{FF2B5EF4-FFF2-40B4-BE49-F238E27FC236}">
                  <a16:creationId xmlns:a16="http://schemas.microsoft.com/office/drawing/2014/main" id="{ECED25FA-A532-2D32-9B73-EE6CB9560769}"/>
                </a:ext>
              </a:extLst>
            </p:cNvPr>
            <p:cNvPicPr>
              <a:picLocks noChangeAspect="1"/>
            </p:cNvPicPr>
            <p:nvPr/>
          </p:nvPicPr>
          <p:blipFill>
            <a:blip r:embed="rId4"/>
            <a:srcRect/>
            <a:stretch/>
          </p:blipFill>
          <p:spPr>
            <a:xfrm>
              <a:off x="884270" y="1323767"/>
              <a:ext cx="2270399" cy="4666933"/>
            </a:xfrm>
            <a:prstGeom prst="rect">
              <a:avLst/>
            </a:prstGeom>
            <a:ln w="19050">
              <a:solidFill>
                <a:srgbClr val="002060"/>
              </a:solidFill>
            </a:ln>
          </p:spPr>
        </p:pic>
        <p:sp>
          <p:nvSpPr>
            <p:cNvPr id="18" name="Teardrop 17">
              <a:extLst>
                <a:ext uri="{FF2B5EF4-FFF2-40B4-BE49-F238E27FC236}">
                  <a16:creationId xmlns:a16="http://schemas.microsoft.com/office/drawing/2014/main" id="{9727B2D8-5085-9032-A186-CA71A4942A8B}"/>
                </a:ext>
              </a:extLst>
            </p:cNvPr>
            <p:cNvSpPr/>
            <p:nvPr/>
          </p:nvSpPr>
          <p:spPr>
            <a:xfrm>
              <a:off x="396389" y="2228640"/>
              <a:ext cx="401258" cy="382210"/>
            </a:xfrm>
            <a:prstGeom prst="teardrop">
              <a:avLst/>
            </a:prstGeom>
            <a:solidFill>
              <a:srgbClr val="002060"/>
            </a:solidFill>
          </p:spPr>
          <p:txBody>
            <a:bodyPr wrap="square" rtlCol="0">
              <a:spAutoFit/>
            </a:bodyPr>
            <a:lstStyle/>
            <a:p>
              <a:r>
                <a:rPr lang="en-US" sz="1100" b="1" dirty="0">
                  <a:solidFill>
                    <a:schemeClr val="bg1"/>
                  </a:solidFill>
                  <a:latin typeface="+mj-lt"/>
                </a:rPr>
                <a:t>2</a:t>
              </a:r>
            </a:p>
          </p:txBody>
        </p:sp>
        <p:sp>
          <p:nvSpPr>
            <p:cNvPr id="19" name="Teardrop 18">
              <a:extLst>
                <a:ext uri="{FF2B5EF4-FFF2-40B4-BE49-F238E27FC236}">
                  <a16:creationId xmlns:a16="http://schemas.microsoft.com/office/drawing/2014/main" id="{3ADDB828-8F85-78FA-F683-083EEE1F35CF}"/>
                </a:ext>
              </a:extLst>
            </p:cNvPr>
            <p:cNvSpPr/>
            <p:nvPr/>
          </p:nvSpPr>
          <p:spPr>
            <a:xfrm>
              <a:off x="282383" y="3166780"/>
              <a:ext cx="401257" cy="382210"/>
            </a:xfrm>
            <a:prstGeom prst="teardrop">
              <a:avLst/>
            </a:prstGeom>
            <a:solidFill>
              <a:srgbClr val="002060"/>
            </a:solidFill>
          </p:spPr>
          <p:txBody>
            <a:bodyPr wrap="square" rtlCol="0">
              <a:spAutoFit/>
            </a:bodyPr>
            <a:lstStyle/>
            <a:p>
              <a:r>
                <a:rPr lang="en-US" sz="1100" b="1" dirty="0">
                  <a:solidFill>
                    <a:schemeClr val="bg1"/>
                  </a:solidFill>
                  <a:latin typeface="+mj-lt"/>
                </a:rPr>
                <a:t>5</a:t>
              </a:r>
            </a:p>
          </p:txBody>
        </p:sp>
        <p:cxnSp>
          <p:nvCxnSpPr>
            <p:cNvPr id="21" name="Straight Arrow Connector 20">
              <a:extLst>
                <a:ext uri="{FF2B5EF4-FFF2-40B4-BE49-F238E27FC236}">
                  <a16:creationId xmlns:a16="http://schemas.microsoft.com/office/drawing/2014/main" id="{BBED0AB2-F042-C940-2B92-A6A1A0AE29B6}"/>
                </a:ext>
              </a:extLst>
            </p:cNvPr>
            <p:cNvCxnSpPr>
              <a:cxnSpLocks/>
            </p:cNvCxnSpPr>
            <p:nvPr/>
          </p:nvCxnSpPr>
          <p:spPr>
            <a:xfrm flipH="1">
              <a:off x="2669184" y="2228640"/>
              <a:ext cx="1484692" cy="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24" name="Teardrop 23">
              <a:extLst>
                <a:ext uri="{FF2B5EF4-FFF2-40B4-BE49-F238E27FC236}">
                  <a16:creationId xmlns:a16="http://schemas.microsoft.com/office/drawing/2014/main" id="{360B04E5-0C29-228B-A461-189494549BE2}"/>
                </a:ext>
              </a:extLst>
            </p:cNvPr>
            <p:cNvSpPr/>
            <p:nvPr/>
          </p:nvSpPr>
          <p:spPr>
            <a:xfrm flipH="1">
              <a:off x="4218858" y="2221372"/>
              <a:ext cx="401258" cy="382210"/>
            </a:xfrm>
            <a:prstGeom prst="teardrop">
              <a:avLst/>
            </a:prstGeom>
            <a:solidFill>
              <a:srgbClr val="002060"/>
            </a:solidFill>
          </p:spPr>
          <p:txBody>
            <a:bodyPr wrap="square" rtlCol="0">
              <a:spAutoFit/>
            </a:bodyPr>
            <a:lstStyle/>
            <a:p>
              <a:r>
                <a:rPr lang="en-US" sz="1100" b="1" dirty="0">
                  <a:solidFill>
                    <a:schemeClr val="bg1"/>
                  </a:solidFill>
                  <a:latin typeface="+mj-lt"/>
                </a:rPr>
                <a:t>3</a:t>
              </a:r>
            </a:p>
          </p:txBody>
        </p:sp>
        <p:cxnSp>
          <p:nvCxnSpPr>
            <p:cNvPr id="25" name="Straight Arrow Connector 24">
              <a:extLst>
                <a:ext uri="{FF2B5EF4-FFF2-40B4-BE49-F238E27FC236}">
                  <a16:creationId xmlns:a16="http://schemas.microsoft.com/office/drawing/2014/main" id="{FC870EFF-9958-4CDB-3CA7-3F76082FB9E4}"/>
                </a:ext>
              </a:extLst>
            </p:cNvPr>
            <p:cNvCxnSpPr>
              <a:cxnSpLocks/>
            </p:cNvCxnSpPr>
            <p:nvPr/>
          </p:nvCxnSpPr>
          <p:spPr>
            <a:xfrm>
              <a:off x="824260" y="2228640"/>
              <a:ext cx="845717" cy="32666"/>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58C4D0B-5B50-A0EC-67E8-FC40FF7E3F6D}"/>
                </a:ext>
              </a:extLst>
            </p:cNvPr>
            <p:cNvCxnSpPr>
              <a:cxnSpLocks/>
            </p:cNvCxnSpPr>
            <p:nvPr/>
          </p:nvCxnSpPr>
          <p:spPr>
            <a:xfrm flipH="1">
              <a:off x="2019469" y="2603582"/>
              <a:ext cx="1484692" cy="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720C886-B6C7-BB59-84C8-2F20ACB94BCF}"/>
                </a:ext>
              </a:extLst>
            </p:cNvPr>
            <p:cNvCxnSpPr>
              <a:cxnSpLocks/>
            </p:cNvCxnSpPr>
            <p:nvPr/>
          </p:nvCxnSpPr>
          <p:spPr>
            <a:xfrm>
              <a:off x="760385" y="3164790"/>
              <a:ext cx="845717" cy="32666"/>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09301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a:noFill/>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189883"/>
            <a:ext cx="10755360" cy="653452"/>
          </a:xfrm>
        </p:spPr>
        <p:txBody>
          <a:bodyPr>
            <a:noAutofit/>
          </a:bodyPr>
          <a:lstStyle/>
          <a:p>
            <a:r>
              <a:rPr lang="en-US" sz="4000" b="1" dirty="0">
                <a:latin typeface="Avenir Black" panose="02000503020000020003" pitchFamily="2" charset="0"/>
              </a:rPr>
              <a:t>SETTINGS/OPTION FOR VH SERVICES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12" name="TextBox 11">
            <a:extLst>
              <a:ext uri="{FF2B5EF4-FFF2-40B4-BE49-F238E27FC236}">
                <a16:creationId xmlns:a16="http://schemas.microsoft.com/office/drawing/2014/main" id="{9F878992-E98C-22EC-54BC-5209753C30A9}"/>
              </a:ext>
            </a:extLst>
          </p:cNvPr>
          <p:cNvSpPr txBox="1"/>
          <p:nvPr/>
        </p:nvSpPr>
        <p:spPr>
          <a:xfrm>
            <a:off x="7179276" y="2008160"/>
            <a:ext cx="4877519" cy="2246769"/>
          </a:xfrm>
          <a:prstGeom prst="rect">
            <a:avLst/>
          </a:prstGeom>
          <a:noFill/>
        </p:spPr>
        <p:txBody>
          <a:bodyPr vert="horz" lIns="0" tIns="45720" rIns="0" bIns="45720" rtlCol="0">
            <a:noAutofit/>
          </a:bodyPr>
          <a:lstStyle>
            <a:defPPr>
              <a:defRPr lang="en-US"/>
            </a:defPPr>
            <a:lvl1pPr indent="0" algn="just">
              <a:buNone/>
              <a:defRPr sz="1400">
                <a:latin typeface="Avenir Book" panose="02000503020000020003" pitchFamily="2" charset="0"/>
              </a:defRPr>
            </a:lvl1pPr>
          </a:lstStyle>
          <a:p>
            <a:r>
              <a:rPr lang="en-US" dirty="0"/>
              <a:t>1 Service Frequency: This is the delay between consecutive DFU sessions.</a:t>
            </a:r>
          </a:p>
          <a:p>
            <a:endParaRPr lang="en-US" dirty="0"/>
          </a:p>
          <a:p>
            <a:r>
              <a:rPr lang="en-US" dirty="0"/>
              <a:t>2 Run as Service: Check this option for DFU process run.</a:t>
            </a:r>
          </a:p>
          <a:p>
            <a:endParaRPr lang="en-US" dirty="0"/>
          </a:p>
          <a:p>
            <a:r>
              <a:rPr lang="en-US" dirty="0"/>
              <a:t>3 Connection Retry Option: </a:t>
            </a:r>
            <a:r>
              <a:rPr lang="en-IN" dirty="0"/>
              <a:t>If the Smart Device does not connect in one try then it will retry connection .</a:t>
            </a:r>
            <a:endParaRPr lang="en-US" dirty="0"/>
          </a:p>
          <a:p>
            <a:endParaRPr lang="en-US" dirty="0"/>
          </a:p>
          <a:p>
            <a:r>
              <a:rPr lang="en-US" dirty="0"/>
              <a:t>4 Working Hours: </a:t>
            </a:r>
            <a:r>
              <a:rPr lang="en-IN" dirty="0"/>
              <a:t>DFU process will work during define working hours.</a:t>
            </a:r>
            <a:endParaRPr lang="en-US" dirty="0"/>
          </a:p>
        </p:txBody>
      </p:sp>
      <p:grpSp>
        <p:nvGrpSpPr>
          <p:cNvPr id="5" name="Group 4">
            <a:extLst>
              <a:ext uri="{FF2B5EF4-FFF2-40B4-BE49-F238E27FC236}">
                <a16:creationId xmlns:a16="http://schemas.microsoft.com/office/drawing/2014/main" id="{A01976AC-84D2-ED0B-8CB2-1131A055F57C}"/>
              </a:ext>
            </a:extLst>
          </p:cNvPr>
          <p:cNvGrpSpPr/>
          <p:nvPr/>
        </p:nvGrpSpPr>
        <p:grpSpPr>
          <a:xfrm>
            <a:off x="3899913" y="1033217"/>
            <a:ext cx="3099528" cy="4666933"/>
            <a:chOff x="1075280" y="1033218"/>
            <a:chExt cx="3099528" cy="4666933"/>
          </a:xfrm>
        </p:grpSpPr>
        <p:sp>
          <p:nvSpPr>
            <p:cNvPr id="18" name="Teardrop 17">
              <a:extLst>
                <a:ext uri="{FF2B5EF4-FFF2-40B4-BE49-F238E27FC236}">
                  <a16:creationId xmlns:a16="http://schemas.microsoft.com/office/drawing/2014/main" id="{86DAE422-F1D3-ECA9-CB3A-CCEB2FF0DC4B}"/>
                </a:ext>
              </a:extLst>
            </p:cNvPr>
            <p:cNvSpPr/>
            <p:nvPr/>
          </p:nvSpPr>
          <p:spPr>
            <a:xfrm flipH="1">
              <a:off x="3773550" y="1892884"/>
              <a:ext cx="401258" cy="382210"/>
            </a:xfrm>
            <a:prstGeom prst="teardrop">
              <a:avLst/>
            </a:prstGeom>
            <a:solidFill>
              <a:srgbClr val="002060"/>
            </a:solidFill>
          </p:spPr>
          <p:txBody>
            <a:bodyPr wrap="square" rtlCol="0">
              <a:spAutoFit/>
            </a:bodyPr>
            <a:lstStyle/>
            <a:p>
              <a:r>
                <a:rPr lang="en-US" sz="1100" b="1" dirty="0">
                  <a:solidFill>
                    <a:schemeClr val="bg1"/>
                  </a:solidFill>
                  <a:latin typeface="+mj-lt"/>
                </a:rPr>
                <a:t>2</a:t>
              </a:r>
            </a:p>
          </p:txBody>
        </p:sp>
        <p:sp>
          <p:nvSpPr>
            <p:cNvPr id="16" name="Teardrop 15">
              <a:extLst>
                <a:ext uri="{FF2B5EF4-FFF2-40B4-BE49-F238E27FC236}">
                  <a16:creationId xmlns:a16="http://schemas.microsoft.com/office/drawing/2014/main" id="{CF279614-CD53-5386-D0F0-4222DFEE3DB5}"/>
                </a:ext>
              </a:extLst>
            </p:cNvPr>
            <p:cNvSpPr/>
            <p:nvPr/>
          </p:nvSpPr>
          <p:spPr>
            <a:xfrm>
              <a:off x="1075280" y="2047213"/>
              <a:ext cx="401258" cy="382210"/>
            </a:xfrm>
            <a:prstGeom prst="teardrop">
              <a:avLst/>
            </a:prstGeom>
            <a:solidFill>
              <a:srgbClr val="002060"/>
            </a:solidFill>
          </p:spPr>
          <p:txBody>
            <a:bodyPr wrap="square" rtlCol="0">
              <a:spAutoFit/>
            </a:bodyPr>
            <a:lstStyle/>
            <a:p>
              <a:r>
                <a:rPr lang="en-US" sz="1100" b="1" dirty="0">
                  <a:solidFill>
                    <a:schemeClr val="bg1"/>
                  </a:solidFill>
                  <a:latin typeface="+mj-lt"/>
                </a:rPr>
                <a:t>3</a:t>
              </a:r>
            </a:p>
          </p:txBody>
        </p:sp>
        <p:pic>
          <p:nvPicPr>
            <p:cNvPr id="17" name="Picture 16">
              <a:extLst>
                <a:ext uri="{FF2B5EF4-FFF2-40B4-BE49-F238E27FC236}">
                  <a16:creationId xmlns:a16="http://schemas.microsoft.com/office/drawing/2014/main" id="{44B47131-AFF9-3653-405D-2F8C795E6FCF}"/>
                </a:ext>
              </a:extLst>
            </p:cNvPr>
            <p:cNvPicPr>
              <a:picLocks noChangeAspect="1"/>
            </p:cNvPicPr>
            <p:nvPr/>
          </p:nvPicPr>
          <p:blipFill>
            <a:blip r:embed="rId4"/>
            <a:srcRect/>
            <a:stretch/>
          </p:blipFill>
          <p:spPr>
            <a:xfrm>
              <a:off x="1476538" y="1033218"/>
              <a:ext cx="2270400" cy="4666933"/>
            </a:xfrm>
            <a:prstGeom prst="rect">
              <a:avLst/>
            </a:prstGeom>
            <a:ln w="19050">
              <a:solidFill>
                <a:srgbClr val="002060"/>
              </a:solidFill>
            </a:ln>
          </p:spPr>
        </p:pic>
        <p:sp>
          <p:nvSpPr>
            <p:cNvPr id="14" name="Teardrop 13">
              <a:extLst>
                <a:ext uri="{FF2B5EF4-FFF2-40B4-BE49-F238E27FC236}">
                  <a16:creationId xmlns:a16="http://schemas.microsoft.com/office/drawing/2014/main" id="{5580925B-774A-3152-3772-719E6A8DE737}"/>
                </a:ext>
              </a:extLst>
            </p:cNvPr>
            <p:cNvSpPr/>
            <p:nvPr/>
          </p:nvSpPr>
          <p:spPr>
            <a:xfrm>
              <a:off x="1075280" y="1555881"/>
              <a:ext cx="401258" cy="382210"/>
            </a:xfrm>
            <a:prstGeom prst="teardrop">
              <a:avLst/>
            </a:prstGeom>
            <a:solidFill>
              <a:srgbClr val="002060"/>
            </a:solidFill>
          </p:spPr>
          <p:txBody>
            <a:bodyPr wrap="square" rtlCol="0">
              <a:spAutoFit/>
            </a:bodyPr>
            <a:lstStyle/>
            <a:p>
              <a:r>
                <a:rPr lang="en-US" sz="1100" b="1" dirty="0">
                  <a:solidFill>
                    <a:schemeClr val="bg1"/>
                  </a:solidFill>
                  <a:latin typeface="+mj-lt"/>
                </a:rPr>
                <a:t>1</a:t>
              </a:r>
            </a:p>
          </p:txBody>
        </p:sp>
        <p:sp>
          <p:nvSpPr>
            <p:cNvPr id="15" name="Teardrop 14">
              <a:extLst>
                <a:ext uri="{FF2B5EF4-FFF2-40B4-BE49-F238E27FC236}">
                  <a16:creationId xmlns:a16="http://schemas.microsoft.com/office/drawing/2014/main" id="{02FE0A8F-A156-101A-CE5F-7E6294FED907}"/>
                </a:ext>
              </a:extLst>
            </p:cNvPr>
            <p:cNvSpPr/>
            <p:nvPr/>
          </p:nvSpPr>
          <p:spPr>
            <a:xfrm>
              <a:off x="1075281" y="3067991"/>
              <a:ext cx="401257" cy="382210"/>
            </a:xfrm>
            <a:prstGeom prst="teardrop">
              <a:avLst/>
            </a:prstGeom>
            <a:solidFill>
              <a:srgbClr val="002060"/>
            </a:solidFill>
          </p:spPr>
          <p:txBody>
            <a:bodyPr wrap="square" rtlCol="0">
              <a:spAutoFit/>
            </a:bodyPr>
            <a:lstStyle/>
            <a:p>
              <a:r>
                <a:rPr lang="en-US" sz="1100" b="1" dirty="0">
                  <a:solidFill>
                    <a:schemeClr val="bg1"/>
                  </a:solidFill>
                  <a:latin typeface="+mj-lt"/>
                </a:rPr>
                <a:t>4</a:t>
              </a:r>
            </a:p>
          </p:txBody>
        </p:sp>
        <p:cxnSp>
          <p:nvCxnSpPr>
            <p:cNvPr id="21" name="Straight Arrow Connector 20">
              <a:extLst>
                <a:ext uri="{FF2B5EF4-FFF2-40B4-BE49-F238E27FC236}">
                  <a16:creationId xmlns:a16="http://schemas.microsoft.com/office/drawing/2014/main" id="{F9C30C8D-A1F8-C06E-2B00-6D58811C0B40}"/>
                </a:ext>
              </a:extLst>
            </p:cNvPr>
            <p:cNvCxnSpPr>
              <a:cxnSpLocks/>
            </p:cNvCxnSpPr>
            <p:nvPr/>
          </p:nvCxnSpPr>
          <p:spPr>
            <a:xfrm flipH="1">
              <a:off x="2262246" y="1938091"/>
              <a:ext cx="1484692" cy="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A1BD3583-496C-BB08-2FFC-3D06119452D5}"/>
              </a:ext>
            </a:extLst>
          </p:cNvPr>
          <p:cNvGrpSpPr/>
          <p:nvPr/>
        </p:nvGrpSpPr>
        <p:grpSpPr>
          <a:xfrm>
            <a:off x="1155152" y="1033218"/>
            <a:ext cx="2300994" cy="4666933"/>
            <a:chOff x="1141847" y="1095579"/>
            <a:chExt cx="2283705" cy="4666933"/>
          </a:xfrm>
        </p:grpSpPr>
        <p:pic>
          <p:nvPicPr>
            <p:cNvPr id="7" name="Picture 6">
              <a:extLst>
                <a:ext uri="{FF2B5EF4-FFF2-40B4-BE49-F238E27FC236}">
                  <a16:creationId xmlns:a16="http://schemas.microsoft.com/office/drawing/2014/main" id="{EC60E3CB-04A4-A169-FF3C-2E8AD3A32B64}"/>
                </a:ext>
              </a:extLst>
            </p:cNvPr>
            <p:cNvPicPr>
              <a:picLocks noChangeAspect="1"/>
            </p:cNvPicPr>
            <p:nvPr/>
          </p:nvPicPr>
          <p:blipFill>
            <a:blip r:embed="rId5"/>
            <a:srcRect/>
            <a:stretch/>
          </p:blipFill>
          <p:spPr>
            <a:xfrm>
              <a:off x="1141847" y="1095579"/>
              <a:ext cx="2270399" cy="4666933"/>
            </a:xfrm>
            <a:prstGeom prst="rect">
              <a:avLst/>
            </a:prstGeom>
            <a:ln w="19050">
              <a:solidFill>
                <a:srgbClr val="002060"/>
              </a:solidFill>
            </a:ln>
          </p:spPr>
        </p:pic>
        <p:sp>
          <p:nvSpPr>
            <p:cNvPr id="8" name="Rectangle 7">
              <a:extLst>
                <a:ext uri="{FF2B5EF4-FFF2-40B4-BE49-F238E27FC236}">
                  <a16:creationId xmlns:a16="http://schemas.microsoft.com/office/drawing/2014/main" id="{E042D274-CDFB-A338-2FFB-68275C566BE1}"/>
                </a:ext>
              </a:extLst>
            </p:cNvPr>
            <p:cNvSpPr/>
            <p:nvPr/>
          </p:nvSpPr>
          <p:spPr>
            <a:xfrm>
              <a:off x="2194155" y="1321356"/>
              <a:ext cx="1231397" cy="20366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622688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189883"/>
            <a:ext cx="10755360" cy="653452"/>
          </a:xfrm>
        </p:spPr>
        <p:txBody>
          <a:bodyPr>
            <a:noAutofit/>
          </a:bodyPr>
          <a:lstStyle/>
          <a:p>
            <a:r>
              <a:rPr lang="en-US" sz="4000" b="1" dirty="0">
                <a:latin typeface="Avenir Black" panose="02000503020000020003" pitchFamily="2" charset="0"/>
              </a:rPr>
              <a:t>NOTIFICATION SETTINGS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TextBox 2">
            <a:extLst>
              <a:ext uri="{FF2B5EF4-FFF2-40B4-BE49-F238E27FC236}">
                <a16:creationId xmlns:a16="http://schemas.microsoft.com/office/drawing/2014/main" id="{DB1C058D-F23D-325D-DDB2-319EEEC17B32}"/>
              </a:ext>
            </a:extLst>
          </p:cNvPr>
          <p:cNvSpPr txBox="1"/>
          <p:nvPr/>
        </p:nvSpPr>
        <p:spPr>
          <a:xfrm>
            <a:off x="4636911" y="2217318"/>
            <a:ext cx="6729828" cy="2062103"/>
          </a:xfrm>
          <a:prstGeom prst="rect">
            <a:avLst/>
          </a:prstGeom>
          <a:noFill/>
        </p:spPr>
        <p:txBody>
          <a:bodyPr vert="horz" lIns="0" tIns="45720" rIns="0" bIns="45720" rtlCol="0">
            <a:noAutofit/>
          </a:bodyPr>
          <a:lstStyle>
            <a:defPPr>
              <a:defRPr lang="en-US"/>
            </a:defPPr>
            <a:lvl1pPr indent="0" algn="just">
              <a:buNone/>
              <a:defRPr sz="1400">
                <a:latin typeface="Avenir Book" panose="02000503020000020003" pitchFamily="2" charset="0"/>
              </a:defRPr>
            </a:lvl1pPr>
          </a:lstStyle>
          <a:p>
            <a:r>
              <a:rPr lang="en-US" dirty="0"/>
              <a:t>1 Enable Vibration – If this option is enabled the user gets notified by vibration once the data download is complete.</a:t>
            </a:r>
          </a:p>
          <a:p>
            <a:endParaRPr lang="en-US" dirty="0"/>
          </a:p>
          <a:p>
            <a:r>
              <a:rPr lang="en-US" dirty="0"/>
              <a:t>2 Enable Notification Sound– If this option is enabled the user gets notified by a sound once the data download is complete.</a:t>
            </a:r>
          </a:p>
          <a:p>
            <a:endParaRPr lang="en-US" dirty="0"/>
          </a:p>
          <a:p>
            <a:r>
              <a:rPr lang="en-US" dirty="0"/>
              <a:t>Notification enables the person collecting the data to identify the data download completion without checking the device manually.</a:t>
            </a:r>
          </a:p>
        </p:txBody>
      </p:sp>
      <p:grpSp>
        <p:nvGrpSpPr>
          <p:cNvPr id="8" name="Group 7">
            <a:extLst>
              <a:ext uri="{FF2B5EF4-FFF2-40B4-BE49-F238E27FC236}">
                <a16:creationId xmlns:a16="http://schemas.microsoft.com/office/drawing/2014/main" id="{F4A9D95F-812B-1F39-A230-73944F4B0E1C}"/>
              </a:ext>
            </a:extLst>
          </p:cNvPr>
          <p:cNvGrpSpPr/>
          <p:nvPr/>
        </p:nvGrpSpPr>
        <p:grpSpPr>
          <a:xfrm>
            <a:off x="1062863" y="1079852"/>
            <a:ext cx="2671658" cy="4666933"/>
            <a:chOff x="1062863" y="1079852"/>
            <a:chExt cx="2671658" cy="4666933"/>
          </a:xfrm>
        </p:grpSpPr>
        <p:pic>
          <p:nvPicPr>
            <p:cNvPr id="6" name="Picture 5">
              <a:extLst>
                <a:ext uri="{FF2B5EF4-FFF2-40B4-BE49-F238E27FC236}">
                  <a16:creationId xmlns:a16="http://schemas.microsoft.com/office/drawing/2014/main" id="{10B79437-48A3-B3C5-8D94-11F5ECC24019}"/>
                </a:ext>
              </a:extLst>
            </p:cNvPr>
            <p:cNvPicPr>
              <a:picLocks noChangeAspect="1"/>
            </p:cNvPicPr>
            <p:nvPr/>
          </p:nvPicPr>
          <p:blipFill>
            <a:blip r:embed="rId4"/>
            <a:srcRect/>
            <a:stretch/>
          </p:blipFill>
          <p:spPr>
            <a:xfrm>
              <a:off x="1464121" y="1079852"/>
              <a:ext cx="2270400" cy="4666933"/>
            </a:xfrm>
            <a:prstGeom prst="rect">
              <a:avLst/>
            </a:prstGeom>
            <a:ln w="19050">
              <a:solidFill>
                <a:srgbClr val="002060"/>
              </a:solidFill>
            </a:ln>
          </p:spPr>
        </p:pic>
        <p:sp>
          <p:nvSpPr>
            <p:cNvPr id="5" name="Teardrop 4">
              <a:extLst>
                <a:ext uri="{FF2B5EF4-FFF2-40B4-BE49-F238E27FC236}">
                  <a16:creationId xmlns:a16="http://schemas.microsoft.com/office/drawing/2014/main" id="{5F5EE11A-7834-B00E-627B-443FB6D29532}"/>
                </a:ext>
              </a:extLst>
            </p:cNvPr>
            <p:cNvSpPr/>
            <p:nvPr/>
          </p:nvSpPr>
          <p:spPr>
            <a:xfrm>
              <a:off x="1062863" y="2328821"/>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1</a:t>
              </a:r>
            </a:p>
          </p:txBody>
        </p:sp>
        <p:sp>
          <p:nvSpPr>
            <p:cNvPr id="7" name="Teardrop 6">
              <a:extLst>
                <a:ext uri="{FF2B5EF4-FFF2-40B4-BE49-F238E27FC236}">
                  <a16:creationId xmlns:a16="http://schemas.microsoft.com/office/drawing/2014/main" id="{F23D7059-81B9-3A98-7ADF-7187735AFEEA}"/>
                </a:ext>
              </a:extLst>
            </p:cNvPr>
            <p:cNvSpPr/>
            <p:nvPr/>
          </p:nvSpPr>
          <p:spPr>
            <a:xfrm flipH="1">
              <a:off x="2526984" y="2512757"/>
              <a:ext cx="401258" cy="367873"/>
            </a:xfrm>
            <a:prstGeom prst="teardrop">
              <a:avLst/>
            </a:prstGeom>
            <a:solidFill>
              <a:srgbClr val="002060"/>
            </a:solidFill>
          </p:spPr>
          <p:txBody>
            <a:bodyPr wrap="square" rtlCol="0">
              <a:spAutoFit/>
            </a:bodyPr>
            <a:lstStyle/>
            <a:p>
              <a:r>
                <a:rPr lang="en-US" sz="1100" b="1" dirty="0">
                  <a:solidFill>
                    <a:schemeClr val="bg1"/>
                  </a:solidFill>
                  <a:latin typeface="+mj-lt"/>
                </a:rPr>
                <a:t>2</a:t>
              </a:r>
            </a:p>
          </p:txBody>
        </p:sp>
      </p:grpSp>
    </p:spTree>
    <p:extLst>
      <p:ext uri="{BB962C8B-B14F-4D97-AF65-F5344CB8AC3E}">
        <p14:creationId xmlns:p14="http://schemas.microsoft.com/office/powerpoint/2010/main" val="2879815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189883"/>
            <a:ext cx="10755360" cy="653452"/>
          </a:xfrm>
        </p:spPr>
        <p:txBody>
          <a:bodyPr>
            <a:noAutofit/>
          </a:bodyPr>
          <a:lstStyle/>
          <a:p>
            <a:r>
              <a:rPr lang="en-US" sz="4000" b="1" dirty="0">
                <a:latin typeface="Avenir Black" panose="02000503020000020003" pitchFamily="2" charset="0"/>
              </a:rPr>
              <a:t>NOTIFICATION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8" name="TextBox 7">
            <a:extLst>
              <a:ext uri="{FF2B5EF4-FFF2-40B4-BE49-F238E27FC236}">
                <a16:creationId xmlns:a16="http://schemas.microsoft.com/office/drawing/2014/main" id="{78050005-2CC0-1EC8-CABA-DCD9A9F3F62F}"/>
              </a:ext>
            </a:extLst>
          </p:cNvPr>
          <p:cNvSpPr txBox="1"/>
          <p:nvPr/>
        </p:nvSpPr>
        <p:spPr>
          <a:xfrm>
            <a:off x="5158026" y="2746645"/>
            <a:ext cx="5119268" cy="432414"/>
          </a:xfrm>
          <a:prstGeom prst="rect">
            <a:avLst/>
          </a:prstGeom>
          <a:noFill/>
        </p:spPr>
        <p:txBody>
          <a:bodyPr vert="horz" lIns="0" tIns="45720" rIns="0" bIns="45720" rtlCol="0">
            <a:noAutofit/>
          </a:bodyPr>
          <a:lstStyle>
            <a:defPPr>
              <a:defRPr lang="en-US"/>
            </a:defPPr>
            <a:lvl1pPr indent="0" algn="just">
              <a:buNone/>
              <a:defRPr sz="1400">
                <a:latin typeface="Avenir Book" panose="02000503020000020003" pitchFamily="2" charset="0"/>
              </a:defRPr>
            </a:lvl1pPr>
          </a:lstStyle>
          <a:p>
            <a:r>
              <a:rPr lang="en-US" dirty="0"/>
              <a:t>Pull down the notification to check the DFU service status when the application runs in the </a:t>
            </a:r>
            <a:r>
              <a:rPr lang="en-US"/>
              <a:t>background.</a:t>
            </a:r>
            <a:endParaRPr lang="en-US" dirty="0"/>
          </a:p>
        </p:txBody>
      </p:sp>
      <p:cxnSp>
        <p:nvCxnSpPr>
          <p:cNvPr id="9" name="Straight Arrow Connector 8">
            <a:extLst>
              <a:ext uri="{FF2B5EF4-FFF2-40B4-BE49-F238E27FC236}">
                <a16:creationId xmlns:a16="http://schemas.microsoft.com/office/drawing/2014/main" id="{3B32CA90-7BF2-1EE6-B992-F67C1042B170}"/>
              </a:ext>
            </a:extLst>
          </p:cNvPr>
          <p:cNvCxnSpPr>
            <a:cxnSpLocks/>
            <a:stCxn id="13" idx="3"/>
            <a:endCxn id="8" idx="1"/>
          </p:cNvCxnSpPr>
          <p:nvPr/>
        </p:nvCxnSpPr>
        <p:spPr>
          <a:xfrm>
            <a:off x="4130041" y="2956560"/>
            <a:ext cx="1027985" cy="6292"/>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9377130-8639-0447-9288-6A09639BFA49}"/>
              </a:ext>
            </a:extLst>
          </p:cNvPr>
          <p:cNvPicPr>
            <a:picLocks noChangeAspect="1"/>
          </p:cNvPicPr>
          <p:nvPr/>
        </p:nvPicPr>
        <p:blipFill>
          <a:blip r:embed="rId4"/>
          <a:srcRect/>
          <a:stretch/>
        </p:blipFill>
        <p:spPr>
          <a:xfrm>
            <a:off x="1914707" y="1219751"/>
            <a:ext cx="2270400" cy="4666933"/>
          </a:xfrm>
          <a:prstGeom prst="rect">
            <a:avLst/>
          </a:prstGeom>
          <a:ln w="19050">
            <a:solidFill>
              <a:srgbClr val="002060"/>
            </a:solidFill>
          </a:ln>
        </p:spPr>
      </p:pic>
      <p:sp>
        <p:nvSpPr>
          <p:cNvPr id="13" name="Rectangle 12">
            <a:extLst>
              <a:ext uri="{FF2B5EF4-FFF2-40B4-BE49-F238E27FC236}">
                <a16:creationId xmlns:a16="http://schemas.microsoft.com/office/drawing/2014/main" id="{0A42A8D2-4AE9-83D4-9029-CA7F37C7AB0A}"/>
              </a:ext>
            </a:extLst>
          </p:cNvPr>
          <p:cNvSpPr/>
          <p:nvPr/>
        </p:nvSpPr>
        <p:spPr>
          <a:xfrm>
            <a:off x="1958639" y="2552700"/>
            <a:ext cx="2171402" cy="807719"/>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599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hape, arrow&#10;&#10;Description automatically generated">
            <a:extLst>
              <a:ext uri="{FF2B5EF4-FFF2-40B4-BE49-F238E27FC236}">
                <a16:creationId xmlns:a16="http://schemas.microsoft.com/office/drawing/2014/main" id="{7AC1F0F9-2C0C-B70C-5EB2-538CC0AE40F7}"/>
              </a:ext>
            </a:extLst>
          </p:cNvPr>
          <p:cNvPicPr>
            <a:picLocks noChangeAspect="1"/>
          </p:cNvPicPr>
          <p:nvPr/>
        </p:nvPicPr>
        <p:blipFill>
          <a:blip r:embed="rId2"/>
          <a:stretch>
            <a:fillRect/>
          </a:stretch>
        </p:blipFill>
        <p:spPr>
          <a:xfrm>
            <a:off x="0" y="0"/>
            <a:ext cx="12192000" cy="6857999"/>
          </a:xfrm>
          <a:prstGeom prst="rect">
            <a:avLst/>
          </a:prstGeom>
        </p:spPr>
      </p:pic>
      <p:sp>
        <p:nvSpPr>
          <p:cNvPr id="6" name="Title 5">
            <a:extLst>
              <a:ext uri="{FF2B5EF4-FFF2-40B4-BE49-F238E27FC236}">
                <a16:creationId xmlns:a16="http://schemas.microsoft.com/office/drawing/2014/main" id="{2B871059-DE46-249F-C858-0AF05ED1573E}"/>
              </a:ext>
            </a:extLst>
          </p:cNvPr>
          <p:cNvSpPr>
            <a:spLocks noGrp="1"/>
          </p:cNvSpPr>
          <p:nvPr>
            <p:ph type="ctrTitle"/>
          </p:nvPr>
        </p:nvSpPr>
        <p:spPr>
          <a:xfrm>
            <a:off x="2609398" y="4519270"/>
            <a:ext cx="6973204" cy="1261872"/>
          </a:xfrm>
        </p:spPr>
        <p:txBody>
          <a:bodyPr anchor="ctr">
            <a:normAutofit/>
          </a:bodyPr>
          <a:lstStyle/>
          <a:p>
            <a:r>
              <a:rPr lang="en-US" sz="4800" b="1" dirty="0">
                <a:latin typeface="Avenir Black" panose="02000503020000020003" pitchFamily="2" charset="0"/>
              </a:rPr>
              <a:t>Thank You!</a:t>
            </a:r>
          </a:p>
        </p:txBody>
      </p:sp>
      <p:sp>
        <p:nvSpPr>
          <p:cNvPr id="9" name="TextBox 8">
            <a:extLst>
              <a:ext uri="{FF2B5EF4-FFF2-40B4-BE49-F238E27FC236}">
                <a16:creationId xmlns:a16="http://schemas.microsoft.com/office/drawing/2014/main" id="{AACB1258-58E3-C7D2-5299-447F35429F4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prstClr val="white"/>
                </a:solidFill>
                <a:latin typeface="Avenir Book" panose="02000503020000020003" pitchFamily="2" charset="0"/>
              </a:rPr>
              <a:t>© 2023 Vision Group</a:t>
            </a:r>
          </a:p>
        </p:txBody>
      </p:sp>
    </p:spTree>
    <p:extLst>
      <p:ext uri="{BB962C8B-B14F-4D97-AF65-F5344CB8AC3E}">
        <p14:creationId xmlns:p14="http://schemas.microsoft.com/office/powerpoint/2010/main" val="746132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application&#10;&#10;Description automatically generated">
            <a:extLst>
              <a:ext uri="{FF2B5EF4-FFF2-40B4-BE49-F238E27FC236}">
                <a16:creationId xmlns:a16="http://schemas.microsoft.com/office/drawing/2014/main" id="{7A80E7CD-66AE-40EE-ABA9-70EFC327E1EE}"/>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descr="A picture containing graphical user interface&#10;&#10;Description automatically generated">
            <a:extLst>
              <a:ext uri="{FF2B5EF4-FFF2-40B4-BE49-F238E27FC236}">
                <a16:creationId xmlns:a16="http://schemas.microsoft.com/office/drawing/2014/main" id="{29E8FB77-B866-BF6D-92F9-7C6CE93D2DD6}"/>
              </a:ext>
            </a:extLst>
          </p:cNvPr>
          <p:cNvPicPr>
            <a:picLocks noChangeAspect="1"/>
          </p:cNvPicPr>
          <p:nvPr/>
        </p:nvPicPr>
        <p:blipFill>
          <a:blip r:embed="rId3"/>
          <a:stretch>
            <a:fill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193C9C7E-3194-C2E4-4A6D-7A831166F275}"/>
              </a:ext>
            </a:extLst>
          </p:cNvPr>
          <p:cNvSpPr>
            <a:spLocks noGrp="1"/>
          </p:cNvSpPr>
          <p:nvPr>
            <p:ph idx="1"/>
          </p:nvPr>
        </p:nvSpPr>
        <p:spPr>
          <a:xfrm>
            <a:off x="381534" y="808314"/>
            <a:ext cx="9689223" cy="3855126"/>
          </a:xfrm>
        </p:spPr>
        <p:txBody>
          <a:bodyPr>
            <a:normAutofit/>
          </a:bodyPr>
          <a:lstStyle/>
          <a:p>
            <a:pPr marL="0" indent="0">
              <a:buNone/>
            </a:pPr>
            <a:endParaRPr lang="en-US" sz="1800" dirty="0">
              <a:solidFill>
                <a:srgbClr val="002060"/>
              </a:solidFill>
            </a:endParaRPr>
          </a:p>
          <a:p>
            <a:pPr marL="0" indent="0">
              <a:lnSpc>
                <a:spcPct val="120000"/>
              </a:lnSpc>
              <a:buNone/>
            </a:pPr>
            <a:r>
              <a:rPr lang="en-IN" sz="1800" dirty="0">
                <a:latin typeface="Avenir Book" panose="02000503020000020003" pitchFamily="2" charset="0"/>
              </a:rPr>
              <a:t>As prerequisites for the update process, the following steps need to be taken:</a:t>
            </a:r>
          </a:p>
          <a:p>
            <a:pPr>
              <a:lnSpc>
                <a:spcPct val="120000"/>
              </a:lnSpc>
            </a:pPr>
            <a:r>
              <a:rPr lang="en-IN" sz="1800" dirty="0">
                <a:latin typeface="Avenir Book" panose="02000503020000020003" pitchFamily="2" charset="0"/>
              </a:rPr>
              <a:t>The list of devices should be shared with the Vision Group at </a:t>
            </a:r>
            <a:r>
              <a:rPr lang="en-IN" sz="1800" dirty="0" err="1">
                <a:latin typeface="Avenir Book" panose="02000503020000020003" pitchFamily="2" charset="0"/>
              </a:rPr>
              <a:t>support.iot@visiongroupretail.com</a:t>
            </a:r>
            <a:r>
              <a:rPr lang="en-IN" sz="1800" dirty="0">
                <a:latin typeface="Avenir Book" panose="02000503020000020003" pitchFamily="2" charset="0"/>
              </a:rPr>
              <a:t>.</a:t>
            </a:r>
          </a:p>
          <a:p>
            <a:pPr>
              <a:lnSpc>
                <a:spcPct val="120000"/>
              </a:lnSpc>
            </a:pPr>
            <a:r>
              <a:rPr lang="en-IN" sz="1800" dirty="0">
                <a:latin typeface="Avenir Book" panose="02000503020000020003" pitchFamily="2" charset="0"/>
              </a:rPr>
              <a:t>Ensure that valid user credentials have been received from Vision IoT.</a:t>
            </a:r>
          </a:p>
          <a:p>
            <a:pPr>
              <a:lnSpc>
                <a:spcPct val="120000"/>
              </a:lnSpc>
            </a:pPr>
            <a:r>
              <a:rPr lang="en-IN" sz="1800" dirty="0">
                <a:latin typeface="Avenir Book" panose="02000503020000020003" pitchFamily="2" charset="0"/>
              </a:rPr>
              <a:t>An Android phone is required, which should have an operating system of version 10 or above, and Bluetooth 4.2 or above.</a:t>
            </a:r>
          </a:p>
          <a:p>
            <a:pPr>
              <a:lnSpc>
                <a:spcPct val="120000"/>
              </a:lnSpc>
            </a:pPr>
            <a:r>
              <a:rPr lang="en-IN" sz="1800" dirty="0">
                <a:latin typeface="Avenir Book" panose="02000503020000020003" pitchFamily="2" charset="0"/>
              </a:rPr>
              <a:t>For the DFU process from the application, coolers that have the device installed need to be powered on. Alternatively, the direct device needs to be powered on.</a:t>
            </a:r>
          </a:p>
          <a:p>
            <a:pPr>
              <a:lnSpc>
                <a:spcPct val="120000"/>
              </a:lnSpc>
            </a:pPr>
            <a:r>
              <a:rPr lang="en-IN" sz="1800" dirty="0">
                <a:latin typeface="Avenir Book" panose="02000503020000020003" pitchFamily="2" charset="0"/>
              </a:rPr>
              <a:t>Keep application running nearby devices</a:t>
            </a:r>
          </a:p>
          <a:p>
            <a:pPr marL="0" indent="0">
              <a:buNone/>
            </a:pPr>
            <a:endParaRPr lang="en-US" sz="1800" u="sng" dirty="0">
              <a:solidFill>
                <a:srgbClr val="002060"/>
              </a:solidFill>
            </a:endParaRPr>
          </a:p>
        </p:txBody>
      </p:sp>
      <p:sp>
        <p:nvSpPr>
          <p:cNvPr id="5" name="Title 31">
            <a:extLst>
              <a:ext uri="{FF2B5EF4-FFF2-40B4-BE49-F238E27FC236}">
                <a16:creationId xmlns:a16="http://schemas.microsoft.com/office/drawing/2014/main" id="{244D2A3E-3039-06AE-551F-70CAFB595A2A}"/>
              </a:ext>
            </a:extLst>
          </p:cNvPr>
          <p:cNvSpPr>
            <a:spLocks noGrp="1"/>
          </p:cNvSpPr>
          <p:nvPr>
            <p:ph type="title"/>
          </p:nvPr>
        </p:nvSpPr>
        <p:spPr>
          <a:xfrm>
            <a:off x="368712" y="273359"/>
            <a:ext cx="10755360" cy="653452"/>
          </a:xfrm>
        </p:spPr>
        <p:txBody>
          <a:bodyPr>
            <a:noAutofit/>
          </a:bodyPr>
          <a:lstStyle/>
          <a:p>
            <a:r>
              <a:rPr lang="en-US" sz="4000" b="1" dirty="0">
                <a:latin typeface="Avenir Black" panose="02000503020000020003" pitchFamily="2" charset="0"/>
              </a:rPr>
              <a:t>PREREQUISITE</a:t>
            </a:r>
          </a:p>
        </p:txBody>
      </p:sp>
    </p:spTree>
    <p:extLst>
      <p:ext uri="{BB962C8B-B14F-4D97-AF65-F5344CB8AC3E}">
        <p14:creationId xmlns:p14="http://schemas.microsoft.com/office/powerpoint/2010/main" val="1039826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Autofit/>
          </a:bodyPr>
          <a:lstStyle/>
          <a:p>
            <a:r>
              <a:rPr lang="en-US" sz="4000" b="1" dirty="0">
                <a:latin typeface="Avenir Black" panose="02000503020000020003" pitchFamily="2" charset="0"/>
              </a:rPr>
              <a:t>APPLICATION INSTALLATION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12" name="Content Placeholder 2">
            <a:extLst>
              <a:ext uri="{FF2B5EF4-FFF2-40B4-BE49-F238E27FC236}">
                <a16:creationId xmlns:a16="http://schemas.microsoft.com/office/drawing/2014/main" id="{E9F3FF66-2F41-7856-B32C-83250453A900}"/>
              </a:ext>
            </a:extLst>
          </p:cNvPr>
          <p:cNvSpPr>
            <a:spLocks noGrp="1"/>
          </p:cNvSpPr>
          <p:nvPr>
            <p:ph idx="1"/>
          </p:nvPr>
        </p:nvSpPr>
        <p:spPr>
          <a:xfrm>
            <a:off x="381534" y="895859"/>
            <a:ext cx="11441754" cy="582910"/>
          </a:xfrm>
        </p:spPr>
        <p:txBody>
          <a:bodyPr>
            <a:normAutofit/>
          </a:bodyPr>
          <a:lstStyle/>
          <a:p>
            <a:pPr marL="0" indent="0">
              <a:buNone/>
            </a:pPr>
            <a:r>
              <a:rPr lang="en-US" sz="1800" dirty="0">
                <a:latin typeface="Avenir Book" panose="02000503020000020003" pitchFamily="2" charset="0"/>
              </a:rPr>
              <a:t>Use the links provided from vision group for the “VISION DFU” Application Installation.</a:t>
            </a:r>
          </a:p>
        </p:txBody>
      </p:sp>
      <p:pic>
        <p:nvPicPr>
          <p:cNvPr id="4" name="Picture 3">
            <a:extLst>
              <a:ext uri="{FF2B5EF4-FFF2-40B4-BE49-F238E27FC236}">
                <a16:creationId xmlns:a16="http://schemas.microsoft.com/office/drawing/2014/main" id="{E1D1841D-16D0-8087-4C23-42F50213C1AC}"/>
              </a:ext>
            </a:extLst>
          </p:cNvPr>
          <p:cNvPicPr>
            <a:picLocks noChangeAspect="1"/>
          </p:cNvPicPr>
          <p:nvPr/>
        </p:nvPicPr>
        <p:blipFill>
          <a:blip r:embed="rId4"/>
          <a:srcRect/>
          <a:stretch/>
        </p:blipFill>
        <p:spPr>
          <a:xfrm>
            <a:off x="3837153" y="1664583"/>
            <a:ext cx="1909239" cy="4238268"/>
          </a:xfrm>
          <a:prstGeom prst="rect">
            <a:avLst/>
          </a:prstGeom>
          <a:ln w="19050">
            <a:solidFill>
              <a:srgbClr val="002060"/>
            </a:solidFill>
          </a:ln>
        </p:spPr>
      </p:pic>
      <p:pic>
        <p:nvPicPr>
          <p:cNvPr id="5" name="Picture 4">
            <a:extLst>
              <a:ext uri="{FF2B5EF4-FFF2-40B4-BE49-F238E27FC236}">
                <a16:creationId xmlns:a16="http://schemas.microsoft.com/office/drawing/2014/main" id="{E2ADBFF2-5E41-A7AD-DF7A-94427EFD3666}"/>
              </a:ext>
            </a:extLst>
          </p:cNvPr>
          <p:cNvPicPr>
            <a:picLocks noChangeAspect="1"/>
          </p:cNvPicPr>
          <p:nvPr/>
        </p:nvPicPr>
        <p:blipFill>
          <a:blip r:embed="rId5"/>
          <a:srcRect/>
          <a:stretch/>
        </p:blipFill>
        <p:spPr>
          <a:xfrm>
            <a:off x="749266" y="1692921"/>
            <a:ext cx="1909239" cy="4238268"/>
          </a:xfrm>
          <a:prstGeom prst="rect">
            <a:avLst/>
          </a:prstGeom>
          <a:ln w="19050">
            <a:solidFill>
              <a:srgbClr val="002060"/>
            </a:solidFill>
          </a:ln>
        </p:spPr>
      </p:pic>
      <p:sp>
        <p:nvSpPr>
          <p:cNvPr id="8" name="Rectangle 7">
            <a:extLst>
              <a:ext uri="{FF2B5EF4-FFF2-40B4-BE49-F238E27FC236}">
                <a16:creationId xmlns:a16="http://schemas.microsoft.com/office/drawing/2014/main" id="{AE25D707-E7EB-B322-0DC8-26B7987ECB5E}"/>
              </a:ext>
            </a:extLst>
          </p:cNvPr>
          <p:cNvSpPr/>
          <p:nvPr/>
        </p:nvSpPr>
        <p:spPr>
          <a:xfrm>
            <a:off x="6339016" y="2199538"/>
            <a:ext cx="5758249" cy="3850148"/>
          </a:xfrm>
          <a:prstGeom prst="rect">
            <a:avLst/>
          </a:prstGeom>
          <a:noFill/>
        </p:spPr>
        <p:txBody>
          <a:bodyPr vert="horz" lIns="0" tIns="45720" rIns="0" bIns="45720" rtlCol="0">
            <a:noAutofit/>
          </a:bodyPr>
          <a:lstStyle/>
          <a:p>
            <a:pPr marL="0" indent="0" algn="just">
              <a:buNone/>
            </a:pPr>
            <a:r>
              <a:rPr lang="en-US" sz="1400" dirty="0">
                <a:latin typeface="Avenir Book" panose="02000503020000020003" pitchFamily="2" charset="0"/>
              </a:rPr>
              <a:t>The installation application is compatible only with Smartphones having Android V8.0 and above.</a:t>
            </a:r>
          </a:p>
          <a:p>
            <a:pPr marL="342900" indent="-342900" defTabSz="914400">
              <a:lnSpc>
                <a:spcPct val="90000"/>
              </a:lnSpc>
              <a:buClr>
                <a:schemeClr val="accent1"/>
              </a:buClr>
              <a:buSzPct val="100000"/>
              <a:buFont typeface="+mj-lt"/>
              <a:buAutoNum type="arabicPeriod"/>
            </a:pPr>
            <a:endParaRPr lang="en-US" sz="1600" dirty="0">
              <a:latin typeface="Avenir Book" panose="02000503020000020003" pitchFamily="2" charset="0"/>
            </a:endParaRPr>
          </a:p>
          <a:p>
            <a:pPr marL="342866" indent="-342866" algn="just">
              <a:buFont typeface="+mj-lt"/>
              <a:buAutoNum type="arabicPeriod"/>
            </a:pPr>
            <a:r>
              <a:rPr lang="en-US" sz="1400" dirty="0">
                <a:latin typeface="Avenir Book" panose="02000503020000020003" pitchFamily="2" charset="0"/>
              </a:rPr>
              <a:t>Open Vision DFU Application.</a:t>
            </a:r>
          </a:p>
          <a:p>
            <a:pPr marL="342866" indent="-342866" algn="just">
              <a:buFont typeface="+mj-lt"/>
              <a:buAutoNum type="arabicPeriod"/>
            </a:pPr>
            <a:endParaRPr lang="en-US" sz="1400" dirty="0">
              <a:latin typeface="Avenir Book" panose="02000503020000020003" pitchFamily="2" charset="0"/>
            </a:endParaRPr>
          </a:p>
          <a:p>
            <a:pPr marL="342866" indent="-342866" algn="just">
              <a:buFont typeface="+mj-lt"/>
              <a:buAutoNum type="arabicPeriod"/>
            </a:pPr>
            <a:r>
              <a:rPr lang="en-US" sz="1400" dirty="0">
                <a:latin typeface="Avenir Book" panose="02000503020000020003" pitchFamily="2" charset="0"/>
              </a:rPr>
              <a:t>Login in the application using the credentials provided by your administrator – after successful login, the user will be directed to the DFU screen.</a:t>
            </a:r>
          </a:p>
          <a:p>
            <a:pPr marL="342866" indent="-342866" algn="just">
              <a:buFont typeface="+mj-lt"/>
              <a:buAutoNum type="arabicPeriod"/>
            </a:pPr>
            <a:endParaRPr lang="en-US" sz="1400" dirty="0">
              <a:latin typeface="Avenir Book" panose="02000503020000020003" pitchFamily="2" charset="0"/>
            </a:endParaRPr>
          </a:p>
          <a:p>
            <a:pPr marL="342866" indent="-342866" algn="just">
              <a:buFont typeface="+mj-lt"/>
              <a:buAutoNum type="arabicPeriod"/>
            </a:pPr>
            <a:endParaRPr lang="en-US" sz="1400" dirty="0">
              <a:latin typeface="Avenir Book" panose="02000503020000020003" pitchFamily="2" charset="0"/>
            </a:endParaRPr>
          </a:p>
          <a:p>
            <a:r>
              <a:rPr lang="en-US" sz="1400" dirty="0">
                <a:latin typeface="Avenir Book" panose="02000503020000020003" pitchFamily="2" charset="0"/>
              </a:rPr>
              <a:t>Note:</a:t>
            </a:r>
          </a:p>
          <a:p>
            <a:pPr marL="285750" indent="-285750">
              <a:buFont typeface="Arial" panose="020B0604020202020204" pitchFamily="34" charset="0"/>
              <a:buChar char="•"/>
            </a:pPr>
            <a:r>
              <a:rPr lang="en-IN" sz="1400" dirty="0">
                <a:latin typeface="Avenir Book" panose="02000503020000020003" pitchFamily="2" charset="0"/>
              </a:rPr>
              <a:t>Ensure that the previous version is removed before installing each new version.</a:t>
            </a:r>
          </a:p>
          <a:p>
            <a:pPr marL="285750" indent="-285750">
              <a:buFont typeface="Arial" panose="020B0604020202020204" pitchFamily="34" charset="0"/>
              <a:buChar char="•"/>
            </a:pPr>
            <a:r>
              <a:rPr lang="en-US" sz="1400" dirty="0">
                <a:latin typeface="Avenir Book" panose="02000503020000020003" pitchFamily="2" charset="0"/>
              </a:rPr>
              <a:t>Please ensure Bluetooth and mobile Wi-Fi or Mobile Data are ON the device.</a:t>
            </a:r>
          </a:p>
        </p:txBody>
      </p:sp>
    </p:spTree>
    <p:extLst>
      <p:ext uri="{BB962C8B-B14F-4D97-AF65-F5344CB8AC3E}">
        <p14:creationId xmlns:p14="http://schemas.microsoft.com/office/powerpoint/2010/main" val="2442827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273359"/>
            <a:ext cx="10755360" cy="653452"/>
          </a:xfrm>
        </p:spPr>
        <p:txBody>
          <a:bodyPr>
            <a:normAutofit/>
          </a:bodyPr>
          <a:lstStyle/>
          <a:p>
            <a:r>
              <a:rPr lang="en-US" sz="3600" b="1" dirty="0">
                <a:solidFill>
                  <a:srgbClr val="002060"/>
                </a:solidFill>
                <a:latin typeface="Avenir Black" panose="02000503020000020003" pitchFamily="2" charset="0"/>
              </a:rPr>
              <a:t>APPLICATION PERMISSION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13" name="Content Placeholder 2">
            <a:extLst>
              <a:ext uri="{FF2B5EF4-FFF2-40B4-BE49-F238E27FC236}">
                <a16:creationId xmlns:a16="http://schemas.microsoft.com/office/drawing/2014/main" id="{D45A0DE1-7683-16A2-A047-C7AD5293CFA3}"/>
              </a:ext>
            </a:extLst>
          </p:cNvPr>
          <p:cNvSpPr>
            <a:spLocks noGrp="1"/>
          </p:cNvSpPr>
          <p:nvPr>
            <p:ph idx="1"/>
          </p:nvPr>
        </p:nvSpPr>
        <p:spPr>
          <a:xfrm>
            <a:off x="413570" y="807720"/>
            <a:ext cx="11565070" cy="5898101"/>
          </a:xfrm>
        </p:spPr>
        <p:txBody>
          <a:bodyPr>
            <a:normAutofit/>
          </a:bodyPr>
          <a:lstStyle/>
          <a:p>
            <a:pPr marL="0" indent="0">
              <a:buNone/>
            </a:pPr>
            <a:r>
              <a:rPr lang="en-US" sz="1800" dirty="0">
                <a:latin typeface="Avenir Book" panose="02000503020000020003" pitchFamily="2" charset="0"/>
              </a:rPr>
              <a:t>After initial installation and launch, the Application will ask for permission to access.</a:t>
            </a:r>
          </a:p>
          <a:p>
            <a:pPr marL="0" indent="0">
              <a:buNone/>
            </a:pPr>
            <a:endParaRPr lang="en-US" sz="1800" dirty="0">
              <a:solidFill>
                <a:srgbClr val="002060"/>
              </a:solidFill>
            </a:endParaRPr>
          </a:p>
        </p:txBody>
      </p:sp>
      <p:sp>
        <p:nvSpPr>
          <p:cNvPr id="14" name="TextBox 13">
            <a:extLst>
              <a:ext uri="{FF2B5EF4-FFF2-40B4-BE49-F238E27FC236}">
                <a16:creationId xmlns:a16="http://schemas.microsoft.com/office/drawing/2014/main" id="{670FE807-737B-66AB-D429-D7E08AF8A067}"/>
              </a:ext>
            </a:extLst>
          </p:cNvPr>
          <p:cNvSpPr txBox="1"/>
          <p:nvPr/>
        </p:nvSpPr>
        <p:spPr>
          <a:xfrm>
            <a:off x="6646369" y="3888131"/>
            <a:ext cx="5377129" cy="1600438"/>
          </a:xfrm>
          <a:prstGeom prst="rect">
            <a:avLst/>
          </a:prstGeom>
          <a:noFill/>
        </p:spPr>
        <p:txBody>
          <a:bodyPr wrap="square">
            <a:spAutoFit/>
          </a:bodyPr>
          <a:lstStyle>
            <a:defPPr>
              <a:defRPr lang="en-US"/>
            </a:defPPr>
            <a:lvl1pPr algn="just">
              <a:defRPr sz="1400" b="1">
                <a:solidFill>
                  <a:schemeClr val="bg1"/>
                </a:solidFill>
                <a:latin typeface="+mj-lt"/>
              </a:defRPr>
            </a:lvl1pPr>
          </a:lstStyle>
          <a:p>
            <a:pPr algn="l">
              <a:buFont typeface="+mj-lt"/>
              <a:buAutoNum type="arabicPeriod"/>
            </a:pPr>
            <a:r>
              <a:rPr lang="en-IN" b="0" dirty="0">
                <a:solidFill>
                  <a:schemeClr val="tx1"/>
                </a:solidFill>
                <a:latin typeface="Avenir Book" panose="02000503020000020003" pitchFamily="2" charset="0"/>
              </a:rPr>
              <a:t> Location (necessary to find beacons), select ‘Allow While Using App’ according to your handset’s OS.</a:t>
            </a:r>
          </a:p>
          <a:p>
            <a:pPr algn="l">
              <a:buFont typeface="+mj-lt"/>
              <a:buAutoNum type="arabicPeriod"/>
            </a:pPr>
            <a:r>
              <a:rPr lang="en-IN" b="0" dirty="0">
                <a:solidFill>
                  <a:schemeClr val="tx1"/>
                </a:solidFill>
                <a:latin typeface="Avenir Book" panose="02000503020000020003" pitchFamily="2" charset="0"/>
              </a:rPr>
              <a:t>Navigate to your phone’s settings, then to ‘App Permissions’, and then to ‘Location’. Ensure the ‘Allow Location Access’ option is set to ‘Always’.</a:t>
            </a:r>
          </a:p>
          <a:p>
            <a:pPr algn="l">
              <a:buFont typeface="+mj-lt"/>
              <a:buAutoNum type="arabicPeriod"/>
            </a:pPr>
            <a:r>
              <a:rPr lang="en-IN" b="0" dirty="0">
                <a:solidFill>
                  <a:schemeClr val="tx1"/>
                </a:solidFill>
                <a:latin typeface="Avenir Book" panose="02000503020000020003" pitchFamily="2" charset="0"/>
              </a:rPr>
              <a:t>Similarly, other permissions such as File and Media, Camera, and Nearby Device should also be allowed.</a:t>
            </a:r>
          </a:p>
        </p:txBody>
      </p:sp>
      <p:pic>
        <p:nvPicPr>
          <p:cNvPr id="15" name="Picture 14">
            <a:extLst>
              <a:ext uri="{FF2B5EF4-FFF2-40B4-BE49-F238E27FC236}">
                <a16:creationId xmlns:a16="http://schemas.microsoft.com/office/drawing/2014/main" id="{BF8FD9C5-2FB3-3EF2-3AD0-55106521606F}"/>
              </a:ext>
            </a:extLst>
          </p:cNvPr>
          <p:cNvPicPr>
            <a:picLocks noChangeAspect="1"/>
          </p:cNvPicPr>
          <p:nvPr/>
        </p:nvPicPr>
        <p:blipFill>
          <a:blip r:embed="rId4"/>
          <a:srcRect/>
          <a:stretch/>
        </p:blipFill>
        <p:spPr>
          <a:xfrm>
            <a:off x="3678118" y="1552933"/>
            <a:ext cx="1932655" cy="4290248"/>
          </a:xfrm>
          <a:prstGeom prst="rect">
            <a:avLst/>
          </a:prstGeom>
          <a:ln w="19050">
            <a:solidFill>
              <a:srgbClr val="002060"/>
            </a:solidFill>
          </a:ln>
        </p:spPr>
      </p:pic>
      <p:pic>
        <p:nvPicPr>
          <p:cNvPr id="16" name="Picture 15">
            <a:extLst>
              <a:ext uri="{FF2B5EF4-FFF2-40B4-BE49-F238E27FC236}">
                <a16:creationId xmlns:a16="http://schemas.microsoft.com/office/drawing/2014/main" id="{8A714821-4E0E-BFB4-B6A8-2E830CE2D70B}"/>
              </a:ext>
            </a:extLst>
          </p:cNvPr>
          <p:cNvPicPr>
            <a:picLocks noChangeAspect="1"/>
          </p:cNvPicPr>
          <p:nvPr/>
        </p:nvPicPr>
        <p:blipFill>
          <a:blip r:embed="rId5"/>
          <a:srcRect/>
          <a:stretch/>
        </p:blipFill>
        <p:spPr>
          <a:xfrm>
            <a:off x="709868" y="1552933"/>
            <a:ext cx="1932655" cy="4290248"/>
          </a:xfrm>
          <a:prstGeom prst="rect">
            <a:avLst/>
          </a:prstGeom>
          <a:ln w="19050">
            <a:solidFill>
              <a:srgbClr val="002060"/>
            </a:solidFill>
          </a:ln>
        </p:spPr>
      </p:pic>
      <p:sp>
        <p:nvSpPr>
          <p:cNvPr id="17" name="TextBox 16">
            <a:extLst>
              <a:ext uri="{FF2B5EF4-FFF2-40B4-BE49-F238E27FC236}">
                <a16:creationId xmlns:a16="http://schemas.microsoft.com/office/drawing/2014/main" id="{E020FE7C-CAA1-DB62-2578-5C25EFA9A615}"/>
              </a:ext>
            </a:extLst>
          </p:cNvPr>
          <p:cNvSpPr txBox="1"/>
          <p:nvPr/>
        </p:nvSpPr>
        <p:spPr>
          <a:xfrm>
            <a:off x="6646368" y="1768006"/>
            <a:ext cx="4835763" cy="1680204"/>
          </a:xfrm>
          <a:prstGeom prst="rect">
            <a:avLst/>
          </a:prstGeom>
          <a:noFill/>
        </p:spPr>
        <p:txBody>
          <a:bodyPr wrap="square">
            <a:spAutoFit/>
          </a:bodyPr>
          <a:lstStyle>
            <a:defPPr>
              <a:defRPr lang="en-US"/>
            </a:defPPr>
            <a:lvl1pPr algn="ctr">
              <a:lnSpc>
                <a:spcPct val="150000"/>
              </a:lnSpc>
              <a:defRPr sz="1400" b="0">
                <a:latin typeface="Avenir Book" panose="02000503020000020003" pitchFamily="2" charset="0"/>
              </a:defRPr>
            </a:lvl1pPr>
          </a:lstStyle>
          <a:p>
            <a:pPr algn="l"/>
            <a:r>
              <a:rPr lang="en-US" dirty="0"/>
              <a:t>Following Access Required : </a:t>
            </a:r>
          </a:p>
          <a:p>
            <a:pPr algn="l"/>
            <a:r>
              <a:rPr lang="en-US" dirty="0"/>
              <a:t>Camera Permission</a:t>
            </a:r>
          </a:p>
          <a:p>
            <a:pPr algn="l"/>
            <a:r>
              <a:rPr lang="en-US" dirty="0"/>
              <a:t>File and Media Permission</a:t>
            </a:r>
          </a:p>
          <a:p>
            <a:pPr algn="l"/>
            <a:r>
              <a:rPr lang="en-US" dirty="0"/>
              <a:t>Location Permission,</a:t>
            </a:r>
          </a:p>
          <a:p>
            <a:pPr algn="l"/>
            <a:r>
              <a:rPr lang="en-US" dirty="0"/>
              <a:t>Nearby Device Permission</a:t>
            </a:r>
          </a:p>
        </p:txBody>
      </p:sp>
    </p:spTree>
    <p:extLst>
      <p:ext uri="{BB962C8B-B14F-4D97-AF65-F5344CB8AC3E}">
        <p14:creationId xmlns:p14="http://schemas.microsoft.com/office/powerpoint/2010/main" val="2147235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246792" y="151083"/>
            <a:ext cx="10755360" cy="653452"/>
          </a:xfrm>
        </p:spPr>
        <p:txBody>
          <a:bodyPr>
            <a:noAutofit/>
          </a:bodyPr>
          <a:lstStyle/>
          <a:p>
            <a:r>
              <a:rPr lang="en-US" sz="4000" b="1" dirty="0">
                <a:latin typeface="Avenir Black" panose="02000503020000020003" pitchFamily="2" charset="0"/>
              </a:rPr>
              <a:t>LOGIN</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3" name="Content Placeholder 2">
            <a:extLst>
              <a:ext uri="{FF2B5EF4-FFF2-40B4-BE49-F238E27FC236}">
                <a16:creationId xmlns:a16="http://schemas.microsoft.com/office/drawing/2014/main" id="{CD558142-69B2-D538-8FFA-9E3CC882DCCC}"/>
              </a:ext>
            </a:extLst>
          </p:cNvPr>
          <p:cNvSpPr>
            <a:spLocks noGrp="1"/>
          </p:cNvSpPr>
          <p:nvPr>
            <p:ph idx="1"/>
          </p:nvPr>
        </p:nvSpPr>
        <p:spPr>
          <a:xfrm>
            <a:off x="276708" y="691712"/>
            <a:ext cx="11320368" cy="653452"/>
          </a:xfrm>
        </p:spPr>
        <p:txBody>
          <a:bodyPr>
            <a:noAutofit/>
          </a:bodyPr>
          <a:lstStyle/>
          <a:p>
            <a:pPr marL="0" indent="0" algn="just">
              <a:buNone/>
            </a:pPr>
            <a:r>
              <a:rPr lang="en-US" sz="1800" dirty="0">
                <a:latin typeface="Avenir Book" panose="02000503020000020003" pitchFamily="2" charset="0"/>
              </a:rPr>
              <a:t>Open the Application, and the application will redirect to the Login Page. </a:t>
            </a:r>
          </a:p>
          <a:p>
            <a:pPr marL="0" indent="0" algn="just">
              <a:buNone/>
            </a:pPr>
            <a:r>
              <a:rPr lang="en-US" sz="1800" dirty="0">
                <a:latin typeface="Avenir Book" panose="02000503020000020003" pitchFamily="2" charset="0"/>
              </a:rPr>
              <a:t>Select the server from the server list and log in with valid Credentials.</a:t>
            </a:r>
          </a:p>
          <a:p>
            <a:pPr marL="0" indent="0" algn="just">
              <a:buNone/>
            </a:pPr>
            <a:r>
              <a:rPr lang="en-US" sz="1800" dirty="0">
                <a:latin typeface="Avenir Book" panose="02000503020000020003" pitchFamily="2" charset="0"/>
              </a:rPr>
              <a:t>Choose Server:[Vision IOT] </a:t>
            </a:r>
          </a:p>
          <a:p>
            <a:pPr marL="0" indent="0" algn="just">
              <a:buNone/>
            </a:pPr>
            <a:endParaRPr lang="en-MY" sz="1800" dirty="0"/>
          </a:p>
        </p:txBody>
      </p:sp>
      <p:sp>
        <p:nvSpPr>
          <p:cNvPr id="4" name="TextBox 3">
            <a:extLst>
              <a:ext uri="{FF2B5EF4-FFF2-40B4-BE49-F238E27FC236}">
                <a16:creationId xmlns:a16="http://schemas.microsoft.com/office/drawing/2014/main" id="{80B04425-4075-1F56-BC59-0D4386B4AFF1}"/>
              </a:ext>
            </a:extLst>
          </p:cNvPr>
          <p:cNvSpPr txBox="1"/>
          <p:nvPr/>
        </p:nvSpPr>
        <p:spPr>
          <a:xfrm>
            <a:off x="7546498" y="2575734"/>
            <a:ext cx="4142582" cy="1973951"/>
          </a:xfrm>
          <a:prstGeom prst="rect">
            <a:avLst/>
          </a:prstGeom>
          <a:noFill/>
        </p:spPr>
        <p:txBody>
          <a:bodyPr vert="horz" lIns="0" tIns="45720" rIns="0" bIns="45720" rtlCol="0">
            <a:noAutofit/>
          </a:bodyPr>
          <a:lstStyle>
            <a:defPPr>
              <a:defRPr lang="en-US"/>
            </a:defPPr>
            <a:lvl1pPr indent="0" algn="just">
              <a:buNone/>
              <a:defRPr sz="1400">
                <a:latin typeface="Avenir Book" panose="02000503020000020003" pitchFamily="2" charset="0"/>
              </a:defRPr>
            </a:lvl1pPr>
          </a:lstStyle>
          <a:p>
            <a:r>
              <a:rPr lang="en-US" dirty="0"/>
              <a:t>Bluetooth also should be enabled as well as location services.</a:t>
            </a:r>
          </a:p>
          <a:p>
            <a:endParaRPr lang="en-US" dirty="0"/>
          </a:p>
          <a:p>
            <a:r>
              <a:rPr lang="en-US" dirty="0"/>
              <a:t>The application requires an internet connection for initial login. </a:t>
            </a:r>
          </a:p>
          <a:p>
            <a:endParaRPr lang="en-US" dirty="0"/>
          </a:p>
          <a:p>
            <a:r>
              <a:rPr lang="en-US" dirty="0"/>
              <a:t>After the initial log-in the application can work in Offline mode provided that the same username &amp; and password as the one in the online login is used.</a:t>
            </a:r>
          </a:p>
          <a:p>
            <a:endParaRPr lang="en-US" dirty="0"/>
          </a:p>
        </p:txBody>
      </p:sp>
      <p:pic>
        <p:nvPicPr>
          <p:cNvPr id="5" name="Picture 4">
            <a:extLst>
              <a:ext uri="{FF2B5EF4-FFF2-40B4-BE49-F238E27FC236}">
                <a16:creationId xmlns:a16="http://schemas.microsoft.com/office/drawing/2014/main" id="{1B9E5FC7-9E90-9EFE-30F9-C86D641F08C8}"/>
              </a:ext>
            </a:extLst>
          </p:cNvPr>
          <p:cNvPicPr>
            <a:picLocks noChangeAspect="1"/>
          </p:cNvPicPr>
          <p:nvPr/>
        </p:nvPicPr>
        <p:blipFill>
          <a:blip r:embed="rId4"/>
          <a:srcRect/>
          <a:stretch/>
        </p:blipFill>
        <p:spPr>
          <a:xfrm>
            <a:off x="499914" y="1746110"/>
            <a:ext cx="1840004" cy="4268555"/>
          </a:xfrm>
          <a:prstGeom prst="rect">
            <a:avLst/>
          </a:prstGeom>
          <a:ln w="19050">
            <a:solidFill>
              <a:srgbClr val="002060"/>
            </a:solidFill>
          </a:ln>
        </p:spPr>
      </p:pic>
      <p:pic>
        <p:nvPicPr>
          <p:cNvPr id="6" name="Picture 5">
            <a:extLst>
              <a:ext uri="{FF2B5EF4-FFF2-40B4-BE49-F238E27FC236}">
                <a16:creationId xmlns:a16="http://schemas.microsoft.com/office/drawing/2014/main" id="{663FD4E7-330C-5B66-9A0E-D95A0C33A53E}"/>
              </a:ext>
            </a:extLst>
          </p:cNvPr>
          <p:cNvPicPr>
            <a:picLocks noChangeAspect="1"/>
          </p:cNvPicPr>
          <p:nvPr/>
        </p:nvPicPr>
        <p:blipFill>
          <a:blip r:embed="rId5"/>
          <a:srcRect/>
          <a:stretch/>
        </p:blipFill>
        <p:spPr>
          <a:xfrm>
            <a:off x="2839832" y="1746110"/>
            <a:ext cx="1978760" cy="4268554"/>
          </a:xfrm>
          <a:prstGeom prst="rect">
            <a:avLst/>
          </a:prstGeom>
          <a:ln w="19050">
            <a:solidFill>
              <a:srgbClr val="002060"/>
            </a:solidFill>
          </a:ln>
        </p:spPr>
      </p:pic>
      <p:pic>
        <p:nvPicPr>
          <p:cNvPr id="7" name="Picture 6">
            <a:extLst>
              <a:ext uri="{FF2B5EF4-FFF2-40B4-BE49-F238E27FC236}">
                <a16:creationId xmlns:a16="http://schemas.microsoft.com/office/drawing/2014/main" id="{218D06C7-1A49-F5FF-952E-7ED37A4D7643}"/>
              </a:ext>
            </a:extLst>
          </p:cNvPr>
          <p:cNvPicPr>
            <a:picLocks noChangeAspect="1"/>
          </p:cNvPicPr>
          <p:nvPr/>
        </p:nvPicPr>
        <p:blipFill>
          <a:blip r:embed="rId6"/>
          <a:srcRect/>
          <a:stretch/>
        </p:blipFill>
        <p:spPr>
          <a:xfrm>
            <a:off x="5193165" y="1746110"/>
            <a:ext cx="1978760" cy="4268554"/>
          </a:xfrm>
          <a:prstGeom prst="rect">
            <a:avLst/>
          </a:prstGeom>
          <a:ln w="19050">
            <a:solidFill>
              <a:srgbClr val="002060"/>
            </a:solidFill>
          </a:ln>
        </p:spPr>
      </p:pic>
      <p:sp>
        <p:nvSpPr>
          <p:cNvPr id="9" name="TextBox 8">
            <a:extLst>
              <a:ext uri="{FF2B5EF4-FFF2-40B4-BE49-F238E27FC236}">
                <a16:creationId xmlns:a16="http://schemas.microsoft.com/office/drawing/2014/main" id="{3D673983-00E2-D439-6C4B-503F925D4230}"/>
              </a:ext>
            </a:extLst>
          </p:cNvPr>
          <p:cNvSpPr txBox="1"/>
          <p:nvPr/>
        </p:nvSpPr>
        <p:spPr>
          <a:xfrm>
            <a:off x="7337226" y="5437583"/>
            <a:ext cx="4854774" cy="577081"/>
          </a:xfrm>
          <a:prstGeom prst="rect">
            <a:avLst/>
          </a:prstGeom>
          <a:noFill/>
        </p:spPr>
        <p:txBody>
          <a:bodyPr wrap="square">
            <a:spAutoFit/>
          </a:bodyPr>
          <a:lstStyle/>
          <a:p>
            <a:r>
              <a:rPr lang="en-US" sz="1050" dirty="0"/>
              <a:t>Minimum device requirements – Device Has 4 GB and Up RAM at least and Bluetooth Version 4.2 and above.</a:t>
            </a:r>
          </a:p>
          <a:p>
            <a:r>
              <a:rPr lang="en-US" sz="1050" dirty="0"/>
              <a:t>Minimum OS version is 10.0 and Above.</a:t>
            </a:r>
          </a:p>
        </p:txBody>
      </p:sp>
    </p:spTree>
    <p:extLst>
      <p:ext uri="{BB962C8B-B14F-4D97-AF65-F5344CB8AC3E}">
        <p14:creationId xmlns:p14="http://schemas.microsoft.com/office/powerpoint/2010/main" val="2713670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0" name="Title 31">
            <a:extLst>
              <a:ext uri="{FF2B5EF4-FFF2-40B4-BE49-F238E27FC236}">
                <a16:creationId xmlns:a16="http://schemas.microsoft.com/office/drawing/2014/main" id="{11F18C35-584A-A60C-93EA-02C032004666}"/>
              </a:ext>
            </a:extLst>
          </p:cNvPr>
          <p:cNvSpPr>
            <a:spLocks noGrp="1"/>
          </p:cNvSpPr>
          <p:nvPr>
            <p:ph type="title"/>
          </p:nvPr>
        </p:nvSpPr>
        <p:spPr>
          <a:xfrm>
            <a:off x="368712" y="189883"/>
            <a:ext cx="10755360" cy="653452"/>
          </a:xfrm>
        </p:spPr>
        <p:txBody>
          <a:bodyPr>
            <a:noAutofit/>
          </a:bodyPr>
          <a:lstStyle/>
          <a:p>
            <a:r>
              <a:rPr lang="en-US" sz="4000" b="1" dirty="0">
                <a:latin typeface="Avenir Black" panose="02000503020000020003" pitchFamily="2" charset="0"/>
              </a:rPr>
              <a:t>DFU PROCESS</a:t>
            </a:r>
          </a:p>
        </p:txBody>
      </p:sp>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grpSp>
        <p:nvGrpSpPr>
          <p:cNvPr id="23" name="Group 22">
            <a:extLst>
              <a:ext uri="{FF2B5EF4-FFF2-40B4-BE49-F238E27FC236}">
                <a16:creationId xmlns:a16="http://schemas.microsoft.com/office/drawing/2014/main" id="{7B7BBB5A-AE8C-5388-2D4C-7D45B220FC0F}"/>
              </a:ext>
            </a:extLst>
          </p:cNvPr>
          <p:cNvGrpSpPr/>
          <p:nvPr/>
        </p:nvGrpSpPr>
        <p:grpSpPr>
          <a:xfrm>
            <a:off x="897783" y="1445916"/>
            <a:ext cx="2116764" cy="4496909"/>
            <a:chOff x="1964605" y="1496265"/>
            <a:chExt cx="2270400" cy="4898884"/>
          </a:xfrm>
        </p:grpSpPr>
        <p:pic>
          <p:nvPicPr>
            <p:cNvPr id="24" name="Picture 23">
              <a:extLst>
                <a:ext uri="{FF2B5EF4-FFF2-40B4-BE49-F238E27FC236}">
                  <a16:creationId xmlns:a16="http://schemas.microsoft.com/office/drawing/2014/main" id="{1AE470FA-060B-B392-05F5-4281D0822F0E}"/>
                </a:ext>
              </a:extLst>
            </p:cNvPr>
            <p:cNvPicPr>
              <a:picLocks noChangeAspect="1"/>
            </p:cNvPicPr>
            <p:nvPr/>
          </p:nvPicPr>
          <p:blipFill>
            <a:blip r:embed="rId4"/>
            <a:srcRect/>
            <a:stretch/>
          </p:blipFill>
          <p:spPr>
            <a:xfrm>
              <a:off x="1964605" y="1496265"/>
              <a:ext cx="2270400" cy="4898884"/>
            </a:xfrm>
            <a:prstGeom prst="rect">
              <a:avLst/>
            </a:prstGeom>
            <a:ln w="19050">
              <a:solidFill>
                <a:srgbClr val="002060"/>
              </a:solidFill>
            </a:ln>
          </p:spPr>
        </p:pic>
        <p:sp>
          <p:nvSpPr>
            <p:cNvPr id="25" name="Rectangle 24">
              <a:extLst>
                <a:ext uri="{FF2B5EF4-FFF2-40B4-BE49-F238E27FC236}">
                  <a16:creationId xmlns:a16="http://schemas.microsoft.com/office/drawing/2014/main" id="{E08EE571-74F1-0FFA-D90B-EB5AAC3D6FB4}"/>
                </a:ext>
              </a:extLst>
            </p:cNvPr>
            <p:cNvSpPr/>
            <p:nvPr/>
          </p:nvSpPr>
          <p:spPr>
            <a:xfrm>
              <a:off x="1964605" y="2153651"/>
              <a:ext cx="2270400" cy="359512"/>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21C3E3BD-4570-447B-5943-64EB609AF0FA}"/>
              </a:ext>
            </a:extLst>
          </p:cNvPr>
          <p:cNvGrpSpPr/>
          <p:nvPr/>
        </p:nvGrpSpPr>
        <p:grpSpPr>
          <a:xfrm>
            <a:off x="3676149" y="1445916"/>
            <a:ext cx="2116764" cy="4496908"/>
            <a:chOff x="1964605" y="1496265"/>
            <a:chExt cx="2270400" cy="4898884"/>
          </a:xfrm>
        </p:grpSpPr>
        <p:pic>
          <p:nvPicPr>
            <p:cNvPr id="27" name="Picture 26">
              <a:extLst>
                <a:ext uri="{FF2B5EF4-FFF2-40B4-BE49-F238E27FC236}">
                  <a16:creationId xmlns:a16="http://schemas.microsoft.com/office/drawing/2014/main" id="{C3F4D9A0-14EB-9BDB-4837-868A1F933C65}"/>
                </a:ext>
              </a:extLst>
            </p:cNvPr>
            <p:cNvPicPr>
              <a:picLocks noChangeAspect="1"/>
            </p:cNvPicPr>
            <p:nvPr/>
          </p:nvPicPr>
          <p:blipFill>
            <a:blip r:embed="rId5"/>
            <a:srcRect/>
            <a:stretch/>
          </p:blipFill>
          <p:spPr>
            <a:xfrm>
              <a:off x="1964605" y="1496265"/>
              <a:ext cx="2270400" cy="4898884"/>
            </a:xfrm>
            <a:prstGeom prst="rect">
              <a:avLst/>
            </a:prstGeom>
            <a:ln w="19050">
              <a:solidFill>
                <a:srgbClr val="002060"/>
              </a:solidFill>
            </a:ln>
          </p:spPr>
        </p:pic>
        <p:sp>
          <p:nvSpPr>
            <p:cNvPr id="28" name="Rectangle 27">
              <a:extLst>
                <a:ext uri="{FF2B5EF4-FFF2-40B4-BE49-F238E27FC236}">
                  <a16:creationId xmlns:a16="http://schemas.microsoft.com/office/drawing/2014/main" id="{F770B91A-9FC5-48D4-5DDB-DAF178FDAFCA}"/>
                </a:ext>
              </a:extLst>
            </p:cNvPr>
            <p:cNvSpPr/>
            <p:nvPr/>
          </p:nvSpPr>
          <p:spPr>
            <a:xfrm>
              <a:off x="1964605" y="2154828"/>
              <a:ext cx="2270400" cy="37155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C6A02F95-C0AE-35EF-A37A-CAEC3C8582ED}"/>
              </a:ext>
            </a:extLst>
          </p:cNvPr>
          <p:cNvGrpSpPr/>
          <p:nvPr/>
        </p:nvGrpSpPr>
        <p:grpSpPr>
          <a:xfrm>
            <a:off x="6454514" y="1445916"/>
            <a:ext cx="2116764" cy="4496908"/>
            <a:chOff x="1964605" y="1496265"/>
            <a:chExt cx="2270400" cy="4898884"/>
          </a:xfrm>
        </p:grpSpPr>
        <p:pic>
          <p:nvPicPr>
            <p:cNvPr id="30" name="Picture 29">
              <a:extLst>
                <a:ext uri="{FF2B5EF4-FFF2-40B4-BE49-F238E27FC236}">
                  <a16:creationId xmlns:a16="http://schemas.microsoft.com/office/drawing/2014/main" id="{E712859A-8127-2268-66D9-924FF7367BEE}"/>
                </a:ext>
              </a:extLst>
            </p:cNvPr>
            <p:cNvPicPr>
              <a:picLocks noChangeAspect="1"/>
            </p:cNvPicPr>
            <p:nvPr/>
          </p:nvPicPr>
          <p:blipFill>
            <a:blip r:embed="rId6"/>
            <a:srcRect/>
            <a:stretch/>
          </p:blipFill>
          <p:spPr>
            <a:xfrm>
              <a:off x="1964605" y="1496265"/>
              <a:ext cx="2270400" cy="4898884"/>
            </a:xfrm>
            <a:prstGeom prst="rect">
              <a:avLst/>
            </a:prstGeom>
            <a:ln w="19050">
              <a:solidFill>
                <a:srgbClr val="002060"/>
              </a:solidFill>
            </a:ln>
          </p:spPr>
        </p:pic>
        <p:sp>
          <p:nvSpPr>
            <p:cNvPr id="31" name="Rectangle 30">
              <a:extLst>
                <a:ext uri="{FF2B5EF4-FFF2-40B4-BE49-F238E27FC236}">
                  <a16:creationId xmlns:a16="http://schemas.microsoft.com/office/drawing/2014/main" id="{7C4FC83B-0250-E6DE-1AC3-C587778A3A03}"/>
                </a:ext>
              </a:extLst>
            </p:cNvPr>
            <p:cNvSpPr/>
            <p:nvPr/>
          </p:nvSpPr>
          <p:spPr>
            <a:xfrm>
              <a:off x="1964605" y="2165301"/>
              <a:ext cx="2270400" cy="3471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F93EBC0D-ABC7-8404-18C6-F94A3DFAD388}"/>
              </a:ext>
            </a:extLst>
          </p:cNvPr>
          <p:cNvGrpSpPr/>
          <p:nvPr/>
        </p:nvGrpSpPr>
        <p:grpSpPr>
          <a:xfrm>
            <a:off x="9232880" y="1445916"/>
            <a:ext cx="2116764" cy="4496908"/>
            <a:chOff x="1964605" y="1496008"/>
            <a:chExt cx="2270400" cy="4740071"/>
          </a:xfrm>
        </p:grpSpPr>
        <p:pic>
          <p:nvPicPr>
            <p:cNvPr id="33" name="Picture 32">
              <a:extLst>
                <a:ext uri="{FF2B5EF4-FFF2-40B4-BE49-F238E27FC236}">
                  <a16:creationId xmlns:a16="http://schemas.microsoft.com/office/drawing/2014/main" id="{3AF3F85B-3646-5844-F2C9-DD0DDA4464FB}"/>
                </a:ext>
              </a:extLst>
            </p:cNvPr>
            <p:cNvPicPr>
              <a:picLocks noChangeAspect="1"/>
            </p:cNvPicPr>
            <p:nvPr/>
          </p:nvPicPr>
          <p:blipFill>
            <a:blip r:embed="rId7"/>
            <a:srcRect/>
            <a:stretch/>
          </p:blipFill>
          <p:spPr>
            <a:xfrm>
              <a:off x="1964605" y="1496008"/>
              <a:ext cx="2270400" cy="4740071"/>
            </a:xfrm>
            <a:prstGeom prst="rect">
              <a:avLst/>
            </a:prstGeom>
            <a:ln w="19050">
              <a:solidFill>
                <a:srgbClr val="002060"/>
              </a:solidFill>
            </a:ln>
          </p:spPr>
        </p:pic>
        <p:sp>
          <p:nvSpPr>
            <p:cNvPr id="34" name="Rectangle 33">
              <a:extLst>
                <a:ext uri="{FF2B5EF4-FFF2-40B4-BE49-F238E27FC236}">
                  <a16:creationId xmlns:a16="http://schemas.microsoft.com/office/drawing/2014/main" id="{A7BBE639-DE6D-2B8C-039F-128429F8475C}"/>
                </a:ext>
              </a:extLst>
            </p:cNvPr>
            <p:cNvSpPr/>
            <p:nvPr/>
          </p:nvSpPr>
          <p:spPr>
            <a:xfrm>
              <a:off x="1964605" y="2153395"/>
              <a:ext cx="2270400" cy="33092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E52ACCF4-8E53-3EA9-15B2-868B426AA304}"/>
              </a:ext>
            </a:extLst>
          </p:cNvPr>
          <p:cNvSpPr>
            <a:spLocks noGrp="1"/>
          </p:cNvSpPr>
          <p:nvPr>
            <p:ph idx="1"/>
          </p:nvPr>
        </p:nvSpPr>
        <p:spPr>
          <a:xfrm>
            <a:off x="435816" y="783100"/>
            <a:ext cx="11320368" cy="341069"/>
          </a:xfrm>
        </p:spPr>
        <p:txBody>
          <a:bodyPr>
            <a:noAutofit/>
          </a:bodyPr>
          <a:lstStyle/>
          <a:p>
            <a:pPr marL="0" indent="0" algn="just">
              <a:buNone/>
            </a:pPr>
            <a:r>
              <a:rPr lang="en-US" sz="1800" dirty="0">
                <a:latin typeface="Avenir Book" panose="02000503020000020003" pitchFamily="2" charset="0"/>
              </a:rPr>
              <a:t>Shows the Nearby Available Unassigned Devices </a:t>
            </a:r>
            <a:r>
              <a:rPr lang="en-US" sz="1800" dirty="0">
                <a:latin typeface="Avenir Book" panose="02000503020000020003" pitchFamily="2" charset="0"/>
                <a:sym typeface="Wingdings" pitchFamily="2" charset="2"/>
              </a:rPr>
              <a:t> </a:t>
            </a:r>
            <a:r>
              <a:rPr lang="en-US" sz="1800" dirty="0">
                <a:latin typeface="Avenir Book" panose="02000503020000020003" pitchFamily="2" charset="0"/>
              </a:rPr>
              <a:t>Auto Update the Smart Device to Latest FW.</a:t>
            </a:r>
          </a:p>
        </p:txBody>
      </p:sp>
    </p:spTree>
    <p:extLst>
      <p:ext uri="{BB962C8B-B14F-4D97-AF65-F5344CB8AC3E}">
        <p14:creationId xmlns:p14="http://schemas.microsoft.com/office/powerpoint/2010/main" val="2544535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22" name="TextBox 21">
            <a:extLst>
              <a:ext uri="{FF2B5EF4-FFF2-40B4-BE49-F238E27FC236}">
                <a16:creationId xmlns:a16="http://schemas.microsoft.com/office/drawing/2014/main" id="{C7A3E1CD-C51E-6596-B807-D55B2455CD45}"/>
              </a:ext>
            </a:extLst>
          </p:cNvPr>
          <p:cNvSpPr txBox="1"/>
          <p:nvPr/>
        </p:nvSpPr>
        <p:spPr>
          <a:xfrm>
            <a:off x="483012" y="317385"/>
            <a:ext cx="11506852" cy="952615"/>
          </a:xfrm>
          <a:prstGeom prst="rect">
            <a:avLst/>
          </a:prstGeom>
        </p:spPr>
        <p:txBody>
          <a:bodyPr vert="horz" lIns="91440" tIns="45720" rIns="91440" bIns="45720" rtlCol="0">
            <a:noAutofit/>
          </a:bodyPr>
          <a:lstStyle>
            <a:defPPr>
              <a:defRPr lang="en-US"/>
            </a:defPPr>
            <a:lvl1pPr indent="0" algn="just">
              <a:lnSpc>
                <a:spcPct val="90000"/>
              </a:lnSpc>
              <a:spcBef>
                <a:spcPts val="1000"/>
              </a:spcBef>
              <a:buFont typeface="Arial" panose="020B0604020202020204" pitchFamily="34" charset="0"/>
              <a:buNone/>
              <a:defRPr>
                <a:solidFill>
                  <a:srgbClr val="00206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buFont typeface="Arial" panose="020B0604020202020204" pitchFamily="34" charset="0"/>
              <a:buChar char="•"/>
            </a:pPr>
            <a:r>
              <a:rPr lang="en-IN" sz="1400" dirty="0">
                <a:solidFill>
                  <a:schemeClr val="tx1"/>
                </a:solidFill>
                <a:latin typeface="Avenir Book" panose="02000503020000020003" pitchFamily="2" charset="0"/>
              </a:rPr>
              <a:t>Upon successful completion of a device’s firmware update (DFU), the application automatically moves to the next device in the list for its firmware update.</a:t>
            </a:r>
          </a:p>
          <a:p>
            <a:pPr algn="l">
              <a:buFont typeface="Arial" panose="020B0604020202020204" pitchFamily="34" charset="0"/>
              <a:buChar char="•"/>
            </a:pPr>
            <a:r>
              <a:rPr lang="en-IN" sz="1400" dirty="0">
                <a:solidFill>
                  <a:schemeClr val="tx1"/>
                </a:solidFill>
                <a:latin typeface="Avenir Book" panose="02000503020000020003" pitchFamily="2" charset="0"/>
              </a:rPr>
              <a:t>Once all scanned devices have successfully completed the DFU, the “SYNC NOW” button becomes active. Users can either manually initiate the process by pressing this button or allow the application to automatically start the process after a pre-set interval of 1 minute.</a:t>
            </a:r>
          </a:p>
        </p:txBody>
      </p:sp>
      <p:grpSp>
        <p:nvGrpSpPr>
          <p:cNvPr id="23" name="Group 22">
            <a:extLst>
              <a:ext uri="{FF2B5EF4-FFF2-40B4-BE49-F238E27FC236}">
                <a16:creationId xmlns:a16="http://schemas.microsoft.com/office/drawing/2014/main" id="{7B7BBB5A-AE8C-5388-2D4C-7D45B220FC0F}"/>
              </a:ext>
            </a:extLst>
          </p:cNvPr>
          <p:cNvGrpSpPr/>
          <p:nvPr/>
        </p:nvGrpSpPr>
        <p:grpSpPr>
          <a:xfrm>
            <a:off x="1225865" y="1496715"/>
            <a:ext cx="2116764" cy="4424017"/>
            <a:chOff x="1964605" y="1575672"/>
            <a:chExt cx="2270400" cy="4740070"/>
          </a:xfrm>
        </p:grpSpPr>
        <p:pic>
          <p:nvPicPr>
            <p:cNvPr id="24" name="Picture 23">
              <a:extLst>
                <a:ext uri="{FF2B5EF4-FFF2-40B4-BE49-F238E27FC236}">
                  <a16:creationId xmlns:a16="http://schemas.microsoft.com/office/drawing/2014/main" id="{1AE470FA-060B-B392-05F5-4281D0822F0E}"/>
                </a:ext>
              </a:extLst>
            </p:cNvPr>
            <p:cNvPicPr>
              <a:picLocks noChangeAspect="1"/>
            </p:cNvPicPr>
            <p:nvPr/>
          </p:nvPicPr>
          <p:blipFill>
            <a:blip r:embed="rId4"/>
            <a:srcRect/>
            <a:stretch/>
          </p:blipFill>
          <p:spPr>
            <a:xfrm>
              <a:off x="1964605" y="1575672"/>
              <a:ext cx="2270400" cy="4740070"/>
            </a:xfrm>
            <a:prstGeom prst="rect">
              <a:avLst/>
            </a:prstGeom>
            <a:ln w="19050">
              <a:solidFill>
                <a:srgbClr val="002060"/>
              </a:solidFill>
            </a:ln>
          </p:spPr>
        </p:pic>
        <p:sp>
          <p:nvSpPr>
            <p:cNvPr id="25" name="Rectangle 24">
              <a:extLst>
                <a:ext uri="{FF2B5EF4-FFF2-40B4-BE49-F238E27FC236}">
                  <a16:creationId xmlns:a16="http://schemas.microsoft.com/office/drawing/2014/main" id="{E08EE571-74F1-0FFA-D90B-EB5AAC3D6FB4}"/>
                </a:ext>
              </a:extLst>
            </p:cNvPr>
            <p:cNvSpPr/>
            <p:nvPr/>
          </p:nvSpPr>
          <p:spPr>
            <a:xfrm>
              <a:off x="1964605" y="2175676"/>
              <a:ext cx="2270400" cy="40179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21C3E3BD-4570-447B-5943-64EB609AF0FA}"/>
              </a:ext>
            </a:extLst>
          </p:cNvPr>
          <p:cNvGrpSpPr/>
          <p:nvPr/>
        </p:nvGrpSpPr>
        <p:grpSpPr>
          <a:xfrm>
            <a:off x="5037618" y="1496714"/>
            <a:ext cx="2116764" cy="4424017"/>
            <a:chOff x="1964605" y="1575672"/>
            <a:chExt cx="2270400" cy="4740071"/>
          </a:xfrm>
        </p:grpSpPr>
        <p:pic>
          <p:nvPicPr>
            <p:cNvPr id="27" name="Picture 26">
              <a:extLst>
                <a:ext uri="{FF2B5EF4-FFF2-40B4-BE49-F238E27FC236}">
                  <a16:creationId xmlns:a16="http://schemas.microsoft.com/office/drawing/2014/main" id="{C3F4D9A0-14EB-9BDB-4837-868A1F933C65}"/>
                </a:ext>
              </a:extLst>
            </p:cNvPr>
            <p:cNvPicPr>
              <a:picLocks noChangeAspect="1"/>
            </p:cNvPicPr>
            <p:nvPr/>
          </p:nvPicPr>
          <p:blipFill>
            <a:blip r:embed="rId4"/>
            <a:srcRect/>
            <a:stretch/>
          </p:blipFill>
          <p:spPr>
            <a:xfrm>
              <a:off x="1964605" y="1575672"/>
              <a:ext cx="2270400" cy="4740071"/>
            </a:xfrm>
            <a:prstGeom prst="rect">
              <a:avLst/>
            </a:prstGeom>
            <a:ln w="19050">
              <a:solidFill>
                <a:srgbClr val="002060"/>
              </a:solidFill>
            </a:ln>
          </p:spPr>
        </p:pic>
        <p:sp>
          <p:nvSpPr>
            <p:cNvPr id="28" name="Rectangle 27">
              <a:extLst>
                <a:ext uri="{FF2B5EF4-FFF2-40B4-BE49-F238E27FC236}">
                  <a16:creationId xmlns:a16="http://schemas.microsoft.com/office/drawing/2014/main" id="{F770B91A-9FC5-48D4-5DDB-DAF178FDAFCA}"/>
                </a:ext>
              </a:extLst>
            </p:cNvPr>
            <p:cNvSpPr/>
            <p:nvPr/>
          </p:nvSpPr>
          <p:spPr>
            <a:xfrm>
              <a:off x="1964605" y="2544878"/>
              <a:ext cx="2270400" cy="341835"/>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C6A02F95-C0AE-35EF-A37A-CAEC3C8582ED}"/>
              </a:ext>
            </a:extLst>
          </p:cNvPr>
          <p:cNvGrpSpPr/>
          <p:nvPr/>
        </p:nvGrpSpPr>
        <p:grpSpPr>
          <a:xfrm>
            <a:off x="8849371" y="1496716"/>
            <a:ext cx="2116764" cy="4424016"/>
            <a:chOff x="1964605" y="1575672"/>
            <a:chExt cx="2270400" cy="4740071"/>
          </a:xfrm>
        </p:grpSpPr>
        <p:pic>
          <p:nvPicPr>
            <p:cNvPr id="30" name="Picture 29">
              <a:extLst>
                <a:ext uri="{FF2B5EF4-FFF2-40B4-BE49-F238E27FC236}">
                  <a16:creationId xmlns:a16="http://schemas.microsoft.com/office/drawing/2014/main" id="{E712859A-8127-2268-66D9-924FF7367BEE}"/>
                </a:ext>
              </a:extLst>
            </p:cNvPr>
            <p:cNvPicPr>
              <a:picLocks noChangeAspect="1"/>
            </p:cNvPicPr>
            <p:nvPr/>
          </p:nvPicPr>
          <p:blipFill>
            <a:blip r:embed="rId5"/>
            <a:srcRect/>
            <a:stretch/>
          </p:blipFill>
          <p:spPr>
            <a:xfrm>
              <a:off x="1964605" y="1575672"/>
              <a:ext cx="2270400" cy="4740071"/>
            </a:xfrm>
            <a:prstGeom prst="rect">
              <a:avLst/>
            </a:prstGeom>
            <a:ln w="19050">
              <a:solidFill>
                <a:srgbClr val="002060"/>
              </a:solidFill>
            </a:ln>
          </p:spPr>
        </p:pic>
        <p:sp>
          <p:nvSpPr>
            <p:cNvPr id="31" name="Rectangle 30">
              <a:extLst>
                <a:ext uri="{FF2B5EF4-FFF2-40B4-BE49-F238E27FC236}">
                  <a16:creationId xmlns:a16="http://schemas.microsoft.com/office/drawing/2014/main" id="{7C4FC83B-0250-E6DE-1AC3-C587778A3A03}"/>
                </a:ext>
              </a:extLst>
            </p:cNvPr>
            <p:cNvSpPr/>
            <p:nvPr/>
          </p:nvSpPr>
          <p:spPr>
            <a:xfrm>
              <a:off x="1964605" y="2521142"/>
              <a:ext cx="2270400" cy="347144"/>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25512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22" name="TextBox 21">
            <a:extLst>
              <a:ext uri="{FF2B5EF4-FFF2-40B4-BE49-F238E27FC236}">
                <a16:creationId xmlns:a16="http://schemas.microsoft.com/office/drawing/2014/main" id="{C7A3E1CD-C51E-6596-B807-D55B2455CD45}"/>
              </a:ext>
            </a:extLst>
          </p:cNvPr>
          <p:cNvSpPr txBox="1"/>
          <p:nvPr/>
        </p:nvSpPr>
        <p:spPr>
          <a:xfrm>
            <a:off x="483012" y="559446"/>
            <a:ext cx="11506852" cy="710554"/>
          </a:xfrm>
          <a:prstGeom prst="rect">
            <a:avLst/>
          </a:prstGeom>
        </p:spPr>
        <p:txBody>
          <a:bodyPr vert="horz" lIns="91440" tIns="45720" rIns="91440" bIns="45720" rtlCol="0">
            <a:noAutofit/>
          </a:bodyPr>
          <a:lstStyle>
            <a:defPPr>
              <a:defRPr lang="en-US"/>
            </a:defPPr>
            <a:lvl1pPr indent="0">
              <a:lnSpc>
                <a:spcPct val="90000"/>
              </a:lnSpc>
              <a:spcBef>
                <a:spcPts val="1000"/>
              </a:spcBef>
              <a:buFont typeface="Arial" panose="020B0604020202020204" pitchFamily="34" charset="0"/>
              <a:buChar char="•"/>
              <a:defRPr sz="1400">
                <a:latin typeface="Avenir Book" panose="02000503020000020003" pitchFamily="2"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If any device fail to upgrade latest firmware application shows it as in red highlighted. User can go to DFU status list later and do DFU manually using “DFU” button.</a:t>
            </a:r>
          </a:p>
        </p:txBody>
      </p:sp>
      <p:grpSp>
        <p:nvGrpSpPr>
          <p:cNvPr id="3" name="Group 2">
            <a:extLst>
              <a:ext uri="{FF2B5EF4-FFF2-40B4-BE49-F238E27FC236}">
                <a16:creationId xmlns:a16="http://schemas.microsoft.com/office/drawing/2014/main" id="{09C3B7FF-67C2-148C-0A7D-F464FCCD57E6}"/>
              </a:ext>
            </a:extLst>
          </p:cNvPr>
          <p:cNvGrpSpPr/>
          <p:nvPr/>
        </p:nvGrpSpPr>
        <p:grpSpPr>
          <a:xfrm>
            <a:off x="1363025" y="1396000"/>
            <a:ext cx="2116764" cy="4351126"/>
            <a:chOff x="1225865" y="1533160"/>
            <a:chExt cx="2116764" cy="4351126"/>
          </a:xfrm>
        </p:grpSpPr>
        <p:pic>
          <p:nvPicPr>
            <p:cNvPr id="24" name="Picture 23">
              <a:extLst>
                <a:ext uri="{FF2B5EF4-FFF2-40B4-BE49-F238E27FC236}">
                  <a16:creationId xmlns:a16="http://schemas.microsoft.com/office/drawing/2014/main" id="{1AE470FA-060B-B392-05F5-4281D0822F0E}"/>
                </a:ext>
              </a:extLst>
            </p:cNvPr>
            <p:cNvPicPr>
              <a:picLocks noChangeAspect="1"/>
            </p:cNvPicPr>
            <p:nvPr/>
          </p:nvPicPr>
          <p:blipFill>
            <a:blip r:embed="rId4"/>
            <a:srcRect/>
            <a:stretch/>
          </p:blipFill>
          <p:spPr>
            <a:xfrm>
              <a:off x="1225865" y="1533160"/>
              <a:ext cx="2116764" cy="4351126"/>
            </a:xfrm>
            <a:prstGeom prst="rect">
              <a:avLst/>
            </a:prstGeom>
            <a:ln w="19050">
              <a:solidFill>
                <a:srgbClr val="002060"/>
              </a:solidFill>
            </a:ln>
          </p:spPr>
        </p:pic>
        <p:sp>
          <p:nvSpPr>
            <p:cNvPr id="25" name="Rectangle 24">
              <a:extLst>
                <a:ext uri="{FF2B5EF4-FFF2-40B4-BE49-F238E27FC236}">
                  <a16:creationId xmlns:a16="http://schemas.microsoft.com/office/drawing/2014/main" id="{E08EE571-74F1-0FFA-D90B-EB5AAC3D6FB4}"/>
                </a:ext>
              </a:extLst>
            </p:cNvPr>
            <p:cNvSpPr/>
            <p:nvPr/>
          </p:nvSpPr>
          <p:spPr>
            <a:xfrm>
              <a:off x="1225865" y="2401295"/>
              <a:ext cx="2116764" cy="32734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28364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application&#10;&#10;Description automatically generated">
            <a:extLst>
              <a:ext uri="{FF2B5EF4-FFF2-40B4-BE49-F238E27FC236}">
                <a16:creationId xmlns:a16="http://schemas.microsoft.com/office/drawing/2014/main" id="{B6289555-AD25-ECE6-E2B4-F4779EE66BE7}"/>
              </a:ext>
            </a:extLst>
          </p:cNvPr>
          <p:cNvPicPr>
            <a:picLocks noChangeAspect="1"/>
          </p:cNvPicPr>
          <p:nvPr/>
        </p:nvPicPr>
        <p:blipFill>
          <a:blip r:embed="rId3"/>
          <a:stretch>
            <a:fill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4543AB54-5503-5690-6711-B8381F69DD97}"/>
              </a:ext>
            </a:extLst>
          </p:cNvPr>
          <p:cNvSpPr txBox="1"/>
          <p:nvPr/>
        </p:nvSpPr>
        <p:spPr>
          <a:xfrm>
            <a:off x="9756706" y="6555293"/>
            <a:ext cx="3041468" cy="261610"/>
          </a:xfrm>
          <a:prstGeom prst="rect">
            <a:avLst/>
          </a:prstGeom>
          <a:noFill/>
        </p:spPr>
        <p:txBody>
          <a:bodyPr wrap="square" rtlCol="0">
            <a:spAutoFit/>
          </a:bodyPr>
          <a:lstStyle/>
          <a:p>
            <a:pPr algn="ctr"/>
            <a:r>
              <a:rPr lang="en-US" sz="1100" dirty="0">
                <a:solidFill>
                  <a:schemeClr val="bg1"/>
                </a:solidFill>
                <a:latin typeface="Avenir Book" panose="02000503020000020003" pitchFamily="2" charset="0"/>
              </a:rPr>
              <a:t>© 2023 Vision Group</a:t>
            </a:r>
          </a:p>
        </p:txBody>
      </p:sp>
      <p:sp>
        <p:nvSpPr>
          <p:cNvPr id="22" name="TextBox 21">
            <a:extLst>
              <a:ext uri="{FF2B5EF4-FFF2-40B4-BE49-F238E27FC236}">
                <a16:creationId xmlns:a16="http://schemas.microsoft.com/office/drawing/2014/main" id="{C7A3E1CD-C51E-6596-B807-D55B2455CD45}"/>
              </a:ext>
            </a:extLst>
          </p:cNvPr>
          <p:cNvSpPr txBox="1"/>
          <p:nvPr/>
        </p:nvSpPr>
        <p:spPr>
          <a:xfrm>
            <a:off x="483012" y="827770"/>
            <a:ext cx="11506852" cy="654782"/>
          </a:xfrm>
          <a:prstGeom prst="rect">
            <a:avLst/>
          </a:prstGeom>
        </p:spPr>
        <p:txBody>
          <a:bodyPr vert="horz" lIns="91440" tIns="45720" rIns="91440" bIns="45720" rtlCol="0">
            <a:noAutofit/>
          </a:bodyPr>
          <a:lstStyle>
            <a:defPPr>
              <a:defRPr lang="en-US"/>
            </a:defPPr>
            <a:lvl1pPr indent="0" algn="just">
              <a:lnSpc>
                <a:spcPct val="90000"/>
              </a:lnSpc>
              <a:spcBef>
                <a:spcPts val="1000"/>
              </a:spcBef>
              <a:buFont typeface="Arial" panose="020B0604020202020204" pitchFamily="34" charset="0"/>
              <a:buNone/>
              <a:defRPr>
                <a:solidFill>
                  <a:srgbClr val="002060"/>
                </a:solidFill>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85750" indent="-285750">
              <a:buClr>
                <a:srgbClr val="002060"/>
              </a:buClr>
              <a:buFont typeface="Wingdings" panose="05000000000000000000" pitchFamily="2" charset="2"/>
              <a:buChar char="§"/>
            </a:pPr>
            <a:r>
              <a:rPr lang="en-US" dirty="0">
                <a:solidFill>
                  <a:schemeClr val="tx1"/>
                </a:solidFill>
                <a:latin typeface="Avenir Book" panose="02000503020000020003" pitchFamily="2" charset="0"/>
              </a:rPr>
              <a:t>Press on menu button top right side which provides different option. </a:t>
            </a:r>
          </a:p>
          <a:p>
            <a:pPr marL="285750" indent="-285750">
              <a:buClr>
                <a:srgbClr val="002060"/>
              </a:buClr>
              <a:buFont typeface="Wingdings" panose="05000000000000000000" pitchFamily="2" charset="2"/>
              <a:buChar char="§"/>
            </a:pPr>
            <a:r>
              <a:rPr lang="en-US" dirty="0">
                <a:solidFill>
                  <a:schemeClr val="tx1"/>
                </a:solidFill>
                <a:latin typeface="Avenir Book" panose="02000503020000020003" pitchFamily="2" charset="0"/>
              </a:rPr>
              <a:t>Select “DFU Status List” it will show all device list for Success OR Fail.</a:t>
            </a:r>
          </a:p>
        </p:txBody>
      </p:sp>
      <p:grpSp>
        <p:nvGrpSpPr>
          <p:cNvPr id="6" name="Group 5">
            <a:extLst>
              <a:ext uri="{FF2B5EF4-FFF2-40B4-BE49-F238E27FC236}">
                <a16:creationId xmlns:a16="http://schemas.microsoft.com/office/drawing/2014/main" id="{1F1F21B6-FDE3-DBB8-DC59-3A8DEB028CA3}"/>
              </a:ext>
            </a:extLst>
          </p:cNvPr>
          <p:cNvGrpSpPr/>
          <p:nvPr/>
        </p:nvGrpSpPr>
        <p:grpSpPr>
          <a:xfrm>
            <a:off x="1123661" y="1675104"/>
            <a:ext cx="2116765" cy="4351126"/>
            <a:chOff x="1123661" y="1675104"/>
            <a:chExt cx="2116765" cy="4351126"/>
          </a:xfrm>
        </p:grpSpPr>
        <p:pic>
          <p:nvPicPr>
            <p:cNvPr id="24" name="Picture 23">
              <a:extLst>
                <a:ext uri="{FF2B5EF4-FFF2-40B4-BE49-F238E27FC236}">
                  <a16:creationId xmlns:a16="http://schemas.microsoft.com/office/drawing/2014/main" id="{1AE470FA-060B-B392-05F5-4281D0822F0E}"/>
                </a:ext>
              </a:extLst>
            </p:cNvPr>
            <p:cNvPicPr>
              <a:picLocks noChangeAspect="1"/>
            </p:cNvPicPr>
            <p:nvPr/>
          </p:nvPicPr>
          <p:blipFill>
            <a:blip r:embed="rId4"/>
            <a:srcRect/>
            <a:stretch/>
          </p:blipFill>
          <p:spPr>
            <a:xfrm>
              <a:off x="1123661" y="1675104"/>
              <a:ext cx="2116764" cy="4351126"/>
            </a:xfrm>
            <a:prstGeom prst="rect">
              <a:avLst/>
            </a:prstGeom>
            <a:ln w="19050">
              <a:solidFill>
                <a:srgbClr val="002060"/>
              </a:solidFill>
            </a:ln>
          </p:spPr>
        </p:pic>
        <p:sp>
          <p:nvSpPr>
            <p:cNvPr id="25" name="Rectangle 24">
              <a:extLst>
                <a:ext uri="{FF2B5EF4-FFF2-40B4-BE49-F238E27FC236}">
                  <a16:creationId xmlns:a16="http://schemas.microsoft.com/office/drawing/2014/main" id="{E08EE571-74F1-0FFA-D90B-EB5AAC3D6FB4}"/>
                </a:ext>
              </a:extLst>
            </p:cNvPr>
            <p:cNvSpPr/>
            <p:nvPr/>
          </p:nvSpPr>
          <p:spPr>
            <a:xfrm>
              <a:off x="2092356" y="2139196"/>
              <a:ext cx="1148070" cy="18988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31">
            <a:extLst>
              <a:ext uri="{FF2B5EF4-FFF2-40B4-BE49-F238E27FC236}">
                <a16:creationId xmlns:a16="http://schemas.microsoft.com/office/drawing/2014/main" id="{32A46CFE-9378-C721-2E50-253E984ED040}"/>
              </a:ext>
            </a:extLst>
          </p:cNvPr>
          <p:cNvSpPr>
            <a:spLocks noGrp="1"/>
          </p:cNvSpPr>
          <p:nvPr>
            <p:ph type="title"/>
          </p:nvPr>
        </p:nvSpPr>
        <p:spPr>
          <a:xfrm>
            <a:off x="368712" y="189883"/>
            <a:ext cx="10755360" cy="653452"/>
          </a:xfrm>
        </p:spPr>
        <p:txBody>
          <a:bodyPr>
            <a:noAutofit/>
          </a:bodyPr>
          <a:lstStyle/>
          <a:p>
            <a:r>
              <a:rPr lang="en-US" sz="4000" b="1" dirty="0">
                <a:latin typeface="Avenir Black" panose="02000503020000020003" pitchFamily="2" charset="0"/>
              </a:rPr>
              <a:t>DFU STATUS LIST</a:t>
            </a:r>
          </a:p>
        </p:txBody>
      </p:sp>
      <p:grpSp>
        <p:nvGrpSpPr>
          <p:cNvPr id="15" name="Group 14">
            <a:extLst>
              <a:ext uri="{FF2B5EF4-FFF2-40B4-BE49-F238E27FC236}">
                <a16:creationId xmlns:a16="http://schemas.microsoft.com/office/drawing/2014/main" id="{9D2211D4-9768-1354-90DD-C50A00D0308E}"/>
              </a:ext>
            </a:extLst>
          </p:cNvPr>
          <p:cNvGrpSpPr/>
          <p:nvPr/>
        </p:nvGrpSpPr>
        <p:grpSpPr>
          <a:xfrm>
            <a:off x="3684904" y="1659540"/>
            <a:ext cx="2116764" cy="4351126"/>
            <a:chOff x="3684904" y="1659540"/>
            <a:chExt cx="2116764" cy="4351126"/>
          </a:xfrm>
        </p:grpSpPr>
        <p:pic>
          <p:nvPicPr>
            <p:cNvPr id="27" name="Picture 26">
              <a:extLst>
                <a:ext uri="{FF2B5EF4-FFF2-40B4-BE49-F238E27FC236}">
                  <a16:creationId xmlns:a16="http://schemas.microsoft.com/office/drawing/2014/main" id="{C3F4D9A0-14EB-9BDB-4837-868A1F933C65}"/>
                </a:ext>
              </a:extLst>
            </p:cNvPr>
            <p:cNvPicPr>
              <a:picLocks noChangeAspect="1"/>
            </p:cNvPicPr>
            <p:nvPr/>
          </p:nvPicPr>
          <p:blipFill>
            <a:blip r:embed="rId5"/>
            <a:srcRect/>
            <a:stretch/>
          </p:blipFill>
          <p:spPr>
            <a:xfrm>
              <a:off x="3684904" y="1659540"/>
              <a:ext cx="2116764" cy="4351126"/>
            </a:xfrm>
            <a:prstGeom prst="rect">
              <a:avLst/>
            </a:prstGeom>
            <a:ln w="19050">
              <a:solidFill>
                <a:srgbClr val="002060"/>
              </a:solidFill>
            </a:ln>
          </p:spPr>
        </p:pic>
        <p:sp>
          <p:nvSpPr>
            <p:cNvPr id="28" name="Rectangle 27">
              <a:extLst>
                <a:ext uri="{FF2B5EF4-FFF2-40B4-BE49-F238E27FC236}">
                  <a16:creationId xmlns:a16="http://schemas.microsoft.com/office/drawing/2014/main" id="{F770B91A-9FC5-48D4-5DDB-DAF178FDAFCA}"/>
                </a:ext>
              </a:extLst>
            </p:cNvPr>
            <p:cNvSpPr/>
            <p:nvPr/>
          </p:nvSpPr>
          <p:spPr>
            <a:xfrm>
              <a:off x="3684904" y="2663308"/>
              <a:ext cx="2116764" cy="654783"/>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62E0B179-BD46-AF50-7FE5-62C1BB9CB28D}"/>
                </a:ext>
              </a:extLst>
            </p:cNvPr>
            <p:cNvSpPr/>
            <p:nvPr/>
          </p:nvSpPr>
          <p:spPr>
            <a:xfrm>
              <a:off x="5184743" y="2152844"/>
              <a:ext cx="304172" cy="33347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159227BF-EDEB-A04D-EB2B-F1A163BB64A4}"/>
              </a:ext>
            </a:extLst>
          </p:cNvPr>
          <p:cNvGrpSpPr/>
          <p:nvPr/>
        </p:nvGrpSpPr>
        <p:grpSpPr>
          <a:xfrm>
            <a:off x="6227260" y="1675104"/>
            <a:ext cx="2139314" cy="4351126"/>
            <a:chOff x="6227260" y="1675104"/>
            <a:chExt cx="2139314" cy="4351126"/>
          </a:xfrm>
        </p:grpSpPr>
        <p:pic>
          <p:nvPicPr>
            <p:cNvPr id="30" name="Picture 29">
              <a:extLst>
                <a:ext uri="{FF2B5EF4-FFF2-40B4-BE49-F238E27FC236}">
                  <a16:creationId xmlns:a16="http://schemas.microsoft.com/office/drawing/2014/main" id="{E712859A-8127-2268-66D9-924FF7367BEE}"/>
                </a:ext>
              </a:extLst>
            </p:cNvPr>
            <p:cNvPicPr>
              <a:picLocks noChangeAspect="1"/>
            </p:cNvPicPr>
            <p:nvPr/>
          </p:nvPicPr>
          <p:blipFill>
            <a:blip r:embed="rId6"/>
            <a:srcRect/>
            <a:stretch/>
          </p:blipFill>
          <p:spPr>
            <a:xfrm>
              <a:off x="6249810" y="1675104"/>
              <a:ext cx="2116764" cy="4351126"/>
            </a:xfrm>
            <a:prstGeom prst="rect">
              <a:avLst/>
            </a:prstGeom>
            <a:ln w="19050">
              <a:solidFill>
                <a:srgbClr val="002060"/>
              </a:solidFill>
            </a:ln>
          </p:spPr>
        </p:pic>
        <p:sp>
          <p:nvSpPr>
            <p:cNvPr id="31" name="Rectangle 30">
              <a:extLst>
                <a:ext uri="{FF2B5EF4-FFF2-40B4-BE49-F238E27FC236}">
                  <a16:creationId xmlns:a16="http://schemas.microsoft.com/office/drawing/2014/main" id="{7C4FC83B-0250-E6DE-1AC3-C587778A3A03}"/>
                </a:ext>
              </a:extLst>
            </p:cNvPr>
            <p:cNvSpPr/>
            <p:nvPr/>
          </p:nvSpPr>
          <p:spPr>
            <a:xfrm>
              <a:off x="6227260" y="2647869"/>
              <a:ext cx="2116764" cy="207496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F1FBC7-472F-3D3F-EDE6-1D56FF099ACD}"/>
                </a:ext>
              </a:extLst>
            </p:cNvPr>
            <p:cNvSpPr/>
            <p:nvPr/>
          </p:nvSpPr>
          <p:spPr>
            <a:xfrm>
              <a:off x="6302026" y="2152844"/>
              <a:ext cx="686728" cy="333476"/>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6" name="Straight Arrow Connector 15">
            <a:extLst>
              <a:ext uri="{FF2B5EF4-FFF2-40B4-BE49-F238E27FC236}">
                <a16:creationId xmlns:a16="http://schemas.microsoft.com/office/drawing/2014/main" id="{FD921E77-9E70-BBB7-5631-2A510CE53235}"/>
              </a:ext>
            </a:extLst>
          </p:cNvPr>
          <p:cNvCxnSpPr>
            <a:cxnSpLocks/>
          </p:cNvCxnSpPr>
          <p:nvPr/>
        </p:nvCxnSpPr>
        <p:spPr>
          <a:xfrm flipH="1">
            <a:off x="6881882" y="2556588"/>
            <a:ext cx="1951033" cy="0"/>
          </a:xfrm>
          <a:prstGeom prst="straightConnector1">
            <a:avLst/>
          </a:prstGeom>
          <a:ln w="50800" cmpd="sng">
            <a:solidFill>
              <a:srgbClr val="002060"/>
            </a:solidFill>
            <a:headEnd type="none"/>
            <a:tailEnd type="triangle"/>
          </a:ln>
          <a:effectLst>
            <a:glow>
              <a:srgbClr val="FF0000">
                <a:alpha val="40000"/>
              </a:srgbClr>
            </a:glow>
          </a:effectLst>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511466F-AF2C-F91B-5A73-04DF6BED662B}"/>
              </a:ext>
            </a:extLst>
          </p:cNvPr>
          <p:cNvSpPr/>
          <p:nvPr/>
        </p:nvSpPr>
        <p:spPr>
          <a:xfrm>
            <a:off x="8894932" y="2105334"/>
            <a:ext cx="2173408" cy="108507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IN" b="1" dirty="0"/>
          </a:p>
          <a:p>
            <a:endParaRPr lang="en-IN" b="1" dirty="0"/>
          </a:p>
          <a:p>
            <a:r>
              <a:rPr lang="en-IN" sz="1400" b="1" dirty="0"/>
              <a:t>Filter : </a:t>
            </a:r>
            <a:r>
              <a:rPr lang="en-IN" sz="1400" dirty="0"/>
              <a:t>It is showing current applied filter.</a:t>
            </a:r>
          </a:p>
          <a:p>
            <a:r>
              <a:rPr lang="en-IN" sz="1400" dirty="0"/>
              <a:t>By default, it set to “Fail” only.</a:t>
            </a:r>
          </a:p>
          <a:p>
            <a:endParaRPr lang="en-IN" dirty="0"/>
          </a:p>
          <a:p>
            <a:endParaRPr lang="en-IN" dirty="0"/>
          </a:p>
        </p:txBody>
      </p:sp>
    </p:spTree>
    <p:extLst>
      <p:ext uri="{BB962C8B-B14F-4D97-AF65-F5344CB8AC3E}">
        <p14:creationId xmlns:p14="http://schemas.microsoft.com/office/powerpoint/2010/main" val="926300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25531</TotalTime>
  <Words>1133</Words>
  <Application>Microsoft Office PowerPoint</Application>
  <PresentationFormat>Widescreen</PresentationFormat>
  <Paragraphs>147</Paragraphs>
  <Slides>19</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Avenir Black</vt:lpstr>
      <vt:lpstr>Avenir Book</vt:lpstr>
      <vt:lpstr>Calibri</vt:lpstr>
      <vt:lpstr>Calibri Light</vt:lpstr>
      <vt:lpstr>Wingdings</vt:lpstr>
      <vt:lpstr>Office Theme</vt:lpstr>
      <vt:lpstr>VISION DFU APPLICATION</vt:lpstr>
      <vt:lpstr>PREREQUISITE</vt:lpstr>
      <vt:lpstr>APPLICATION INSTALLATION</vt:lpstr>
      <vt:lpstr>APPLICATION PERMISSION</vt:lpstr>
      <vt:lpstr>LOGIN</vt:lpstr>
      <vt:lpstr>DFU PROCESS</vt:lpstr>
      <vt:lpstr>PowerPoint Presentation</vt:lpstr>
      <vt:lpstr>PowerPoint Presentation</vt:lpstr>
      <vt:lpstr>DFU STATUS LIST</vt:lpstr>
      <vt:lpstr>PowerPoint Presentation</vt:lpstr>
      <vt:lpstr>DFU RETRY (Device status list)</vt:lpstr>
      <vt:lpstr>DFU STATUS DETAILS</vt:lpstr>
      <vt:lpstr>FAIL REASON</vt:lpstr>
      <vt:lpstr>DFU RETRY</vt:lpstr>
      <vt:lpstr>DFU STATUS FILTER</vt:lpstr>
      <vt:lpstr>SETTINGS/OPTION FOR VH SERVICES</vt:lpstr>
      <vt:lpstr>NOTIFICATION SETTINGS</vt:lpstr>
      <vt:lpstr>NOTIFICATION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 DeRienzo</dc:creator>
  <cp:lastModifiedBy>Kirat Patel</cp:lastModifiedBy>
  <cp:revision>161</cp:revision>
  <dcterms:created xsi:type="dcterms:W3CDTF">2022-11-22T17:00:46Z</dcterms:created>
  <dcterms:modified xsi:type="dcterms:W3CDTF">2023-10-06T06:01:16Z</dcterms:modified>
</cp:coreProperties>
</file>