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62" r:id="rId2"/>
    <p:sldId id="316" r:id="rId3"/>
    <p:sldId id="314" r:id="rId4"/>
    <p:sldId id="566" r:id="rId5"/>
    <p:sldId id="526" r:id="rId6"/>
    <p:sldId id="527" r:id="rId7"/>
    <p:sldId id="528" r:id="rId8"/>
    <p:sldId id="529" r:id="rId9"/>
    <p:sldId id="530" r:id="rId10"/>
    <p:sldId id="531" r:id="rId11"/>
    <p:sldId id="532" r:id="rId12"/>
    <p:sldId id="533" r:id="rId13"/>
    <p:sldId id="534" r:id="rId14"/>
    <p:sldId id="535" r:id="rId15"/>
    <p:sldId id="536" r:id="rId16"/>
    <p:sldId id="537" r:id="rId17"/>
    <p:sldId id="538" r:id="rId18"/>
    <p:sldId id="539" r:id="rId19"/>
    <p:sldId id="540" r:id="rId20"/>
    <p:sldId id="541" r:id="rId21"/>
    <p:sldId id="544" r:id="rId22"/>
    <p:sldId id="545" r:id="rId23"/>
    <p:sldId id="546" r:id="rId24"/>
    <p:sldId id="543" r:id="rId25"/>
    <p:sldId id="547" r:id="rId26"/>
    <p:sldId id="549" r:id="rId27"/>
    <p:sldId id="550" r:id="rId28"/>
    <p:sldId id="564" r:id="rId29"/>
    <p:sldId id="565" r:id="rId30"/>
    <p:sldId id="552" r:id="rId31"/>
    <p:sldId id="553" r:id="rId32"/>
    <p:sldId id="554" r:id="rId33"/>
    <p:sldId id="555" r:id="rId34"/>
    <p:sldId id="556" r:id="rId35"/>
    <p:sldId id="557" r:id="rId36"/>
    <p:sldId id="558" r:id="rId37"/>
    <p:sldId id="559" r:id="rId38"/>
    <p:sldId id="561" r:id="rId39"/>
    <p:sldId id="562" r:id="rId40"/>
    <p:sldId id="563" r:id="rId41"/>
    <p:sldId id="572" r:id="rId42"/>
    <p:sldId id="574" r:id="rId43"/>
    <p:sldId id="573" r:id="rId44"/>
    <p:sldId id="576" r:id="rId45"/>
    <p:sldId id="525" r:id="rId46"/>
    <p:sldId id="522" r:id="rId47"/>
    <p:sldId id="523" r:id="rId48"/>
    <p:sldId id="520" r:id="rId49"/>
    <p:sldId id="578" r:id="rId50"/>
    <p:sldId id="58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4CD0"/>
    <a:srgbClr val="00E1FF"/>
    <a:srgbClr val="00FFE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C8AB84-56D4-4BC0-A37C-2B54E8AC0F2A}" v="72" dt="2024-10-16T11:46:40.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94694"/>
  </p:normalViewPr>
  <p:slideViewPr>
    <p:cSldViewPr snapToGrid="0">
      <p:cViewPr varScale="1">
        <p:scale>
          <a:sx n="78" d="100"/>
          <a:sy n="78" d="100"/>
        </p:scale>
        <p:origin x="78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mkumar Baskar" userId="ebc22c3c-6afc-433e-89b6-7d8c354f4e66" providerId="ADAL" clId="{7EC8AB84-56D4-4BC0-A37C-2B54E8AC0F2A}"/>
    <pc:docChg chg="undo redo custSel addSld delSld modSld">
      <pc:chgData name="Premkumar Baskar" userId="ebc22c3c-6afc-433e-89b6-7d8c354f4e66" providerId="ADAL" clId="{7EC8AB84-56D4-4BC0-A37C-2B54E8AC0F2A}" dt="2024-10-16T11:48:33.395" v="771" actId="20577"/>
      <pc:docMkLst>
        <pc:docMk/>
      </pc:docMkLst>
      <pc:sldChg chg="modSp mod">
        <pc:chgData name="Premkumar Baskar" userId="ebc22c3c-6afc-433e-89b6-7d8c354f4e66" providerId="ADAL" clId="{7EC8AB84-56D4-4BC0-A37C-2B54E8AC0F2A}" dt="2024-10-15T07:56:41.687" v="30"/>
        <pc:sldMkLst>
          <pc:docMk/>
          <pc:sldMk cId="1731616251" sldId="262"/>
        </pc:sldMkLst>
        <pc:spChg chg="mod">
          <ac:chgData name="Premkumar Baskar" userId="ebc22c3c-6afc-433e-89b6-7d8c354f4e66" providerId="ADAL" clId="{7EC8AB84-56D4-4BC0-A37C-2B54E8AC0F2A}" dt="2024-10-15T07:56:41.687" v="30"/>
          <ac:spMkLst>
            <pc:docMk/>
            <pc:sldMk cId="1731616251" sldId="262"/>
            <ac:spMk id="6" creationId="{2B871059-DE46-249F-C858-0AF05ED1573E}"/>
          </ac:spMkLst>
        </pc:spChg>
        <pc:spChg chg="mod">
          <ac:chgData name="Premkumar Baskar" userId="ebc22c3c-6afc-433e-89b6-7d8c354f4e66" providerId="ADAL" clId="{7EC8AB84-56D4-4BC0-A37C-2B54E8AC0F2A}" dt="2024-10-15T07:55:46.458" v="29" actId="20577"/>
          <ac:spMkLst>
            <pc:docMk/>
            <pc:sldMk cId="1731616251" sldId="262"/>
            <ac:spMk id="7" creationId="{4BB33530-110D-A4BC-D249-C752BD0D3613}"/>
          </ac:spMkLst>
        </pc:spChg>
      </pc:sldChg>
      <pc:sldChg chg="del">
        <pc:chgData name="Premkumar Baskar" userId="ebc22c3c-6afc-433e-89b6-7d8c354f4e66" providerId="ADAL" clId="{7EC8AB84-56D4-4BC0-A37C-2B54E8AC0F2A}" dt="2024-10-15T13:03:08.442" v="532" actId="2696"/>
        <pc:sldMkLst>
          <pc:docMk/>
          <pc:sldMk cId="746132554" sldId="298"/>
        </pc:sldMkLst>
      </pc:sldChg>
      <pc:sldChg chg="modSp mod">
        <pc:chgData name="Premkumar Baskar" userId="ebc22c3c-6afc-433e-89b6-7d8c354f4e66" providerId="ADAL" clId="{7EC8AB84-56D4-4BC0-A37C-2B54E8AC0F2A}" dt="2024-10-16T06:29:09.191" v="545" actId="2711"/>
        <pc:sldMkLst>
          <pc:docMk/>
          <pc:sldMk cId="931492685" sldId="314"/>
        </pc:sldMkLst>
        <pc:spChg chg="mod">
          <ac:chgData name="Premkumar Baskar" userId="ebc22c3c-6afc-433e-89b6-7d8c354f4e66" providerId="ADAL" clId="{7EC8AB84-56D4-4BC0-A37C-2B54E8AC0F2A}" dt="2024-10-15T08:04:01.877" v="93" actId="20577"/>
          <ac:spMkLst>
            <pc:docMk/>
            <pc:sldMk cId="931492685" sldId="314"/>
            <ac:spMk id="5" creationId="{643C48A9-C6D6-EB0A-E89A-6A5AC52D55EA}"/>
          </ac:spMkLst>
        </pc:spChg>
        <pc:spChg chg="mod">
          <ac:chgData name="Premkumar Baskar" userId="ebc22c3c-6afc-433e-89b6-7d8c354f4e66" providerId="ADAL" clId="{7EC8AB84-56D4-4BC0-A37C-2B54E8AC0F2A}" dt="2024-10-16T06:29:09.191" v="545" actId="2711"/>
          <ac:spMkLst>
            <pc:docMk/>
            <pc:sldMk cId="931492685" sldId="314"/>
            <ac:spMk id="6" creationId="{3F8A5E22-78E1-B5D6-1950-EA5B2617E1CC}"/>
          </ac:spMkLst>
        </pc:spChg>
      </pc:sldChg>
      <pc:sldChg chg="modSp mod">
        <pc:chgData name="Premkumar Baskar" userId="ebc22c3c-6afc-433e-89b6-7d8c354f4e66" providerId="ADAL" clId="{7EC8AB84-56D4-4BC0-A37C-2B54E8AC0F2A}" dt="2024-10-16T11:48:33.395" v="771" actId="20577"/>
        <pc:sldMkLst>
          <pc:docMk/>
          <pc:sldMk cId="1950963096" sldId="316"/>
        </pc:sldMkLst>
        <pc:spChg chg="mod">
          <ac:chgData name="Premkumar Baskar" userId="ebc22c3c-6afc-433e-89b6-7d8c354f4e66" providerId="ADAL" clId="{7EC8AB84-56D4-4BC0-A37C-2B54E8AC0F2A}" dt="2024-10-15T08:01:31.964" v="59" actId="20577"/>
          <ac:spMkLst>
            <pc:docMk/>
            <pc:sldMk cId="1950963096" sldId="316"/>
            <ac:spMk id="5" creationId="{BB3F1AB6-9FAF-A3F6-E350-DC64C6CA0E6B}"/>
          </ac:spMkLst>
        </pc:spChg>
        <pc:spChg chg="mod">
          <ac:chgData name="Premkumar Baskar" userId="ebc22c3c-6afc-433e-89b6-7d8c354f4e66" providerId="ADAL" clId="{7EC8AB84-56D4-4BC0-A37C-2B54E8AC0F2A}" dt="2024-10-16T11:48:33.395" v="771" actId="20577"/>
          <ac:spMkLst>
            <pc:docMk/>
            <pc:sldMk cId="1950963096" sldId="316"/>
            <ac:spMk id="6" creationId="{96B01940-FAE2-BA18-EFEC-3067E6F5D338}"/>
          </ac:spMkLst>
        </pc:spChg>
      </pc:sldChg>
      <pc:sldChg chg="modSp mod">
        <pc:chgData name="Premkumar Baskar" userId="ebc22c3c-6afc-433e-89b6-7d8c354f4e66" providerId="ADAL" clId="{7EC8AB84-56D4-4BC0-A37C-2B54E8AC0F2A}" dt="2024-10-15T12:27:52.275" v="459" actId="21"/>
        <pc:sldMkLst>
          <pc:docMk/>
          <pc:sldMk cId="936455696" sldId="520"/>
        </pc:sldMkLst>
        <pc:spChg chg="mod">
          <ac:chgData name="Premkumar Baskar" userId="ebc22c3c-6afc-433e-89b6-7d8c354f4e66" providerId="ADAL" clId="{7EC8AB84-56D4-4BC0-A37C-2B54E8AC0F2A}" dt="2024-10-15T12:11:15.314" v="357" actId="27636"/>
          <ac:spMkLst>
            <pc:docMk/>
            <pc:sldMk cId="936455696" sldId="520"/>
            <ac:spMk id="3" creationId="{9940D501-31B5-7150-B4BF-D48C6A0C2965}"/>
          </ac:spMkLst>
        </pc:spChg>
        <pc:graphicFrameChg chg="mod modGraphic">
          <ac:chgData name="Premkumar Baskar" userId="ebc22c3c-6afc-433e-89b6-7d8c354f4e66" providerId="ADAL" clId="{7EC8AB84-56D4-4BC0-A37C-2B54E8AC0F2A}" dt="2024-10-15T12:27:52.275" v="459" actId="21"/>
          <ac:graphicFrameMkLst>
            <pc:docMk/>
            <pc:sldMk cId="936455696" sldId="520"/>
            <ac:graphicFrameMk id="4" creationId="{58051DFE-5D9B-1F50-DA50-7617E2FFFA15}"/>
          </ac:graphicFrameMkLst>
        </pc:graphicFrameChg>
      </pc:sldChg>
      <pc:sldChg chg="del">
        <pc:chgData name="Premkumar Baskar" userId="ebc22c3c-6afc-433e-89b6-7d8c354f4e66" providerId="ADAL" clId="{7EC8AB84-56D4-4BC0-A37C-2B54E8AC0F2A}" dt="2024-10-15T13:02:48.502" v="530" actId="2696"/>
        <pc:sldMkLst>
          <pc:docMk/>
          <pc:sldMk cId="1241321216" sldId="521"/>
        </pc:sldMkLst>
      </pc:sldChg>
      <pc:sldChg chg="modSp mod">
        <pc:chgData name="Premkumar Baskar" userId="ebc22c3c-6afc-433e-89b6-7d8c354f4e66" providerId="ADAL" clId="{7EC8AB84-56D4-4BC0-A37C-2B54E8AC0F2A}" dt="2024-10-15T12:23:50.414" v="421"/>
        <pc:sldMkLst>
          <pc:docMk/>
          <pc:sldMk cId="3328484714" sldId="522"/>
        </pc:sldMkLst>
        <pc:spChg chg="mod">
          <ac:chgData name="Premkumar Baskar" userId="ebc22c3c-6afc-433e-89b6-7d8c354f4e66" providerId="ADAL" clId="{7EC8AB84-56D4-4BC0-A37C-2B54E8AC0F2A}" dt="2024-10-15T09:36:08.946" v="154" actId="108"/>
          <ac:spMkLst>
            <pc:docMk/>
            <pc:sldMk cId="3328484714" sldId="522"/>
            <ac:spMk id="3" creationId="{6587ADDC-C6B4-00AA-3178-C113E9AE01C3}"/>
          </ac:spMkLst>
        </pc:spChg>
        <pc:graphicFrameChg chg="mod modGraphic">
          <ac:chgData name="Premkumar Baskar" userId="ebc22c3c-6afc-433e-89b6-7d8c354f4e66" providerId="ADAL" clId="{7EC8AB84-56D4-4BC0-A37C-2B54E8AC0F2A}" dt="2024-10-15T12:23:50.414" v="421"/>
          <ac:graphicFrameMkLst>
            <pc:docMk/>
            <pc:sldMk cId="3328484714" sldId="522"/>
            <ac:graphicFrameMk id="4" creationId="{C6DEE041-BFE5-BAB7-1188-77995CCDE745}"/>
          </ac:graphicFrameMkLst>
        </pc:graphicFrameChg>
        <pc:picChg chg="mod">
          <ac:chgData name="Premkumar Baskar" userId="ebc22c3c-6afc-433e-89b6-7d8c354f4e66" providerId="ADAL" clId="{7EC8AB84-56D4-4BC0-A37C-2B54E8AC0F2A}" dt="2024-10-15T11:03:14.642" v="173" actId="1076"/>
          <ac:picMkLst>
            <pc:docMk/>
            <pc:sldMk cId="3328484714" sldId="522"/>
            <ac:picMk id="2" creationId="{B6289555-AD25-ECE6-E2B4-F4779EE66BE7}"/>
          </ac:picMkLst>
        </pc:picChg>
      </pc:sldChg>
      <pc:sldChg chg="modSp mod">
        <pc:chgData name="Premkumar Baskar" userId="ebc22c3c-6afc-433e-89b6-7d8c354f4e66" providerId="ADAL" clId="{7EC8AB84-56D4-4BC0-A37C-2B54E8AC0F2A}" dt="2024-10-15T12:30:55.318" v="474"/>
        <pc:sldMkLst>
          <pc:docMk/>
          <pc:sldMk cId="2968514367" sldId="523"/>
        </pc:sldMkLst>
        <pc:spChg chg="mod">
          <ac:chgData name="Premkumar Baskar" userId="ebc22c3c-6afc-433e-89b6-7d8c354f4e66" providerId="ADAL" clId="{7EC8AB84-56D4-4BC0-A37C-2B54E8AC0F2A}" dt="2024-10-15T11:38:24.183" v="217" actId="108"/>
          <ac:spMkLst>
            <pc:docMk/>
            <pc:sldMk cId="2968514367" sldId="523"/>
            <ac:spMk id="3" creationId="{1159156D-8490-24AE-ECFF-D37AEFAEF75C}"/>
          </ac:spMkLst>
        </pc:spChg>
        <pc:graphicFrameChg chg="mod modGraphic">
          <ac:chgData name="Premkumar Baskar" userId="ebc22c3c-6afc-433e-89b6-7d8c354f4e66" providerId="ADAL" clId="{7EC8AB84-56D4-4BC0-A37C-2B54E8AC0F2A}" dt="2024-10-15T12:30:55.318" v="474"/>
          <ac:graphicFrameMkLst>
            <pc:docMk/>
            <pc:sldMk cId="2968514367" sldId="523"/>
            <ac:graphicFrameMk id="4" creationId="{CDF9E532-5D91-65C6-E598-25FB0ADE07F3}"/>
          </ac:graphicFrameMkLst>
        </pc:graphicFrameChg>
        <pc:picChg chg="mod">
          <ac:chgData name="Premkumar Baskar" userId="ebc22c3c-6afc-433e-89b6-7d8c354f4e66" providerId="ADAL" clId="{7EC8AB84-56D4-4BC0-A37C-2B54E8AC0F2A}" dt="2024-10-15T11:38:11.195" v="216" actId="1076"/>
          <ac:picMkLst>
            <pc:docMk/>
            <pc:sldMk cId="2968514367" sldId="523"/>
            <ac:picMk id="2" creationId="{B6289555-AD25-ECE6-E2B4-F4779EE66BE7}"/>
          </ac:picMkLst>
        </pc:picChg>
      </pc:sldChg>
      <pc:sldChg chg="modSp mod">
        <pc:chgData name="Premkumar Baskar" userId="ebc22c3c-6afc-433e-89b6-7d8c354f4e66" providerId="ADAL" clId="{7EC8AB84-56D4-4BC0-A37C-2B54E8AC0F2A}" dt="2024-10-15T12:14:49.294" v="383"/>
        <pc:sldMkLst>
          <pc:docMk/>
          <pc:sldMk cId="3011496282" sldId="525"/>
        </pc:sldMkLst>
        <pc:spChg chg="mod">
          <ac:chgData name="Premkumar Baskar" userId="ebc22c3c-6afc-433e-89b6-7d8c354f4e66" providerId="ADAL" clId="{7EC8AB84-56D4-4BC0-A37C-2B54E8AC0F2A}" dt="2024-10-15T09:30:29.004" v="107" actId="108"/>
          <ac:spMkLst>
            <pc:docMk/>
            <pc:sldMk cId="3011496282" sldId="525"/>
            <ac:spMk id="3" creationId="{B7EBCF16-D066-AE40-0451-059ADF61F547}"/>
          </ac:spMkLst>
        </pc:spChg>
        <pc:graphicFrameChg chg="mod modGraphic">
          <ac:chgData name="Premkumar Baskar" userId="ebc22c3c-6afc-433e-89b6-7d8c354f4e66" providerId="ADAL" clId="{7EC8AB84-56D4-4BC0-A37C-2B54E8AC0F2A}" dt="2024-10-15T12:14:49.294" v="383"/>
          <ac:graphicFrameMkLst>
            <pc:docMk/>
            <pc:sldMk cId="3011496282" sldId="525"/>
            <ac:graphicFrameMk id="4" creationId="{E65C6E0B-3289-7125-A0CC-D86F531F9456}"/>
          </ac:graphicFrameMkLst>
        </pc:graphicFrameChg>
      </pc:sldChg>
      <pc:sldChg chg="modSp mod">
        <pc:chgData name="Premkumar Baskar" userId="ebc22c3c-6afc-433e-89b6-7d8c354f4e66" providerId="ADAL" clId="{7EC8AB84-56D4-4BC0-A37C-2B54E8AC0F2A}" dt="2024-10-16T07:15:32.710" v="568" actId="120"/>
        <pc:sldMkLst>
          <pc:docMk/>
          <pc:sldMk cId="2048017989" sldId="526"/>
        </pc:sldMkLst>
        <pc:spChg chg="mod">
          <ac:chgData name="Premkumar Baskar" userId="ebc22c3c-6afc-433e-89b6-7d8c354f4e66" providerId="ADAL" clId="{7EC8AB84-56D4-4BC0-A37C-2B54E8AC0F2A}" dt="2024-10-16T06:30:58.539" v="553" actId="27636"/>
          <ac:spMkLst>
            <pc:docMk/>
            <pc:sldMk cId="2048017989" sldId="526"/>
            <ac:spMk id="3" creationId="{51C84B06-115D-F5AD-B3ED-F7414B6BAF30}"/>
          </ac:spMkLst>
        </pc:spChg>
        <pc:spChg chg="mod">
          <ac:chgData name="Premkumar Baskar" userId="ebc22c3c-6afc-433e-89b6-7d8c354f4e66" providerId="ADAL" clId="{7EC8AB84-56D4-4BC0-A37C-2B54E8AC0F2A}" dt="2024-10-16T07:15:28.256" v="567" actId="120"/>
          <ac:spMkLst>
            <pc:docMk/>
            <pc:sldMk cId="2048017989" sldId="526"/>
            <ac:spMk id="4" creationId="{9A352334-6714-D161-88BD-B8087A391A85}"/>
          </ac:spMkLst>
        </pc:spChg>
        <pc:spChg chg="mod">
          <ac:chgData name="Premkumar Baskar" userId="ebc22c3c-6afc-433e-89b6-7d8c354f4e66" providerId="ADAL" clId="{7EC8AB84-56D4-4BC0-A37C-2B54E8AC0F2A}" dt="2024-10-16T07:15:32.710" v="568" actId="120"/>
          <ac:spMkLst>
            <pc:docMk/>
            <pc:sldMk cId="2048017989" sldId="526"/>
            <ac:spMk id="5" creationId="{6779E484-F7FE-347E-836F-2FDC1B2C32C7}"/>
          </ac:spMkLst>
        </pc:spChg>
      </pc:sldChg>
      <pc:sldChg chg="modSp mod">
        <pc:chgData name="Premkumar Baskar" userId="ebc22c3c-6afc-433e-89b6-7d8c354f4e66" providerId="ADAL" clId="{7EC8AB84-56D4-4BC0-A37C-2B54E8AC0F2A}" dt="2024-10-16T06:36:11.564" v="562" actId="120"/>
        <pc:sldMkLst>
          <pc:docMk/>
          <pc:sldMk cId="598171444" sldId="527"/>
        </pc:sldMkLst>
        <pc:spChg chg="mod">
          <ac:chgData name="Premkumar Baskar" userId="ebc22c3c-6afc-433e-89b6-7d8c354f4e66" providerId="ADAL" clId="{7EC8AB84-56D4-4BC0-A37C-2B54E8AC0F2A}" dt="2024-10-16T06:36:11.564" v="562" actId="120"/>
          <ac:spMkLst>
            <pc:docMk/>
            <pc:sldMk cId="598171444" sldId="527"/>
            <ac:spMk id="3" creationId="{37999B87-8A28-8245-D806-73B9E388CCA0}"/>
          </ac:spMkLst>
        </pc:spChg>
      </pc:sldChg>
      <pc:sldChg chg="modSp mod">
        <pc:chgData name="Premkumar Baskar" userId="ebc22c3c-6afc-433e-89b6-7d8c354f4e66" providerId="ADAL" clId="{7EC8AB84-56D4-4BC0-A37C-2B54E8AC0F2A}" dt="2024-10-16T07:15:20.853" v="566" actId="120"/>
        <pc:sldMkLst>
          <pc:docMk/>
          <pc:sldMk cId="1176372044" sldId="528"/>
        </pc:sldMkLst>
        <pc:spChg chg="mod">
          <ac:chgData name="Premkumar Baskar" userId="ebc22c3c-6afc-433e-89b6-7d8c354f4e66" providerId="ADAL" clId="{7EC8AB84-56D4-4BC0-A37C-2B54E8AC0F2A}" dt="2024-10-16T07:15:20.853" v="566" actId="120"/>
          <ac:spMkLst>
            <pc:docMk/>
            <pc:sldMk cId="1176372044" sldId="528"/>
            <ac:spMk id="3" creationId="{3639E0CC-26F2-194F-8C04-C31884DED11A}"/>
          </ac:spMkLst>
        </pc:spChg>
        <pc:spChg chg="mod">
          <ac:chgData name="Premkumar Baskar" userId="ebc22c3c-6afc-433e-89b6-7d8c354f4e66" providerId="ADAL" clId="{7EC8AB84-56D4-4BC0-A37C-2B54E8AC0F2A}" dt="2024-10-16T07:12:29.560" v="565" actId="120"/>
          <ac:spMkLst>
            <pc:docMk/>
            <pc:sldMk cId="1176372044" sldId="528"/>
            <ac:spMk id="4" creationId="{21E31F22-03D0-D35C-F50A-B6F53ADAED79}"/>
          </ac:spMkLst>
        </pc:spChg>
      </pc:sldChg>
      <pc:sldChg chg="modSp mod">
        <pc:chgData name="Premkumar Baskar" userId="ebc22c3c-6afc-433e-89b6-7d8c354f4e66" providerId="ADAL" clId="{7EC8AB84-56D4-4BC0-A37C-2B54E8AC0F2A}" dt="2024-10-16T07:27:34.860" v="598" actId="108"/>
        <pc:sldMkLst>
          <pc:docMk/>
          <pc:sldMk cId="2801041728" sldId="529"/>
        </pc:sldMkLst>
        <pc:spChg chg="mod">
          <ac:chgData name="Premkumar Baskar" userId="ebc22c3c-6afc-433e-89b6-7d8c354f4e66" providerId="ADAL" clId="{7EC8AB84-56D4-4BC0-A37C-2B54E8AC0F2A}" dt="2024-10-16T07:24:31.343" v="573" actId="27636"/>
          <ac:spMkLst>
            <pc:docMk/>
            <pc:sldMk cId="2801041728" sldId="529"/>
            <ac:spMk id="3" creationId="{DE4263AF-8C83-AE8B-FBDE-9D75675BBB2E}"/>
          </ac:spMkLst>
        </pc:spChg>
        <pc:spChg chg="mod">
          <ac:chgData name="Premkumar Baskar" userId="ebc22c3c-6afc-433e-89b6-7d8c354f4e66" providerId="ADAL" clId="{7EC8AB84-56D4-4BC0-A37C-2B54E8AC0F2A}" dt="2024-10-16T07:27:34.860" v="598" actId="108"/>
          <ac:spMkLst>
            <pc:docMk/>
            <pc:sldMk cId="2801041728" sldId="529"/>
            <ac:spMk id="4" creationId="{1EE49102-7ABB-8B56-0368-8E44086D1EF9}"/>
          </ac:spMkLst>
        </pc:spChg>
        <pc:spChg chg="mod">
          <ac:chgData name="Premkumar Baskar" userId="ebc22c3c-6afc-433e-89b6-7d8c354f4e66" providerId="ADAL" clId="{7EC8AB84-56D4-4BC0-A37C-2B54E8AC0F2A}" dt="2024-10-16T07:24:47.244" v="574" actId="2711"/>
          <ac:spMkLst>
            <pc:docMk/>
            <pc:sldMk cId="2801041728" sldId="529"/>
            <ac:spMk id="5" creationId="{00D69453-8854-CA77-323C-E0FCADCEA1B5}"/>
          </ac:spMkLst>
        </pc:spChg>
      </pc:sldChg>
      <pc:sldChg chg="modSp mod">
        <pc:chgData name="Premkumar Baskar" userId="ebc22c3c-6afc-433e-89b6-7d8c354f4e66" providerId="ADAL" clId="{7EC8AB84-56D4-4BC0-A37C-2B54E8AC0F2A}" dt="2024-10-16T07:59:12.007" v="610" actId="1076"/>
        <pc:sldMkLst>
          <pc:docMk/>
          <pc:sldMk cId="1949644775" sldId="530"/>
        </pc:sldMkLst>
        <pc:spChg chg="mod">
          <ac:chgData name="Premkumar Baskar" userId="ebc22c3c-6afc-433e-89b6-7d8c354f4e66" providerId="ADAL" clId="{7EC8AB84-56D4-4BC0-A37C-2B54E8AC0F2A}" dt="2024-10-16T07:56:43.125" v="601" actId="27636"/>
          <ac:spMkLst>
            <pc:docMk/>
            <pc:sldMk cId="1949644775" sldId="530"/>
            <ac:spMk id="3" creationId="{828C2207-F3EE-E14B-CA3F-58B71F40351F}"/>
          </ac:spMkLst>
        </pc:spChg>
        <pc:spChg chg="mod">
          <ac:chgData name="Premkumar Baskar" userId="ebc22c3c-6afc-433e-89b6-7d8c354f4e66" providerId="ADAL" clId="{7EC8AB84-56D4-4BC0-A37C-2B54E8AC0F2A}" dt="2024-10-16T07:59:12.007" v="610" actId="1076"/>
          <ac:spMkLst>
            <pc:docMk/>
            <pc:sldMk cId="1949644775" sldId="530"/>
            <ac:spMk id="4" creationId="{A08B513D-5C86-6E53-DF6F-1B613DF867D8}"/>
          </ac:spMkLst>
        </pc:spChg>
      </pc:sldChg>
      <pc:sldChg chg="modSp mod">
        <pc:chgData name="Premkumar Baskar" userId="ebc22c3c-6afc-433e-89b6-7d8c354f4e66" providerId="ADAL" clId="{7EC8AB84-56D4-4BC0-A37C-2B54E8AC0F2A}" dt="2024-10-16T09:07:59.663" v="659" actId="2711"/>
        <pc:sldMkLst>
          <pc:docMk/>
          <pc:sldMk cId="571460835" sldId="531"/>
        </pc:sldMkLst>
        <pc:spChg chg="mod">
          <ac:chgData name="Premkumar Baskar" userId="ebc22c3c-6afc-433e-89b6-7d8c354f4e66" providerId="ADAL" clId="{7EC8AB84-56D4-4BC0-A37C-2B54E8AC0F2A}" dt="2024-10-16T09:07:59.663" v="659" actId="2711"/>
          <ac:spMkLst>
            <pc:docMk/>
            <pc:sldMk cId="571460835" sldId="531"/>
            <ac:spMk id="3" creationId="{86D05113-74C0-95EB-A8B2-4F8DA6342B6D}"/>
          </ac:spMkLst>
        </pc:spChg>
        <pc:picChg chg="mod">
          <ac:chgData name="Premkumar Baskar" userId="ebc22c3c-6afc-433e-89b6-7d8c354f4e66" providerId="ADAL" clId="{7EC8AB84-56D4-4BC0-A37C-2B54E8AC0F2A}" dt="2024-10-16T08:04:47.559" v="619" actId="1582"/>
          <ac:picMkLst>
            <pc:docMk/>
            <pc:sldMk cId="571460835" sldId="531"/>
            <ac:picMk id="4" creationId="{A3DAE9C5-A988-02B1-EA1E-0AFC575CF9CF}"/>
          </ac:picMkLst>
        </pc:picChg>
      </pc:sldChg>
      <pc:sldChg chg="modSp mod">
        <pc:chgData name="Premkumar Baskar" userId="ebc22c3c-6afc-433e-89b6-7d8c354f4e66" providerId="ADAL" clId="{7EC8AB84-56D4-4BC0-A37C-2B54E8AC0F2A}" dt="2024-10-16T09:06:42.189" v="652" actId="2711"/>
        <pc:sldMkLst>
          <pc:docMk/>
          <pc:sldMk cId="2079407503" sldId="532"/>
        </pc:sldMkLst>
        <pc:spChg chg="mod">
          <ac:chgData name="Premkumar Baskar" userId="ebc22c3c-6afc-433e-89b6-7d8c354f4e66" providerId="ADAL" clId="{7EC8AB84-56D4-4BC0-A37C-2B54E8AC0F2A}" dt="2024-10-16T09:06:42.189" v="652" actId="2711"/>
          <ac:spMkLst>
            <pc:docMk/>
            <pc:sldMk cId="2079407503" sldId="532"/>
            <ac:spMk id="3" creationId="{FB964D4D-4F83-CBB0-8C77-3C04F187E3E9}"/>
          </ac:spMkLst>
        </pc:spChg>
      </pc:sldChg>
      <pc:sldChg chg="modSp mod">
        <pc:chgData name="Premkumar Baskar" userId="ebc22c3c-6afc-433e-89b6-7d8c354f4e66" providerId="ADAL" clId="{7EC8AB84-56D4-4BC0-A37C-2B54E8AC0F2A}" dt="2024-10-16T09:07:26.804" v="657" actId="255"/>
        <pc:sldMkLst>
          <pc:docMk/>
          <pc:sldMk cId="3303292056" sldId="533"/>
        </pc:sldMkLst>
        <pc:spChg chg="mod">
          <ac:chgData name="Premkumar Baskar" userId="ebc22c3c-6afc-433e-89b6-7d8c354f4e66" providerId="ADAL" clId="{7EC8AB84-56D4-4BC0-A37C-2B54E8AC0F2A}" dt="2024-10-16T09:07:26.804" v="657" actId="255"/>
          <ac:spMkLst>
            <pc:docMk/>
            <pc:sldMk cId="3303292056" sldId="533"/>
            <ac:spMk id="3" creationId="{09A8EC02-D11B-D052-1961-299A2F2C7275}"/>
          </ac:spMkLst>
        </pc:spChg>
      </pc:sldChg>
      <pc:sldChg chg="modSp mod">
        <pc:chgData name="Premkumar Baskar" userId="ebc22c3c-6afc-433e-89b6-7d8c354f4e66" providerId="ADAL" clId="{7EC8AB84-56D4-4BC0-A37C-2B54E8AC0F2A}" dt="2024-10-16T09:11:52.631" v="664" actId="2711"/>
        <pc:sldMkLst>
          <pc:docMk/>
          <pc:sldMk cId="793104839" sldId="534"/>
        </pc:sldMkLst>
        <pc:spChg chg="mod">
          <ac:chgData name="Premkumar Baskar" userId="ebc22c3c-6afc-433e-89b6-7d8c354f4e66" providerId="ADAL" clId="{7EC8AB84-56D4-4BC0-A37C-2B54E8AC0F2A}" dt="2024-10-16T09:10:44.291" v="662" actId="14100"/>
          <ac:spMkLst>
            <pc:docMk/>
            <pc:sldMk cId="793104839" sldId="534"/>
            <ac:spMk id="3" creationId="{EB756F4D-97AA-2206-CDEE-09D8DEBCC02F}"/>
          </ac:spMkLst>
        </pc:spChg>
        <pc:spChg chg="mod">
          <ac:chgData name="Premkumar Baskar" userId="ebc22c3c-6afc-433e-89b6-7d8c354f4e66" providerId="ADAL" clId="{7EC8AB84-56D4-4BC0-A37C-2B54E8AC0F2A}" dt="2024-10-16T09:11:52.631" v="664" actId="2711"/>
          <ac:spMkLst>
            <pc:docMk/>
            <pc:sldMk cId="793104839" sldId="534"/>
            <ac:spMk id="4" creationId="{2CFC0FC9-3162-0FE6-C1A9-A908E7E143E1}"/>
          </ac:spMkLst>
        </pc:spChg>
      </pc:sldChg>
      <pc:sldChg chg="modSp mod">
        <pc:chgData name="Premkumar Baskar" userId="ebc22c3c-6afc-433e-89b6-7d8c354f4e66" providerId="ADAL" clId="{7EC8AB84-56D4-4BC0-A37C-2B54E8AC0F2A}" dt="2024-10-16T09:14:05.823" v="668" actId="120"/>
        <pc:sldMkLst>
          <pc:docMk/>
          <pc:sldMk cId="3139434890" sldId="535"/>
        </pc:sldMkLst>
        <pc:spChg chg="mod">
          <ac:chgData name="Premkumar Baskar" userId="ebc22c3c-6afc-433e-89b6-7d8c354f4e66" providerId="ADAL" clId="{7EC8AB84-56D4-4BC0-A37C-2B54E8AC0F2A}" dt="2024-10-16T09:14:05.823" v="668" actId="120"/>
          <ac:spMkLst>
            <pc:docMk/>
            <pc:sldMk cId="3139434890" sldId="535"/>
            <ac:spMk id="3" creationId="{5279C940-2C80-32C2-0BF0-4023B45C861C}"/>
          </ac:spMkLst>
        </pc:spChg>
        <pc:spChg chg="mod">
          <ac:chgData name="Premkumar Baskar" userId="ebc22c3c-6afc-433e-89b6-7d8c354f4e66" providerId="ADAL" clId="{7EC8AB84-56D4-4BC0-A37C-2B54E8AC0F2A}" dt="2024-10-16T09:12:46.301" v="666" actId="27636"/>
          <ac:spMkLst>
            <pc:docMk/>
            <pc:sldMk cId="3139434890" sldId="535"/>
            <ac:spMk id="4" creationId="{D364C5EE-ED9D-D08E-023C-866B809EC22D}"/>
          </ac:spMkLst>
        </pc:spChg>
      </pc:sldChg>
      <pc:sldChg chg="modSp mod">
        <pc:chgData name="Premkumar Baskar" userId="ebc22c3c-6afc-433e-89b6-7d8c354f4e66" providerId="ADAL" clId="{7EC8AB84-56D4-4BC0-A37C-2B54E8AC0F2A}" dt="2024-10-16T09:15:13.224" v="670" actId="2711"/>
        <pc:sldMkLst>
          <pc:docMk/>
          <pc:sldMk cId="1181574537" sldId="536"/>
        </pc:sldMkLst>
        <pc:spChg chg="mod">
          <ac:chgData name="Premkumar Baskar" userId="ebc22c3c-6afc-433e-89b6-7d8c354f4e66" providerId="ADAL" clId="{7EC8AB84-56D4-4BC0-A37C-2B54E8AC0F2A}" dt="2024-10-16T09:15:13.224" v="670" actId="2711"/>
          <ac:spMkLst>
            <pc:docMk/>
            <pc:sldMk cId="1181574537" sldId="536"/>
            <ac:spMk id="3" creationId="{A7436664-4F5F-87E4-A5B7-D66A986BF196}"/>
          </ac:spMkLst>
        </pc:spChg>
        <pc:spChg chg="mod">
          <ac:chgData name="Premkumar Baskar" userId="ebc22c3c-6afc-433e-89b6-7d8c354f4e66" providerId="ADAL" clId="{7EC8AB84-56D4-4BC0-A37C-2B54E8AC0F2A}" dt="2024-10-16T09:14:39.896" v="669" actId="108"/>
          <ac:spMkLst>
            <pc:docMk/>
            <pc:sldMk cId="1181574537" sldId="536"/>
            <ac:spMk id="4" creationId="{4F427497-C129-63D8-9432-3E827505F247}"/>
          </ac:spMkLst>
        </pc:spChg>
      </pc:sldChg>
      <pc:sldChg chg="modSp mod">
        <pc:chgData name="Premkumar Baskar" userId="ebc22c3c-6afc-433e-89b6-7d8c354f4e66" providerId="ADAL" clId="{7EC8AB84-56D4-4BC0-A37C-2B54E8AC0F2A}" dt="2024-10-16T09:17:24.141" v="675" actId="120"/>
        <pc:sldMkLst>
          <pc:docMk/>
          <pc:sldMk cId="526414875" sldId="537"/>
        </pc:sldMkLst>
        <pc:spChg chg="mod">
          <ac:chgData name="Premkumar Baskar" userId="ebc22c3c-6afc-433e-89b6-7d8c354f4e66" providerId="ADAL" clId="{7EC8AB84-56D4-4BC0-A37C-2B54E8AC0F2A}" dt="2024-10-16T09:17:24.141" v="675" actId="120"/>
          <ac:spMkLst>
            <pc:docMk/>
            <pc:sldMk cId="526414875" sldId="537"/>
            <ac:spMk id="3" creationId="{CD306DEB-4A15-98F0-93C2-2CE0CCF0C43F}"/>
          </ac:spMkLst>
        </pc:spChg>
        <pc:spChg chg="mod">
          <ac:chgData name="Premkumar Baskar" userId="ebc22c3c-6afc-433e-89b6-7d8c354f4e66" providerId="ADAL" clId="{7EC8AB84-56D4-4BC0-A37C-2B54E8AC0F2A}" dt="2024-10-16T09:16:54.244" v="673" actId="108"/>
          <ac:spMkLst>
            <pc:docMk/>
            <pc:sldMk cId="526414875" sldId="537"/>
            <ac:spMk id="4" creationId="{A6975935-495E-6AF0-7D32-6481B5FA7E93}"/>
          </ac:spMkLst>
        </pc:spChg>
        <pc:picChg chg="mod">
          <ac:chgData name="Premkumar Baskar" userId="ebc22c3c-6afc-433e-89b6-7d8c354f4e66" providerId="ADAL" clId="{7EC8AB84-56D4-4BC0-A37C-2B54E8AC0F2A}" dt="2024-10-16T09:16:41.457" v="672" actId="1076"/>
          <ac:picMkLst>
            <pc:docMk/>
            <pc:sldMk cId="526414875" sldId="537"/>
            <ac:picMk id="2" creationId="{B6289555-AD25-ECE6-E2B4-F4779EE66BE7}"/>
          </ac:picMkLst>
        </pc:picChg>
      </pc:sldChg>
      <pc:sldChg chg="modSp mod">
        <pc:chgData name="Premkumar Baskar" userId="ebc22c3c-6afc-433e-89b6-7d8c354f4e66" providerId="ADAL" clId="{7EC8AB84-56D4-4BC0-A37C-2B54E8AC0F2A}" dt="2024-10-16T09:18:15.681" v="677" actId="120"/>
        <pc:sldMkLst>
          <pc:docMk/>
          <pc:sldMk cId="1729789365" sldId="538"/>
        </pc:sldMkLst>
        <pc:spChg chg="mod">
          <ac:chgData name="Premkumar Baskar" userId="ebc22c3c-6afc-433e-89b6-7d8c354f4e66" providerId="ADAL" clId="{7EC8AB84-56D4-4BC0-A37C-2B54E8AC0F2A}" dt="2024-10-15T07:17:48.221" v="23" actId="108"/>
          <ac:spMkLst>
            <pc:docMk/>
            <pc:sldMk cId="1729789365" sldId="538"/>
            <ac:spMk id="3" creationId="{A10F509F-6009-E6D2-F2ED-25D3419E9BED}"/>
          </ac:spMkLst>
        </pc:spChg>
        <pc:spChg chg="mod">
          <ac:chgData name="Premkumar Baskar" userId="ebc22c3c-6afc-433e-89b6-7d8c354f4e66" providerId="ADAL" clId="{7EC8AB84-56D4-4BC0-A37C-2B54E8AC0F2A}" dt="2024-10-16T09:18:15.681" v="677" actId="120"/>
          <ac:spMkLst>
            <pc:docMk/>
            <pc:sldMk cId="1729789365" sldId="538"/>
            <ac:spMk id="4" creationId="{D87F94D9-C38B-AA3E-FDB9-3268FDEFF8A4}"/>
          </ac:spMkLst>
        </pc:spChg>
      </pc:sldChg>
      <pc:sldChg chg="modSp mod">
        <pc:chgData name="Premkumar Baskar" userId="ebc22c3c-6afc-433e-89b6-7d8c354f4e66" providerId="ADAL" clId="{7EC8AB84-56D4-4BC0-A37C-2B54E8AC0F2A}" dt="2024-10-16T09:18:52.670" v="678" actId="2711"/>
        <pc:sldMkLst>
          <pc:docMk/>
          <pc:sldMk cId="1411783990" sldId="539"/>
        </pc:sldMkLst>
        <pc:spChg chg="mod">
          <ac:chgData name="Premkumar Baskar" userId="ebc22c3c-6afc-433e-89b6-7d8c354f4e66" providerId="ADAL" clId="{7EC8AB84-56D4-4BC0-A37C-2B54E8AC0F2A}" dt="2024-10-16T09:18:52.670" v="678" actId="2711"/>
          <ac:spMkLst>
            <pc:docMk/>
            <pc:sldMk cId="1411783990" sldId="539"/>
            <ac:spMk id="3" creationId="{18981803-A58C-E742-6841-90D3C1915EB9}"/>
          </ac:spMkLst>
        </pc:spChg>
      </pc:sldChg>
      <pc:sldChg chg="modSp mod">
        <pc:chgData name="Premkumar Baskar" userId="ebc22c3c-6afc-433e-89b6-7d8c354f4e66" providerId="ADAL" clId="{7EC8AB84-56D4-4BC0-A37C-2B54E8AC0F2A}" dt="2024-10-16T09:19:27.042" v="679" actId="2711"/>
        <pc:sldMkLst>
          <pc:docMk/>
          <pc:sldMk cId="482222712" sldId="540"/>
        </pc:sldMkLst>
        <pc:spChg chg="mod">
          <ac:chgData name="Premkumar Baskar" userId="ebc22c3c-6afc-433e-89b6-7d8c354f4e66" providerId="ADAL" clId="{7EC8AB84-56D4-4BC0-A37C-2B54E8AC0F2A}" dt="2024-10-16T09:19:27.042" v="679" actId="2711"/>
          <ac:spMkLst>
            <pc:docMk/>
            <pc:sldMk cId="482222712" sldId="540"/>
            <ac:spMk id="3" creationId="{24A96D84-E5A7-C23D-989F-17836858CC59}"/>
          </ac:spMkLst>
        </pc:spChg>
      </pc:sldChg>
      <pc:sldChg chg="modSp mod">
        <pc:chgData name="Premkumar Baskar" userId="ebc22c3c-6afc-433e-89b6-7d8c354f4e66" providerId="ADAL" clId="{7EC8AB84-56D4-4BC0-A37C-2B54E8AC0F2A}" dt="2024-10-16T09:20:13.051" v="681" actId="120"/>
        <pc:sldMkLst>
          <pc:docMk/>
          <pc:sldMk cId="461094096" sldId="541"/>
        </pc:sldMkLst>
        <pc:spChg chg="mod">
          <ac:chgData name="Premkumar Baskar" userId="ebc22c3c-6afc-433e-89b6-7d8c354f4e66" providerId="ADAL" clId="{7EC8AB84-56D4-4BC0-A37C-2B54E8AC0F2A}" dt="2024-10-16T09:20:13.051" v="681" actId="120"/>
          <ac:spMkLst>
            <pc:docMk/>
            <pc:sldMk cId="461094096" sldId="541"/>
            <ac:spMk id="3" creationId="{6B781EE1-F8A3-9EBC-546F-752C545E223D}"/>
          </ac:spMkLst>
        </pc:spChg>
      </pc:sldChg>
      <pc:sldChg chg="modSp mod">
        <pc:chgData name="Premkumar Baskar" userId="ebc22c3c-6afc-433e-89b6-7d8c354f4e66" providerId="ADAL" clId="{7EC8AB84-56D4-4BC0-A37C-2B54E8AC0F2A}" dt="2024-10-16T09:25:29.228" v="693" actId="120"/>
        <pc:sldMkLst>
          <pc:docMk/>
          <pc:sldMk cId="1261742882" sldId="543"/>
        </pc:sldMkLst>
        <pc:spChg chg="mod">
          <ac:chgData name="Premkumar Baskar" userId="ebc22c3c-6afc-433e-89b6-7d8c354f4e66" providerId="ADAL" clId="{7EC8AB84-56D4-4BC0-A37C-2B54E8AC0F2A}" dt="2024-10-16T09:24:20.381" v="692" actId="108"/>
          <ac:spMkLst>
            <pc:docMk/>
            <pc:sldMk cId="1261742882" sldId="543"/>
            <ac:spMk id="3" creationId="{7BE088D2-A9EE-9B31-6AC5-30073FA4802A}"/>
          </ac:spMkLst>
        </pc:spChg>
        <pc:spChg chg="mod">
          <ac:chgData name="Premkumar Baskar" userId="ebc22c3c-6afc-433e-89b6-7d8c354f4e66" providerId="ADAL" clId="{7EC8AB84-56D4-4BC0-A37C-2B54E8AC0F2A}" dt="2024-10-16T09:25:29.228" v="693" actId="120"/>
          <ac:spMkLst>
            <pc:docMk/>
            <pc:sldMk cId="1261742882" sldId="543"/>
            <ac:spMk id="4" creationId="{AEBEA705-3711-CC24-22C0-CEA514BFA9D2}"/>
          </ac:spMkLst>
        </pc:spChg>
      </pc:sldChg>
      <pc:sldChg chg="modSp mod">
        <pc:chgData name="Premkumar Baskar" userId="ebc22c3c-6afc-433e-89b6-7d8c354f4e66" providerId="ADAL" clId="{7EC8AB84-56D4-4BC0-A37C-2B54E8AC0F2A}" dt="2024-10-16T09:23:44.502" v="691" actId="108"/>
        <pc:sldMkLst>
          <pc:docMk/>
          <pc:sldMk cId="358631643" sldId="544"/>
        </pc:sldMkLst>
        <pc:spChg chg="mod">
          <ac:chgData name="Premkumar Baskar" userId="ebc22c3c-6afc-433e-89b6-7d8c354f4e66" providerId="ADAL" clId="{7EC8AB84-56D4-4BC0-A37C-2B54E8AC0F2A}" dt="2024-10-16T09:21:43.218" v="683" actId="120"/>
          <ac:spMkLst>
            <pc:docMk/>
            <pc:sldMk cId="358631643" sldId="544"/>
            <ac:spMk id="3" creationId="{3A398867-6434-A21D-8176-E7C4B6D55AAD}"/>
          </ac:spMkLst>
        </pc:spChg>
        <pc:spChg chg="mod">
          <ac:chgData name="Premkumar Baskar" userId="ebc22c3c-6afc-433e-89b6-7d8c354f4e66" providerId="ADAL" clId="{7EC8AB84-56D4-4BC0-A37C-2B54E8AC0F2A}" dt="2024-10-16T09:23:44.502" v="691" actId="108"/>
          <ac:spMkLst>
            <pc:docMk/>
            <pc:sldMk cId="358631643" sldId="544"/>
            <ac:spMk id="4" creationId="{D0AB94C8-F00B-87EB-BE11-8E41B7ABF353}"/>
          </ac:spMkLst>
        </pc:spChg>
        <pc:picChg chg="mod">
          <ac:chgData name="Premkumar Baskar" userId="ebc22c3c-6afc-433e-89b6-7d8c354f4e66" providerId="ADAL" clId="{7EC8AB84-56D4-4BC0-A37C-2B54E8AC0F2A}" dt="2024-10-16T09:23:31.735" v="690" actId="1076"/>
          <ac:picMkLst>
            <pc:docMk/>
            <pc:sldMk cId="358631643" sldId="544"/>
            <ac:picMk id="2" creationId="{B6289555-AD25-ECE6-E2B4-F4779EE66BE7}"/>
          </ac:picMkLst>
        </pc:picChg>
      </pc:sldChg>
      <pc:sldChg chg="modSp mod">
        <pc:chgData name="Premkumar Baskar" userId="ebc22c3c-6afc-433e-89b6-7d8c354f4e66" providerId="ADAL" clId="{7EC8AB84-56D4-4BC0-A37C-2B54E8AC0F2A}" dt="2024-10-16T09:22:12.865" v="685" actId="120"/>
        <pc:sldMkLst>
          <pc:docMk/>
          <pc:sldMk cId="85997760" sldId="545"/>
        </pc:sldMkLst>
        <pc:spChg chg="mod">
          <ac:chgData name="Premkumar Baskar" userId="ebc22c3c-6afc-433e-89b6-7d8c354f4e66" providerId="ADAL" clId="{7EC8AB84-56D4-4BC0-A37C-2B54E8AC0F2A}" dt="2024-10-16T09:22:12.865" v="685" actId="120"/>
          <ac:spMkLst>
            <pc:docMk/>
            <pc:sldMk cId="85997760" sldId="545"/>
            <ac:spMk id="3" creationId="{EBE49CD7-95D1-9038-D320-318AEB07BA66}"/>
          </ac:spMkLst>
        </pc:spChg>
      </pc:sldChg>
      <pc:sldChg chg="modSp mod">
        <pc:chgData name="Premkumar Baskar" userId="ebc22c3c-6afc-433e-89b6-7d8c354f4e66" providerId="ADAL" clId="{7EC8AB84-56D4-4BC0-A37C-2B54E8AC0F2A}" dt="2024-10-16T09:22:37.522" v="687" actId="120"/>
        <pc:sldMkLst>
          <pc:docMk/>
          <pc:sldMk cId="2756567212" sldId="546"/>
        </pc:sldMkLst>
        <pc:spChg chg="mod">
          <ac:chgData name="Premkumar Baskar" userId="ebc22c3c-6afc-433e-89b6-7d8c354f4e66" providerId="ADAL" clId="{7EC8AB84-56D4-4BC0-A37C-2B54E8AC0F2A}" dt="2024-10-16T09:22:37.522" v="687" actId="120"/>
          <ac:spMkLst>
            <pc:docMk/>
            <pc:sldMk cId="2756567212" sldId="546"/>
            <ac:spMk id="3" creationId="{DE22CFF4-15CC-DEAB-0D0D-18FB42592437}"/>
          </ac:spMkLst>
        </pc:spChg>
      </pc:sldChg>
      <pc:sldChg chg="modSp mod">
        <pc:chgData name="Premkumar Baskar" userId="ebc22c3c-6afc-433e-89b6-7d8c354f4e66" providerId="ADAL" clId="{7EC8AB84-56D4-4BC0-A37C-2B54E8AC0F2A}" dt="2024-10-16T09:27:19.784" v="698" actId="108"/>
        <pc:sldMkLst>
          <pc:docMk/>
          <pc:sldMk cId="4035530232" sldId="547"/>
        </pc:sldMkLst>
        <pc:spChg chg="mod">
          <ac:chgData name="Premkumar Baskar" userId="ebc22c3c-6afc-433e-89b6-7d8c354f4e66" providerId="ADAL" clId="{7EC8AB84-56D4-4BC0-A37C-2B54E8AC0F2A}" dt="2024-10-16T09:27:19.784" v="698" actId="108"/>
          <ac:spMkLst>
            <pc:docMk/>
            <pc:sldMk cId="4035530232" sldId="547"/>
            <ac:spMk id="3" creationId="{BA5B6CDB-C7DA-9B8C-93CE-72D10F678B96}"/>
          </ac:spMkLst>
        </pc:spChg>
        <pc:spChg chg="mod">
          <ac:chgData name="Premkumar Baskar" userId="ebc22c3c-6afc-433e-89b6-7d8c354f4e66" providerId="ADAL" clId="{7EC8AB84-56D4-4BC0-A37C-2B54E8AC0F2A}" dt="2024-10-16T09:26:50.321" v="695" actId="120"/>
          <ac:spMkLst>
            <pc:docMk/>
            <pc:sldMk cId="4035530232" sldId="547"/>
            <ac:spMk id="4" creationId="{68D581F6-446D-94FE-6305-2634CDA55283}"/>
          </ac:spMkLst>
        </pc:spChg>
        <pc:picChg chg="mod">
          <ac:chgData name="Premkumar Baskar" userId="ebc22c3c-6afc-433e-89b6-7d8c354f4e66" providerId="ADAL" clId="{7EC8AB84-56D4-4BC0-A37C-2B54E8AC0F2A}" dt="2024-10-16T09:27:05.559" v="697" actId="1076"/>
          <ac:picMkLst>
            <pc:docMk/>
            <pc:sldMk cId="4035530232" sldId="547"/>
            <ac:picMk id="2" creationId="{B6289555-AD25-ECE6-E2B4-F4779EE66BE7}"/>
          </ac:picMkLst>
        </pc:picChg>
      </pc:sldChg>
      <pc:sldChg chg="modSp mod">
        <pc:chgData name="Premkumar Baskar" userId="ebc22c3c-6afc-433e-89b6-7d8c354f4e66" providerId="ADAL" clId="{7EC8AB84-56D4-4BC0-A37C-2B54E8AC0F2A}" dt="2024-10-16T09:28:04.184" v="700" actId="2711"/>
        <pc:sldMkLst>
          <pc:docMk/>
          <pc:sldMk cId="2946369199" sldId="549"/>
        </pc:sldMkLst>
        <pc:spChg chg="mod">
          <ac:chgData name="Premkumar Baskar" userId="ebc22c3c-6afc-433e-89b6-7d8c354f4e66" providerId="ADAL" clId="{7EC8AB84-56D4-4BC0-A37C-2B54E8AC0F2A}" dt="2024-10-16T09:27:52.876" v="699" actId="108"/>
          <ac:spMkLst>
            <pc:docMk/>
            <pc:sldMk cId="2946369199" sldId="549"/>
            <ac:spMk id="3" creationId="{88EF33CD-226F-F588-2479-2C48527F7B16}"/>
          </ac:spMkLst>
        </pc:spChg>
        <pc:spChg chg="mod">
          <ac:chgData name="Premkumar Baskar" userId="ebc22c3c-6afc-433e-89b6-7d8c354f4e66" providerId="ADAL" clId="{7EC8AB84-56D4-4BC0-A37C-2B54E8AC0F2A}" dt="2024-10-16T09:28:04.184" v="700" actId="2711"/>
          <ac:spMkLst>
            <pc:docMk/>
            <pc:sldMk cId="2946369199" sldId="549"/>
            <ac:spMk id="4" creationId="{C857A634-2128-075A-4A6F-7C7ED35B42E7}"/>
          </ac:spMkLst>
        </pc:spChg>
      </pc:sldChg>
      <pc:sldChg chg="modSp mod">
        <pc:chgData name="Premkumar Baskar" userId="ebc22c3c-6afc-433e-89b6-7d8c354f4e66" providerId="ADAL" clId="{7EC8AB84-56D4-4BC0-A37C-2B54E8AC0F2A}" dt="2024-10-16T09:34:07.578" v="718" actId="2711"/>
        <pc:sldMkLst>
          <pc:docMk/>
          <pc:sldMk cId="2189753277" sldId="550"/>
        </pc:sldMkLst>
        <pc:spChg chg="mod">
          <ac:chgData name="Premkumar Baskar" userId="ebc22c3c-6afc-433e-89b6-7d8c354f4e66" providerId="ADAL" clId="{7EC8AB84-56D4-4BC0-A37C-2B54E8AC0F2A}" dt="2024-10-16T09:29:28.347" v="704" actId="27636"/>
          <ac:spMkLst>
            <pc:docMk/>
            <pc:sldMk cId="2189753277" sldId="550"/>
            <ac:spMk id="3" creationId="{249DA7A2-E462-8C1D-01E3-9BF02377B491}"/>
          </ac:spMkLst>
        </pc:spChg>
        <pc:spChg chg="mod">
          <ac:chgData name="Premkumar Baskar" userId="ebc22c3c-6afc-433e-89b6-7d8c354f4e66" providerId="ADAL" clId="{7EC8AB84-56D4-4BC0-A37C-2B54E8AC0F2A}" dt="2024-10-16T09:34:07.578" v="718" actId="2711"/>
          <ac:spMkLst>
            <pc:docMk/>
            <pc:sldMk cId="2189753277" sldId="550"/>
            <ac:spMk id="4" creationId="{3D1D1E29-0926-3B0F-C66A-E29E762A5A19}"/>
          </ac:spMkLst>
        </pc:spChg>
        <pc:picChg chg="mod">
          <ac:chgData name="Premkumar Baskar" userId="ebc22c3c-6afc-433e-89b6-7d8c354f4e66" providerId="ADAL" clId="{7EC8AB84-56D4-4BC0-A37C-2B54E8AC0F2A}" dt="2024-10-16T09:29:17.710" v="702" actId="1076"/>
          <ac:picMkLst>
            <pc:docMk/>
            <pc:sldMk cId="2189753277" sldId="550"/>
            <ac:picMk id="2" creationId="{B6289555-AD25-ECE6-E2B4-F4779EE66BE7}"/>
          </ac:picMkLst>
        </pc:picChg>
      </pc:sldChg>
      <pc:sldChg chg="modSp mod">
        <pc:chgData name="Premkumar Baskar" userId="ebc22c3c-6afc-433e-89b6-7d8c354f4e66" providerId="ADAL" clId="{7EC8AB84-56D4-4BC0-A37C-2B54E8AC0F2A}" dt="2024-10-16T11:25:40.028" v="722" actId="2711"/>
        <pc:sldMkLst>
          <pc:docMk/>
          <pc:sldMk cId="3988077087" sldId="552"/>
        </pc:sldMkLst>
        <pc:spChg chg="mod">
          <ac:chgData name="Premkumar Baskar" userId="ebc22c3c-6afc-433e-89b6-7d8c354f4e66" providerId="ADAL" clId="{7EC8AB84-56D4-4BC0-A37C-2B54E8AC0F2A}" dt="2024-10-16T11:25:40.028" v="722" actId="2711"/>
          <ac:spMkLst>
            <pc:docMk/>
            <pc:sldMk cId="3988077087" sldId="552"/>
            <ac:spMk id="3" creationId="{A3D70F9A-B64A-7D23-DE17-92556A01BA20}"/>
          </ac:spMkLst>
        </pc:spChg>
      </pc:sldChg>
      <pc:sldChg chg="modSp mod">
        <pc:chgData name="Premkumar Baskar" userId="ebc22c3c-6afc-433e-89b6-7d8c354f4e66" providerId="ADAL" clId="{7EC8AB84-56D4-4BC0-A37C-2B54E8AC0F2A}" dt="2024-10-16T11:27:39.506" v="724" actId="120"/>
        <pc:sldMkLst>
          <pc:docMk/>
          <pc:sldMk cId="2687404528" sldId="553"/>
        </pc:sldMkLst>
        <pc:spChg chg="mod">
          <ac:chgData name="Premkumar Baskar" userId="ebc22c3c-6afc-433e-89b6-7d8c354f4e66" providerId="ADAL" clId="{7EC8AB84-56D4-4BC0-A37C-2B54E8AC0F2A}" dt="2024-10-16T11:27:39.506" v="724" actId="120"/>
          <ac:spMkLst>
            <pc:docMk/>
            <pc:sldMk cId="2687404528" sldId="553"/>
            <ac:spMk id="3" creationId="{C1B4335F-F095-0745-43CC-AD66FC97E256}"/>
          </ac:spMkLst>
        </pc:spChg>
      </pc:sldChg>
      <pc:sldChg chg="modSp mod">
        <pc:chgData name="Premkumar Baskar" userId="ebc22c3c-6afc-433e-89b6-7d8c354f4e66" providerId="ADAL" clId="{7EC8AB84-56D4-4BC0-A37C-2B54E8AC0F2A}" dt="2024-10-16T11:32:18.431" v="734" actId="14100"/>
        <pc:sldMkLst>
          <pc:docMk/>
          <pc:sldMk cId="2553418809" sldId="554"/>
        </pc:sldMkLst>
        <pc:spChg chg="mod">
          <ac:chgData name="Premkumar Baskar" userId="ebc22c3c-6afc-433e-89b6-7d8c354f4e66" providerId="ADAL" clId="{7EC8AB84-56D4-4BC0-A37C-2B54E8AC0F2A}" dt="2024-10-16T11:30:06.670" v="728" actId="20577"/>
          <ac:spMkLst>
            <pc:docMk/>
            <pc:sldMk cId="2553418809" sldId="554"/>
            <ac:spMk id="3" creationId="{BE454F3E-9797-099E-10AC-48C82C52EC44}"/>
          </ac:spMkLst>
        </pc:spChg>
        <pc:spChg chg="mod">
          <ac:chgData name="Premkumar Baskar" userId="ebc22c3c-6afc-433e-89b6-7d8c354f4e66" providerId="ADAL" clId="{7EC8AB84-56D4-4BC0-A37C-2B54E8AC0F2A}" dt="2024-10-16T11:30:26.382" v="730" actId="120"/>
          <ac:spMkLst>
            <pc:docMk/>
            <pc:sldMk cId="2553418809" sldId="554"/>
            <ac:spMk id="4" creationId="{D504C26D-7228-C27D-C42C-337145DE5701}"/>
          </ac:spMkLst>
        </pc:spChg>
        <pc:picChg chg="mod">
          <ac:chgData name="Premkumar Baskar" userId="ebc22c3c-6afc-433e-89b6-7d8c354f4e66" providerId="ADAL" clId="{7EC8AB84-56D4-4BC0-A37C-2B54E8AC0F2A}" dt="2024-10-16T11:29:38.808" v="726" actId="1076"/>
          <ac:picMkLst>
            <pc:docMk/>
            <pc:sldMk cId="2553418809" sldId="554"/>
            <ac:picMk id="2" creationId="{B6289555-AD25-ECE6-E2B4-F4779EE66BE7}"/>
          </ac:picMkLst>
        </pc:picChg>
        <pc:picChg chg="mod">
          <ac:chgData name="Premkumar Baskar" userId="ebc22c3c-6afc-433e-89b6-7d8c354f4e66" providerId="ADAL" clId="{7EC8AB84-56D4-4BC0-A37C-2B54E8AC0F2A}" dt="2024-10-16T11:32:18.431" v="734" actId="14100"/>
          <ac:picMkLst>
            <pc:docMk/>
            <pc:sldMk cId="2553418809" sldId="554"/>
            <ac:picMk id="7" creationId="{2BA9AADD-53DE-225B-48B8-B902BA60930E}"/>
          </ac:picMkLst>
        </pc:picChg>
      </pc:sldChg>
      <pc:sldChg chg="modSp mod">
        <pc:chgData name="Premkumar Baskar" userId="ebc22c3c-6afc-433e-89b6-7d8c354f4e66" providerId="ADAL" clId="{7EC8AB84-56D4-4BC0-A37C-2B54E8AC0F2A}" dt="2024-10-16T11:36:10.729" v="740" actId="120"/>
        <pc:sldMkLst>
          <pc:docMk/>
          <pc:sldMk cId="1811142483" sldId="555"/>
        </pc:sldMkLst>
        <pc:spChg chg="mod">
          <ac:chgData name="Premkumar Baskar" userId="ebc22c3c-6afc-433e-89b6-7d8c354f4e66" providerId="ADAL" clId="{7EC8AB84-56D4-4BC0-A37C-2B54E8AC0F2A}" dt="2024-10-16T11:36:10.729" v="740" actId="120"/>
          <ac:spMkLst>
            <pc:docMk/>
            <pc:sldMk cId="1811142483" sldId="555"/>
            <ac:spMk id="3" creationId="{3FC2AC18-A1CB-02D6-1AC6-A582321266EB}"/>
          </ac:spMkLst>
        </pc:spChg>
      </pc:sldChg>
      <pc:sldChg chg="modSp mod">
        <pc:chgData name="Premkumar Baskar" userId="ebc22c3c-6afc-433e-89b6-7d8c354f4e66" providerId="ADAL" clId="{7EC8AB84-56D4-4BC0-A37C-2B54E8AC0F2A}" dt="2024-10-16T11:39:10.818" v="743" actId="120"/>
        <pc:sldMkLst>
          <pc:docMk/>
          <pc:sldMk cId="2426797948" sldId="556"/>
        </pc:sldMkLst>
        <pc:spChg chg="mod">
          <ac:chgData name="Premkumar Baskar" userId="ebc22c3c-6afc-433e-89b6-7d8c354f4e66" providerId="ADAL" clId="{7EC8AB84-56D4-4BC0-A37C-2B54E8AC0F2A}" dt="2024-10-16T11:39:10.818" v="743" actId="120"/>
          <ac:spMkLst>
            <pc:docMk/>
            <pc:sldMk cId="2426797948" sldId="556"/>
            <ac:spMk id="3" creationId="{D74FBFCC-C133-01C3-E868-B957CC0684AE}"/>
          </ac:spMkLst>
        </pc:spChg>
        <pc:spChg chg="mod">
          <ac:chgData name="Premkumar Baskar" userId="ebc22c3c-6afc-433e-89b6-7d8c354f4e66" providerId="ADAL" clId="{7EC8AB84-56D4-4BC0-A37C-2B54E8AC0F2A}" dt="2024-10-16T11:38:45.108" v="741" actId="108"/>
          <ac:spMkLst>
            <pc:docMk/>
            <pc:sldMk cId="2426797948" sldId="556"/>
            <ac:spMk id="4" creationId="{6C3183AB-E1D0-3710-9617-D05572DF0036}"/>
          </ac:spMkLst>
        </pc:spChg>
      </pc:sldChg>
      <pc:sldChg chg="modSp mod">
        <pc:chgData name="Premkumar Baskar" userId="ebc22c3c-6afc-433e-89b6-7d8c354f4e66" providerId="ADAL" clId="{7EC8AB84-56D4-4BC0-A37C-2B54E8AC0F2A}" dt="2024-10-16T11:40:07.909" v="745" actId="120"/>
        <pc:sldMkLst>
          <pc:docMk/>
          <pc:sldMk cId="3192670944" sldId="557"/>
        </pc:sldMkLst>
        <pc:spChg chg="mod">
          <ac:chgData name="Premkumar Baskar" userId="ebc22c3c-6afc-433e-89b6-7d8c354f4e66" providerId="ADAL" clId="{7EC8AB84-56D4-4BC0-A37C-2B54E8AC0F2A}" dt="2024-10-16T11:40:07.909" v="745" actId="120"/>
          <ac:spMkLst>
            <pc:docMk/>
            <pc:sldMk cId="3192670944" sldId="557"/>
            <ac:spMk id="3" creationId="{F8392A52-2799-CA74-02D4-5D9E05DA587D}"/>
          </ac:spMkLst>
        </pc:spChg>
      </pc:sldChg>
      <pc:sldChg chg="modSp mod">
        <pc:chgData name="Premkumar Baskar" userId="ebc22c3c-6afc-433e-89b6-7d8c354f4e66" providerId="ADAL" clId="{7EC8AB84-56D4-4BC0-A37C-2B54E8AC0F2A}" dt="2024-10-16T11:42:22.976" v="750" actId="20577"/>
        <pc:sldMkLst>
          <pc:docMk/>
          <pc:sldMk cId="1011357249" sldId="558"/>
        </pc:sldMkLst>
        <pc:spChg chg="mod">
          <ac:chgData name="Premkumar Baskar" userId="ebc22c3c-6afc-433e-89b6-7d8c354f4e66" providerId="ADAL" clId="{7EC8AB84-56D4-4BC0-A37C-2B54E8AC0F2A}" dt="2024-10-16T11:42:22.976" v="750" actId="20577"/>
          <ac:spMkLst>
            <pc:docMk/>
            <pc:sldMk cId="1011357249" sldId="558"/>
            <ac:spMk id="3" creationId="{7CAD29EE-632C-F6A9-F771-3A072FFC080A}"/>
          </ac:spMkLst>
        </pc:spChg>
        <pc:spChg chg="mod">
          <ac:chgData name="Premkumar Baskar" userId="ebc22c3c-6afc-433e-89b6-7d8c354f4e66" providerId="ADAL" clId="{7EC8AB84-56D4-4BC0-A37C-2B54E8AC0F2A}" dt="2024-10-16T11:41:05.942" v="749" actId="120"/>
          <ac:spMkLst>
            <pc:docMk/>
            <pc:sldMk cId="1011357249" sldId="558"/>
            <ac:spMk id="4" creationId="{7E3BF38C-34FC-281F-E511-7CB94D617C94}"/>
          </ac:spMkLst>
        </pc:spChg>
      </pc:sldChg>
      <pc:sldChg chg="modSp mod">
        <pc:chgData name="Premkumar Baskar" userId="ebc22c3c-6afc-433e-89b6-7d8c354f4e66" providerId="ADAL" clId="{7EC8AB84-56D4-4BC0-A37C-2B54E8AC0F2A}" dt="2024-10-16T11:42:38.708" v="752" actId="120"/>
        <pc:sldMkLst>
          <pc:docMk/>
          <pc:sldMk cId="4035257001" sldId="559"/>
        </pc:sldMkLst>
        <pc:spChg chg="mod">
          <ac:chgData name="Premkumar Baskar" userId="ebc22c3c-6afc-433e-89b6-7d8c354f4e66" providerId="ADAL" clId="{7EC8AB84-56D4-4BC0-A37C-2B54E8AC0F2A}" dt="2024-10-16T11:42:38.708" v="752" actId="120"/>
          <ac:spMkLst>
            <pc:docMk/>
            <pc:sldMk cId="4035257001" sldId="559"/>
            <ac:spMk id="3" creationId="{5FE129BD-26F1-1D3F-9736-DE1A5FBDDD15}"/>
          </ac:spMkLst>
        </pc:spChg>
      </pc:sldChg>
      <pc:sldChg chg="modSp mod">
        <pc:chgData name="Premkumar Baskar" userId="ebc22c3c-6afc-433e-89b6-7d8c354f4e66" providerId="ADAL" clId="{7EC8AB84-56D4-4BC0-A37C-2B54E8AC0F2A}" dt="2024-10-16T11:43:23.148" v="755" actId="108"/>
        <pc:sldMkLst>
          <pc:docMk/>
          <pc:sldMk cId="2369140966" sldId="561"/>
        </pc:sldMkLst>
        <pc:spChg chg="mod">
          <ac:chgData name="Premkumar Baskar" userId="ebc22c3c-6afc-433e-89b6-7d8c354f4e66" providerId="ADAL" clId="{7EC8AB84-56D4-4BC0-A37C-2B54E8AC0F2A}" dt="2024-10-16T11:43:23.148" v="755" actId="108"/>
          <ac:spMkLst>
            <pc:docMk/>
            <pc:sldMk cId="2369140966" sldId="561"/>
            <ac:spMk id="3" creationId="{E43C67C3-E28F-9522-DFF6-DCE7B555AE5C}"/>
          </ac:spMkLst>
        </pc:spChg>
        <pc:spChg chg="mod">
          <ac:chgData name="Premkumar Baskar" userId="ebc22c3c-6afc-433e-89b6-7d8c354f4e66" providerId="ADAL" clId="{7EC8AB84-56D4-4BC0-A37C-2B54E8AC0F2A}" dt="2024-10-16T11:43:02.074" v="754" actId="120"/>
          <ac:spMkLst>
            <pc:docMk/>
            <pc:sldMk cId="2369140966" sldId="561"/>
            <ac:spMk id="4" creationId="{4072C636-8BB1-D52D-FA0C-D39588A539EA}"/>
          </ac:spMkLst>
        </pc:spChg>
      </pc:sldChg>
      <pc:sldChg chg="modSp mod">
        <pc:chgData name="Premkumar Baskar" userId="ebc22c3c-6afc-433e-89b6-7d8c354f4e66" providerId="ADAL" clId="{7EC8AB84-56D4-4BC0-A37C-2B54E8AC0F2A}" dt="2024-10-16T11:43:47.346" v="757" actId="120"/>
        <pc:sldMkLst>
          <pc:docMk/>
          <pc:sldMk cId="1315021237" sldId="562"/>
        </pc:sldMkLst>
        <pc:spChg chg="mod">
          <ac:chgData name="Premkumar Baskar" userId="ebc22c3c-6afc-433e-89b6-7d8c354f4e66" providerId="ADAL" clId="{7EC8AB84-56D4-4BC0-A37C-2B54E8AC0F2A}" dt="2024-10-16T11:43:47.346" v="757" actId="120"/>
          <ac:spMkLst>
            <pc:docMk/>
            <pc:sldMk cId="1315021237" sldId="562"/>
            <ac:spMk id="3" creationId="{80853D0E-DB2E-CF83-AC3A-33C8EADB63FF}"/>
          </ac:spMkLst>
        </pc:spChg>
      </pc:sldChg>
      <pc:sldChg chg="modSp mod">
        <pc:chgData name="Premkumar Baskar" userId="ebc22c3c-6afc-433e-89b6-7d8c354f4e66" providerId="ADAL" clId="{7EC8AB84-56D4-4BC0-A37C-2B54E8AC0F2A}" dt="2024-10-16T11:44:32.507" v="759" actId="120"/>
        <pc:sldMkLst>
          <pc:docMk/>
          <pc:sldMk cId="642965383" sldId="563"/>
        </pc:sldMkLst>
        <pc:spChg chg="mod">
          <ac:chgData name="Premkumar Baskar" userId="ebc22c3c-6afc-433e-89b6-7d8c354f4e66" providerId="ADAL" clId="{7EC8AB84-56D4-4BC0-A37C-2B54E8AC0F2A}" dt="2024-10-16T11:44:32.507" v="759" actId="120"/>
          <ac:spMkLst>
            <pc:docMk/>
            <pc:sldMk cId="642965383" sldId="563"/>
            <ac:spMk id="3" creationId="{7623516E-4FD1-4D71-FE05-B0F7A0820679}"/>
          </ac:spMkLst>
        </pc:spChg>
      </pc:sldChg>
      <pc:sldChg chg="modSp mod">
        <pc:chgData name="Premkumar Baskar" userId="ebc22c3c-6afc-433e-89b6-7d8c354f4e66" providerId="ADAL" clId="{7EC8AB84-56D4-4BC0-A37C-2B54E8AC0F2A}" dt="2024-10-16T11:23:40.116" v="720" actId="2711"/>
        <pc:sldMkLst>
          <pc:docMk/>
          <pc:sldMk cId="996778957" sldId="564"/>
        </pc:sldMkLst>
        <pc:spChg chg="mod">
          <ac:chgData name="Premkumar Baskar" userId="ebc22c3c-6afc-433e-89b6-7d8c354f4e66" providerId="ADAL" clId="{7EC8AB84-56D4-4BC0-A37C-2B54E8AC0F2A}" dt="2024-10-16T11:23:40.116" v="720" actId="2711"/>
          <ac:spMkLst>
            <pc:docMk/>
            <pc:sldMk cId="996778957" sldId="564"/>
            <ac:spMk id="3" creationId="{D34A069A-3558-1F72-68D9-CE43C5B9E4B0}"/>
          </ac:spMkLst>
        </pc:spChg>
      </pc:sldChg>
      <pc:sldChg chg="modSp mod">
        <pc:chgData name="Premkumar Baskar" userId="ebc22c3c-6afc-433e-89b6-7d8c354f4e66" providerId="ADAL" clId="{7EC8AB84-56D4-4BC0-A37C-2B54E8AC0F2A}" dt="2024-10-16T11:24:27.585" v="721" actId="108"/>
        <pc:sldMkLst>
          <pc:docMk/>
          <pc:sldMk cId="2304255324" sldId="565"/>
        </pc:sldMkLst>
        <pc:spChg chg="mod">
          <ac:chgData name="Premkumar Baskar" userId="ebc22c3c-6afc-433e-89b6-7d8c354f4e66" providerId="ADAL" clId="{7EC8AB84-56D4-4BC0-A37C-2B54E8AC0F2A}" dt="2024-10-16T11:24:27.585" v="721" actId="108"/>
          <ac:spMkLst>
            <pc:docMk/>
            <pc:sldMk cId="2304255324" sldId="565"/>
            <ac:spMk id="3" creationId="{D34A069A-3558-1F72-68D9-CE43C5B9E4B0}"/>
          </ac:spMkLst>
        </pc:spChg>
      </pc:sldChg>
      <pc:sldChg chg="modSp mod">
        <pc:chgData name="Premkumar Baskar" userId="ebc22c3c-6afc-433e-89b6-7d8c354f4e66" providerId="ADAL" clId="{7EC8AB84-56D4-4BC0-A37C-2B54E8AC0F2A}" dt="2024-10-16T07:16:03.433" v="571" actId="120"/>
        <pc:sldMkLst>
          <pc:docMk/>
          <pc:sldMk cId="3907613192" sldId="566"/>
        </pc:sldMkLst>
        <pc:spChg chg="mod">
          <ac:chgData name="Premkumar Baskar" userId="ebc22c3c-6afc-433e-89b6-7d8c354f4e66" providerId="ADAL" clId="{7EC8AB84-56D4-4BC0-A37C-2B54E8AC0F2A}" dt="2024-10-16T07:15:46.951" v="569" actId="120"/>
          <ac:spMkLst>
            <pc:docMk/>
            <pc:sldMk cId="3907613192" sldId="566"/>
            <ac:spMk id="3" creationId="{308D380A-B8B7-6ABF-601E-C9205D5574F7}"/>
          </ac:spMkLst>
        </pc:spChg>
        <pc:spChg chg="mod">
          <ac:chgData name="Premkumar Baskar" userId="ebc22c3c-6afc-433e-89b6-7d8c354f4e66" providerId="ADAL" clId="{7EC8AB84-56D4-4BC0-A37C-2B54E8AC0F2A}" dt="2024-10-16T07:15:56.027" v="570" actId="120"/>
          <ac:spMkLst>
            <pc:docMk/>
            <pc:sldMk cId="3907613192" sldId="566"/>
            <ac:spMk id="4" creationId="{6EFD1621-237F-570B-60B3-47ABD52CA0BF}"/>
          </ac:spMkLst>
        </pc:spChg>
        <pc:spChg chg="mod">
          <ac:chgData name="Premkumar Baskar" userId="ebc22c3c-6afc-433e-89b6-7d8c354f4e66" providerId="ADAL" clId="{7EC8AB84-56D4-4BC0-A37C-2B54E8AC0F2A}" dt="2024-10-16T06:29:29.515" v="547" actId="27636"/>
          <ac:spMkLst>
            <pc:docMk/>
            <pc:sldMk cId="3907613192" sldId="566"/>
            <ac:spMk id="5" creationId="{643C48A9-C6D6-EB0A-E89A-6A5AC52D55EA}"/>
          </ac:spMkLst>
        </pc:spChg>
        <pc:spChg chg="mod">
          <ac:chgData name="Premkumar Baskar" userId="ebc22c3c-6afc-433e-89b6-7d8c354f4e66" providerId="ADAL" clId="{7EC8AB84-56D4-4BC0-A37C-2B54E8AC0F2A}" dt="2024-10-16T06:29:48.116" v="548" actId="2711"/>
          <ac:spMkLst>
            <pc:docMk/>
            <pc:sldMk cId="3907613192" sldId="566"/>
            <ac:spMk id="6" creationId="{3F8A5E22-78E1-B5D6-1950-EA5B2617E1CC}"/>
          </ac:spMkLst>
        </pc:spChg>
        <pc:spChg chg="mod">
          <ac:chgData name="Premkumar Baskar" userId="ebc22c3c-6afc-433e-89b6-7d8c354f4e66" providerId="ADAL" clId="{7EC8AB84-56D4-4BC0-A37C-2B54E8AC0F2A}" dt="2024-10-16T07:16:03.433" v="571" actId="120"/>
          <ac:spMkLst>
            <pc:docMk/>
            <pc:sldMk cId="3907613192" sldId="566"/>
            <ac:spMk id="9" creationId="{5F1EC4EC-D2CF-F3B5-6758-C763B055A7EB}"/>
          </ac:spMkLst>
        </pc:spChg>
      </pc:sldChg>
      <pc:sldChg chg="modSp mod">
        <pc:chgData name="Premkumar Baskar" userId="ebc22c3c-6afc-433e-89b6-7d8c354f4e66" providerId="ADAL" clId="{7EC8AB84-56D4-4BC0-A37C-2B54E8AC0F2A}" dt="2024-10-16T11:45:37.966" v="763" actId="120"/>
        <pc:sldMkLst>
          <pc:docMk/>
          <pc:sldMk cId="3357521648" sldId="572"/>
        </pc:sldMkLst>
        <pc:spChg chg="mod">
          <ac:chgData name="Premkumar Baskar" userId="ebc22c3c-6afc-433e-89b6-7d8c354f4e66" providerId="ADAL" clId="{7EC8AB84-56D4-4BC0-A37C-2B54E8AC0F2A}" dt="2024-10-16T11:44:58.721" v="761" actId="20577"/>
          <ac:spMkLst>
            <pc:docMk/>
            <pc:sldMk cId="3357521648" sldId="572"/>
            <ac:spMk id="3" creationId="{54A22FAA-2796-6858-C729-7D03290C3E30}"/>
          </ac:spMkLst>
        </pc:spChg>
        <pc:spChg chg="mod">
          <ac:chgData name="Premkumar Baskar" userId="ebc22c3c-6afc-433e-89b6-7d8c354f4e66" providerId="ADAL" clId="{7EC8AB84-56D4-4BC0-A37C-2B54E8AC0F2A}" dt="2024-10-16T11:45:37.966" v="763" actId="120"/>
          <ac:spMkLst>
            <pc:docMk/>
            <pc:sldMk cId="3357521648" sldId="572"/>
            <ac:spMk id="4" creationId="{B69BC4C6-39A8-3BAE-8B6F-F9F143BC6386}"/>
          </ac:spMkLst>
        </pc:spChg>
      </pc:sldChg>
      <pc:sldChg chg="modSp mod">
        <pc:chgData name="Premkumar Baskar" userId="ebc22c3c-6afc-433e-89b6-7d8c354f4e66" providerId="ADAL" clId="{7EC8AB84-56D4-4BC0-A37C-2B54E8AC0F2A}" dt="2024-10-16T11:46:51.266" v="768" actId="2711"/>
        <pc:sldMkLst>
          <pc:docMk/>
          <pc:sldMk cId="318212644" sldId="573"/>
        </pc:sldMkLst>
        <pc:spChg chg="mod">
          <ac:chgData name="Premkumar Baskar" userId="ebc22c3c-6afc-433e-89b6-7d8c354f4e66" providerId="ADAL" clId="{7EC8AB84-56D4-4BC0-A37C-2B54E8AC0F2A}" dt="2024-10-16T11:46:29.275" v="766" actId="108"/>
          <ac:spMkLst>
            <pc:docMk/>
            <pc:sldMk cId="318212644" sldId="573"/>
            <ac:spMk id="3" creationId="{B9114D4C-C3A2-3D38-DA46-30AE9DC10F48}"/>
          </ac:spMkLst>
        </pc:spChg>
        <pc:spChg chg="mod">
          <ac:chgData name="Premkumar Baskar" userId="ebc22c3c-6afc-433e-89b6-7d8c354f4e66" providerId="ADAL" clId="{7EC8AB84-56D4-4BC0-A37C-2B54E8AC0F2A}" dt="2024-10-16T11:46:51.266" v="768" actId="2711"/>
          <ac:spMkLst>
            <pc:docMk/>
            <pc:sldMk cId="318212644" sldId="573"/>
            <ac:spMk id="4" creationId="{89645F6E-FBC9-9F3A-B59F-6839DF525D6E}"/>
          </ac:spMkLst>
        </pc:spChg>
      </pc:sldChg>
      <pc:sldChg chg="modSp mod">
        <pc:chgData name="Premkumar Baskar" userId="ebc22c3c-6afc-433e-89b6-7d8c354f4e66" providerId="ADAL" clId="{7EC8AB84-56D4-4BC0-A37C-2B54E8AC0F2A}" dt="2024-10-16T11:46:14.160" v="765" actId="2711"/>
        <pc:sldMkLst>
          <pc:docMk/>
          <pc:sldMk cId="4031761795" sldId="574"/>
        </pc:sldMkLst>
        <pc:spChg chg="mod">
          <ac:chgData name="Premkumar Baskar" userId="ebc22c3c-6afc-433e-89b6-7d8c354f4e66" providerId="ADAL" clId="{7EC8AB84-56D4-4BC0-A37C-2B54E8AC0F2A}" dt="2024-10-16T11:46:14.160" v="765" actId="2711"/>
          <ac:spMkLst>
            <pc:docMk/>
            <pc:sldMk cId="4031761795" sldId="574"/>
            <ac:spMk id="4" creationId="{0E7B5B0B-138D-3A44-15DD-1B7BF58A3B9D}"/>
          </ac:spMkLst>
        </pc:spChg>
      </pc:sldChg>
      <pc:sldChg chg="modSp mod">
        <pc:chgData name="Premkumar Baskar" userId="ebc22c3c-6afc-433e-89b6-7d8c354f4e66" providerId="ADAL" clId="{7EC8AB84-56D4-4BC0-A37C-2B54E8AC0F2A}" dt="2024-10-16T11:47:17.044" v="770" actId="120"/>
        <pc:sldMkLst>
          <pc:docMk/>
          <pc:sldMk cId="3603912411" sldId="576"/>
        </pc:sldMkLst>
        <pc:spChg chg="mod">
          <ac:chgData name="Premkumar Baskar" userId="ebc22c3c-6afc-433e-89b6-7d8c354f4e66" providerId="ADAL" clId="{7EC8AB84-56D4-4BC0-A37C-2B54E8AC0F2A}" dt="2024-10-16T11:47:17.044" v="770" actId="120"/>
          <ac:spMkLst>
            <pc:docMk/>
            <pc:sldMk cId="3603912411" sldId="576"/>
            <ac:spMk id="4" creationId="{2542726D-B633-2F4E-B080-6495A073B978}"/>
          </ac:spMkLst>
        </pc:spChg>
      </pc:sldChg>
      <pc:sldChg chg="modSp add del mod">
        <pc:chgData name="Premkumar Baskar" userId="ebc22c3c-6afc-433e-89b6-7d8c354f4e66" providerId="ADAL" clId="{7EC8AB84-56D4-4BC0-A37C-2B54E8AC0F2A}" dt="2024-10-15T12:36:45.627" v="475" actId="2696"/>
        <pc:sldMkLst>
          <pc:docMk/>
          <pc:sldMk cId="2331103291" sldId="577"/>
        </pc:sldMkLst>
        <pc:graphicFrameChg chg="mod modGraphic">
          <ac:chgData name="Premkumar Baskar" userId="ebc22c3c-6afc-433e-89b6-7d8c354f4e66" providerId="ADAL" clId="{7EC8AB84-56D4-4BC0-A37C-2B54E8AC0F2A}" dt="2024-10-15T12:28:30.720" v="461"/>
          <ac:graphicFrameMkLst>
            <pc:docMk/>
            <pc:sldMk cId="2331103291" sldId="577"/>
            <ac:graphicFrameMk id="4" creationId="{58051DFE-5D9B-1F50-DA50-7617E2FFFA15}"/>
          </ac:graphicFrameMkLst>
        </pc:graphicFrameChg>
      </pc:sldChg>
      <pc:sldChg chg="modSp add mod">
        <pc:chgData name="Premkumar Baskar" userId="ebc22c3c-6afc-433e-89b6-7d8c354f4e66" providerId="ADAL" clId="{7EC8AB84-56D4-4BC0-A37C-2B54E8AC0F2A}" dt="2024-10-15T12:58:15.922" v="515" actId="14100"/>
        <pc:sldMkLst>
          <pc:docMk/>
          <pc:sldMk cId="2080744124" sldId="578"/>
        </pc:sldMkLst>
        <pc:graphicFrameChg chg="mod modGraphic">
          <ac:chgData name="Premkumar Baskar" userId="ebc22c3c-6afc-433e-89b6-7d8c354f4e66" providerId="ADAL" clId="{7EC8AB84-56D4-4BC0-A37C-2B54E8AC0F2A}" dt="2024-10-15T12:58:15.922" v="515" actId="14100"/>
          <ac:graphicFrameMkLst>
            <pc:docMk/>
            <pc:sldMk cId="2080744124" sldId="578"/>
            <ac:graphicFrameMk id="4" creationId="{58051DFE-5D9B-1F50-DA50-7617E2FFFA15}"/>
          </ac:graphicFrameMkLst>
        </pc:graphicFrameChg>
      </pc:sldChg>
      <pc:sldChg chg="modSp add mod">
        <pc:chgData name="Premkumar Baskar" userId="ebc22c3c-6afc-433e-89b6-7d8c354f4e66" providerId="ADAL" clId="{7EC8AB84-56D4-4BC0-A37C-2B54E8AC0F2A}" dt="2024-10-15T13:02:39.445" v="529" actId="21"/>
        <pc:sldMkLst>
          <pc:docMk/>
          <pc:sldMk cId="3755083655" sldId="579"/>
        </pc:sldMkLst>
        <pc:graphicFrameChg chg="mod modGraphic">
          <ac:chgData name="Premkumar Baskar" userId="ebc22c3c-6afc-433e-89b6-7d8c354f4e66" providerId="ADAL" clId="{7EC8AB84-56D4-4BC0-A37C-2B54E8AC0F2A}" dt="2024-10-15T13:02:39.445" v="529" actId="21"/>
          <ac:graphicFrameMkLst>
            <pc:docMk/>
            <pc:sldMk cId="3755083655" sldId="579"/>
            <ac:graphicFrameMk id="4" creationId="{58051DFE-5D9B-1F50-DA50-7617E2FFFA15}"/>
          </ac:graphicFrameMkLst>
        </pc:graphicFrameChg>
      </pc:sldChg>
      <pc:sldChg chg="add">
        <pc:chgData name="Premkumar Baskar" userId="ebc22c3c-6afc-433e-89b6-7d8c354f4e66" providerId="ADAL" clId="{7EC8AB84-56D4-4BC0-A37C-2B54E8AC0F2A}" dt="2024-10-15T13:03:04.787" v="531"/>
        <pc:sldMkLst>
          <pc:docMk/>
          <pc:sldMk cId="681611341" sldId="5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5611A-D103-AE4A-AF11-69F48E872C8B}" type="datetimeFigureOut">
              <a:rPr lang="en-US" smtClean="0"/>
              <a:t>10/26/2024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9CFA6-8C68-0943-80D2-57D8206AA2C0}" type="slidenum">
              <a:rPr lang="en-US" smtClean="0"/>
              <a:t>‹#›</a:t>
            </a:fld>
            <a:endParaRPr lang="en-US" dirty="0"/>
          </a:p>
        </p:txBody>
      </p:sp>
    </p:spTree>
    <p:extLst>
      <p:ext uri="{BB962C8B-B14F-4D97-AF65-F5344CB8AC3E}">
        <p14:creationId xmlns:p14="http://schemas.microsoft.com/office/powerpoint/2010/main" val="335689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139CFA6-8C68-0943-80D2-57D8206AA2C0}" type="slidenum">
              <a:rPr lang="en-US" smtClean="0"/>
              <a:t>1</a:t>
            </a:fld>
            <a:endParaRPr lang="en-US" dirty="0"/>
          </a:p>
        </p:txBody>
      </p:sp>
    </p:spTree>
    <p:extLst>
      <p:ext uri="{BB962C8B-B14F-4D97-AF65-F5344CB8AC3E}">
        <p14:creationId xmlns:p14="http://schemas.microsoft.com/office/powerpoint/2010/main" val="1698787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10</a:t>
            </a:fld>
            <a:endParaRPr lang="en-US" dirty="0"/>
          </a:p>
        </p:txBody>
      </p:sp>
    </p:spTree>
    <p:extLst>
      <p:ext uri="{BB962C8B-B14F-4D97-AF65-F5344CB8AC3E}">
        <p14:creationId xmlns:p14="http://schemas.microsoft.com/office/powerpoint/2010/main" val="4144009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11</a:t>
            </a:fld>
            <a:endParaRPr lang="en-US" dirty="0"/>
          </a:p>
        </p:txBody>
      </p:sp>
    </p:spTree>
    <p:extLst>
      <p:ext uri="{BB962C8B-B14F-4D97-AF65-F5344CB8AC3E}">
        <p14:creationId xmlns:p14="http://schemas.microsoft.com/office/powerpoint/2010/main" val="182013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12</a:t>
            </a:fld>
            <a:endParaRPr lang="en-US" dirty="0"/>
          </a:p>
        </p:txBody>
      </p:sp>
    </p:spTree>
    <p:extLst>
      <p:ext uri="{BB962C8B-B14F-4D97-AF65-F5344CB8AC3E}">
        <p14:creationId xmlns:p14="http://schemas.microsoft.com/office/powerpoint/2010/main" val="3603971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13</a:t>
            </a:fld>
            <a:endParaRPr lang="en-US" dirty="0"/>
          </a:p>
        </p:txBody>
      </p:sp>
    </p:spTree>
    <p:extLst>
      <p:ext uri="{BB962C8B-B14F-4D97-AF65-F5344CB8AC3E}">
        <p14:creationId xmlns:p14="http://schemas.microsoft.com/office/powerpoint/2010/main" val="84575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14</a:t>
            </a:fld>
            <a:endParaRPr lang="en-US" dirty="0"/>
          </a:p>
        </p:txBody>
      </p:sp>
    </p:spTree>
    <p:extLst>
      <p:ext uri="{BB962C8B-B14F-4D97-AF65-F5344CB8AC3E}">
        <p14:creationId xmlns:p14="http://schemas.microsoft.com/office/powerpoint/2010/main" val="1057527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15</a:t>
            </a:fld>
            <a:endParaRPr lang="en-US" dirty="0"/>
          </a:p>
        </p:txBody>
      </p:sp>
    </p:spTree>
    <p:extLst>
      <p:ext uri="{BB962C8B-B14F-4D97-AF65-F5344CB8AC3E}">
        <p14:creationId xmlns:p14="http://schemas.microsoft.com/office/powerpoint/2010/main" val="2501473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16</a:t>
            </a:fld>
            <a:endParaRPr lang="en-US" dirty="0"/>
          </a:p>
        </p:txBody>
      </p:sp>
    </p:spTree>
    <p:extLst>
      <p:ext uri="{BB962C8B-B14F-4D97-AF65-F5344CB8AC3E}">
        <p14:creationId xmlns:p14="http://schemas.microsoft.com/office/powerpoint/2010/main" val="3606792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17</a:t>
            </a:fld>
            <a:endParaRPr lang="en-US" dirty="0"/>
          </a:p>
        </p:txBody>
      </p:sp>
    </p:spTree>
    <p:extLst>
      <p:ext uri="{BB962C8B-B14F-4D97-AF65-F5344CB8AC3E}">
        <p14:creationId xmlns:p14="http://schemas.microsoft.com/office/powerpoint/2010/main" val="1711926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18</a:t>
            </a:fld>
            <a:endParaRPr lang="en-US" dirty="0"/>
          </a:p>
        </p:txBody>
      </p:sp>
    </p:spTree>
    <p:extLst>
      <p:ext uri="{BB962C8B-B14F-4D97-AF65-F5344CB8AC3E}">
        <p14:creationId xmlns:p14="http://schemas.microsoft.com/office/powerpoint/2010/main" val="255559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19</a:t>
            </a:fld>
            <a:endParaRPr lang="en-US" dirty="0"/>
          </a:p>
        </p:txBody>
      </p:sp>
    </p:spTree>
    <p:extLst>
      <p:ext uri="{BB962C8B-B14F-4D97-AF65-F5344CB8AC3E}">
        <p14:creationId xmlns:p14="http://schemas.microsoft.com/office/powerpoint/2010/main" val="3090027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a:t>
            </a:fld>
            <a:endParaRPr lang="en-US" dirty="0"/>
          </a:p>
        </p:txBody>
      </p:sp>
    </p:spTree>
    <p:extLst>
      <p:ext uri="{BB962C8B-B14F-4D97-AF65-F5344CB8AC3E}">
        <p14:creationId xmlns:p14="http://schemas.microsoft.com/office/powerpoint/2010/main" val="9155357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20</a:t>
            </a:fld>
            <a:endParaRPr lang="en-US" dirty="0"/>
          </a:p>
        </p:txBody>
      </p:sp>
    </p:spTree>
    <p:extLst>
      <p:ext uri="{BB962C8B-B14F-4D97-AF65-F5344CB8AC3E}">
        <p14:creationId xmlns:p14="http://schemas.microsoft.com/office/powerpoint/2010/main" val="6267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21</a:t>
            </a:fld>
            <a:endParaRPr lang="en-US" dirty="0"/>
          </a:p>
        </p:txBody>
      </p:sp>
    </p:spTree>
    <p:extLst>
      <p:ext uri="{BB962C8B-B14F-4D97-AF65-F5344CB8AC3E}">
        <p14:creationId xmlns:p14="http://schemas.microsoft.com/office/powerpoint/2010/main" val="3740994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22</a:t>
            </a:fld>
            <a:endParaRPr lang="en-US" dirty="0"/>
          </a:p>
        </p:txBody>
      </p:sp>
    </p:spTree>
    <p:extLst>
      <p:ext uri="{BB962C8B-B14F-4D97-AF65-F5344CB8AC3E}">
        <p14:creationId xmlns:p14="http://schemas.microsoft.com/office/powerpoint/2010/main" val="2300838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23</a:t>
            </a:fld>
            <a:endParaRPr lang="en-US" dirty="0"/>
          </a:p>
        </p:txBody>
      </p:sp>
    </p:spTree>
    <p:extLst>
      <p:ext uri="{BB962C8B-B14F-4D97-AF65-F5344CB8AC3E}">
        <p14:creationId xmlns:p14="http://schemas.microsoft.com/office/powerpoint/2010/main" val="1668550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24</a:t>
            </a:fld>
            <a:endParaRPr lang="en-US" dirty="0"/>
          </a:p>
        </p:txBody>
      </p:sp>
    </p:spTree>
    <p:extLst>
      <p:ext uri="{BB962C8B-B14F-4D97-AF65-F5344CB8AC3E}">
        <p14:creationId xmlns:p14="http://schemas.microsoft.com/office/powerpoint/2010/main" val="3984351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25</a:t>
            </a:fld>
            <a:endParaRPr lang="en-US" dirty="0"/>
          </a:p>
        </p:txBody>
      </p:sp>
    </p:spTree>
    <p:extLst>
      <p:ext uri="{BB962C8B-B14F-4D97-AF65-F5344CB8AC3E}">
        <p14:creationId xmlns:p14="http://schemas.microsoft.com/office/powerpoint/2010/main" val="3751642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26</a:t>
            </a:fld>
            <a:endParaRPr lang="en-US" dirty="0"/>
          </a:p>
        </p:txBody>
      </p:sp>
    </p:spTree>
    <p:extLst>
      <p:ext uri="{BB962C8B-B14F-4D97-AF65-F5344CB8AC3E}">
        <p14:creationId xmlns:p14="http://schemas.microsoft.com/office/powerpoint/2010/main" val="1283154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27</a:t>
            </a:fld>
            <a:endParaRPr lang="en-US" dirty="0"/>
          </a:p>
        </p:txBody>
      </p:sp>
    </p:spTree>
    <p:extLst>
      <p:ext uri="{BB962C8B-B14F-4D97-AF65-F5344CB8AC3E}">
        <p14:creationId xmlns:p14="http://schemas.microsoft.com/office/powerpoint/2010/main" val="2287946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28</a:t>
            </a:fld>
            <a:endParaRPr lang="en-US" dirty="0"/>
          </a:p>
        </p:txBody>
      </p:sp>
    </p:spTree>
    <p:extLst>
      <p:ext uri="{BB962C8B-B14F-4D97-AF65-F5344CB8AC3E}">
        <p14:creationId xmlns:p14="http://schemas.microsoft.com/office/powerpoint/2010/main" val="1642612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29</a:t>
            </a:fld>
            <a:endParaRPr lang="en-US" dirty="0"/>
          </a:p>
        </p:txBody>
      </p:sp>
    </p:spTree>
    <p:extLst>
      <p:ext uri="{BB962C8B-B14F-4D97-AF65-F5344CB8AC3E}">
        <p14:creationId xmlns:p14="http://schemas.microsoft.com/office/powerpoint/2010/main" val="974224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a:t>
            </a:fld>
            <a:endParaRPr lang="en-US" dirty="0"/>
          </a:p>
        </p:txBody>
      </p:sp>
    </p:spTree>
    <p:extLst>
      <p:ext uri="{BB962C8B-B14F-4D97-AF65-F5344CB8AC3E}">
        <p14:creationId xmlns:p14="http://schemas.microsoft.com/office/powerpoint/2010/main" val="2137789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30</a:t>
            </a:fld>
            <a:endParaRPr lang="en-US" dirty="0"/>
          </a:p>
        </p:txBody>
      </p:sp>
    </p:spTree>
    <p:extLst>
      <p:ext uri="{BB962C8B-B14F-4D97-AF65-F5344CB8AC3E}">
        <p14:creationId xmlns:p14="http://schemas.microsoft.com/office/powerpoint/2010/main" val="233393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31</a:t>
            </a:fld>
            <a:endParaRPr lang="en-US" dirty="0"/>
          </a:p>
        </p:txBody>
      </p:sp>
    </p:spTree>
    <p:extLst>
      <p:ext uri="{BB962C8B-B14F-4D97-AF65-F5344CB8AC3E}">
        <p14:creationId xmlns:p14="http://schemas.microsoft.com/office/powerpoint/2010/main" val="2855507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32</a:t>
            </a:fld>
            <a:endParaRPr lang="en-US" dirty="0"/>
          </a:p>
        </p:txBody>
      </p:sp>
    </p:spTree>
    <p:extLst>
      <p:ext uri="{BB962C8B-B14F-4D97-AF65-F5344CB8AC3E}">
        <p14:creationId xmlns:p14="http://schemas.microsoft.com/office/powerpoint/2010/main" val="3500314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33</a:t>
            </a:fld>
            <a:endParaRPr lang="en-US" dirty="0"/>
          </a:p>
        </p:txBody>
      </p:sp>
    </p:spTree>
    <p:extLst>
      <p:ext uri="{BB962C8B-B14F-4D97-AF65-F5344CB8AC3E}">
        <p14:creationId xmlns:p14="http://schemas.microsoft.com/office/powerpoint/2010/main" val="1295940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34</a:t>
            </a:fld>
            <a:endParaRPr lang="en-US" dirty="0"/>
          </a:p>
        </p:txBody>
      </p:sp>
    </p:spTree>
    <p:extLst>
      <p:ext uri="{BB962C8B-B14F-4D97-AF65-F5344CB8AC3E}">
        <p14:creationId xmlns:p14="http://schemas.microsoft.com/office/powerpoint/2010/main" val="223041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35</a:t>
            </a:fld>
            <a:endParaRPr lang="en-US" dirty="0"/>
          </a:p>
        </p:txBody>
      </p:sp>
    </p:spTree>
    <p:extLst>
      <p:ext uri="{BB962C8B-B14F-4D97-AF65-F5344CB8AC3E}">
        <p14:creationId xmlns:p14="http://schemas.microsoft.com/office/powerpoint/2010/main" val="2335002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36</a:t>
            </a:fld>
            <a:endParaRPr lang="en-US" dirty="0"/>
          </a:p>
        </p:txBody>
      </p:sp>
    </p:spTree>
    <p:extLst>
      <p:ext uri="{BB962C8B-B14F-4D97-AF65-F5344CB8AC3E}">
        <p14:creationId xmlns:p14="http://schemas.microsoft.com/office/powerpoint/2010/main" val="3543607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37</a:t>
            </a:fld>
            <a:endParaRPr lang="en-US" dirty="0"/>
          </a:p>
        </p:txBody>
      </p:sp>
    </p:spTree>
    <p:extLst>
      <p:ext uri="{BB962C8B-B14F-4D97-AF65-F5344CB8AC3E}">
        <p14:creationId xmlns:p14="http://schemas.microsoft.com/office/powerpoint/2010/main" val="3344165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38</a:t>
            </a:fld>
            <a:endParaRPr lang="en-US" dirty="0"/>
          </a:p>
        </p:txBody>
      </p:sp>
    </p:spTree>
    <p:extLst>
      <p:ext uri="{BB962C8B-B14F-4D97-AF65-F5344CB8AC3E}">
        <p14:creationId xmlns:p14="http://schemas.microsoft.com/office/powerpoint/2010/main" val="3612988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39</a:t>
            </a:fld>
            <a:endParaRPr lang="en-US" dirty="0"/>
          </a:p>
        </p:txBody>
      </p:sp>
    </p:spTree>
    <p:extLst>
      <p:ext uri="{BB962C8B-B14F-4D97-AF65-F5344CB8AC3E}">
        <p14:creationId xmlns:p14="http://schemas.microsoft.com/office/powerpoint/2010/main" val="9323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a:t>
            </a:fld>
            <a:endParaRPr lang="en-US" dirty="0"/>
          </a:p>
        </p:txBody>
      </p:sp>
    </p:spTree>
    <p:extLst>
      <p:ext uri="{BB962C8B-B14F-4D97-AF65-F5344CB8AC3E}">
        <p14:creationId xmlns:p14="http://schemas.microsoft.com/office/powerpoint/2010/main" val="2354922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40</a:t>
            </a:fld>
            <a:endParaRPr lang="en-US" dirty="0"/>
          </a:p>
        </p:txBody>
      </p:sp>
    </p:spTree>
    <p:extLst>
      <p:ext uri="{BB962C8B-B14F-4D97-AF65-F5344CB8AC3E}">
        <p14:creationId xmlns:p14="http://schemas.microsoft.com/office/powerpoint/2010/main" val="38144186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946F3-8A85-FE7B-F619-CA176445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9A425-E88C-FC88-EB46-AF823CF97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AEFBE-8798-3E33-1E6C-E6FDEF3420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A374E4-292E-F013-9B9A-DA74BB514C00}"/>
              </a:ext>
            </a:extLst>
          </p:cNvPr>
          <p:cNvSpPr>
            <a:spLocks noGrp="1"/>
          </p:cNvSpPr>
          <p:nvPr>
            <p:ph type="sldNum" sz="quarter" idx="5"/>
          </p:nvPr>
        </p:nvSpPr>
        <p:spPr/>
        <p:txBody>
          <a:bodyPr/>
          <a:lstStyle/>
          <a:p>
            <a:fld id="{D139CFA6-8C68-0943-80D2-57D8206AA2C0}" type="slidenum">
              <a:rPr lang="en-US" smtClean="0"/>
              <a:t>41</a:t>
            </a:fld>
            <a:endParaRPr lang="en-US" dirty="0"/>
          </a:p>
        </p:txBody>
      </p:sp>
    </p:spTree>
    <p:extLst>
      <p:ext uri="{BB962C8B-B14F-4D97-AF65-F5344CB8AC3E}">
        <p14:creationId xmlns:p14="http://schemas.microsoft.com/office/powerpoint/2010/main" val="2558958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3069A-1EB4-607E-F1AD-E38C3D1774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7843F4-F410-FE73-E44B-49548F635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C3B24-5581-8711-3C81-A0875ED4DE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D67F9-5CE2-4F7A-4B01-19600A3E3123}"/>
              </a:ext>
            </a:extLst>
          </p:cNvPr>
          <p:cNvSpPr>
            <a:spLocks noGrp="1"/>
          </p:cNvSpPr>
          <p:nvPr>
            <p:ph type="sldNum" sz="quarter" idx="5"/>
          </p:nvPr>
        </p:nvSpPr>
        <p:spPr/>
        <p:txBody>
          <a:bodyPr/>
          <a:lstStyle/>
          <a:p>
            <a:fld id="{D139CFA6-8C68-0943-80D2-57D8206AA2C0}" type="slidenum">
              <a:rPr lang="en-US" smtClean="0"/>
              <a:t>42</a:t>
            </a:fld>
            <a:endParaRPr lang="en-US" dirty="0"/>
          </a:p>
        </p:txBody>
      </p:sp>
    </p:spTree>
    <p:extLst>
      <p:ext uri="{BB962C8B-B14F-4D97-AF65-F5344CB8AC3E}">
        <p14:creationId xmlns:p14="http://schemas.microsoft.com/office/powerpoint/2010/main" val="1175192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7257C-E281-B3BD-42D7-591816C09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C54878-E0F8-57CF-00E4-59FD95E58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49F83-76EB-D955-0DE5-D55A99B53D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1E9EBC-95D3-FB44-2921-FA50C79F2959}"/>
              </a:ext>
            </a:extLst>
          </p:cNvPr>
          <p:cNvSpPr>
            <a:spLocks noGrp="1"/>
          </p:cNvSpPr>
          <p:nvPr>
            <p:ph type="sldNum" sz="quarter" idx="5"/>
          </p:nvPr>
        </p:nvSpPr>
        <p:spPr/>
        <p:txBody>
          <a:bodyPr/>
          <a:lstStyle/>
          <a:p>
            <a:fld id="{D139CFA6-8C68-0943-80D2-57D8206AA2C0}" type="slidenum">
              <a:rPr lang="en-US" smtClean="0"/>
              <a:t>43</a:t>
            </a:fld>
            <a:endParaRPr lang="en-US" dirty="0"/>
          </a:p>
        </p:txBody>
      </p:sp>
    </p:spTree>
    <p:extLst>
      <p:ext uri="{BB962C8B-B14F-4D97-AF65-F5344CB8AC3E}">
        <p14:creationId xmlns:p14="http://schemas.microsoft.com/office/powerpoint/2010/main" val="7677316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6CCA-4CF9-E688-E695-77A5496B6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40984-0D9D-044A-ABE1-C045AE194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603DE0-B4DE-FAE7-3DFE-533BBF36D6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CD6AD1-D305-2719-179E-7749DD961274}"/>
              </a:ext>
            </a:extLst>
          </p:cNvPr>
          <p:cNvSpPr>
            <a:spLocks noGrp="1"/>
          </p:cNvSpPr>
          <p:nvPr>
            <p:ph type="sldNum" sz="quarter" idx="5"/>
          </p:nvPr>
        </p:nvSpPr>
        <p:spPr/>
        <p:txBody>
          <a:bodyPr/>
          <a:lstStyle/>
          <a:p>
            <a:fld id="{D139CFA6-8C68-0943-80D2-57D8206AA2C0}" type="slidenum">
              <a:rPr lang="en-US" smtClean="0"/>
              <a:t>44</a:t>
            </a:fld>
            <a:endParaRPr lang="en-US" dirty="0"/>
          </a:p>
        </p:txBody>
      </p:sp>
    </p:spTree>
    <p:extLst>
      <p:ext uri="{BB962C8B-B14F-4D97-AF65-F5344CB8AC3E}">
        <p14:creationId xmlns:p14="http://schemas.microsoft.com/office/powerpoint/2010/main" val="3479230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45</a:t>
            </a:fld>
            <a:endParaRPr lang="en-US" dirty="0"/>
          </a:p>
        </p:txBody>
      </p:sp>
    </p:spTree>
    <p:extLst>
      <p:ext uri="{BB962C8B-B14F-4D97-AF65-F5344CB8AC3E}">
        <p14:creationId xmlns:p14="http://schemas.microsoft.com/office/powerpoint/2010/main" val="3144340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46</a:t>
            </a:fld>
            <a:endParaRPr lang="en-US" dirty="0"/>
          </a:p>
        </p:txBody>
      </p:sp>
    </p:spTree>
    <p:extLst>
      <p:ext uri="{BB962C8B-B14F-4D97-AF65-F5344CB8AC3E}">
        <p14:creationId xmlns:p14="http://schemas.microsoft.com/office/powerpoint/2010/main" val="569689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47</a:t>
            </a:fld>
            <a:endParaRPr lang="en-US" dirty="0"/>
          </a:p>
        </p:txBody>
      </p:sp>
    </p:spTree>
    <p:extLst>
      <p:ext uri="{BB962C8B-B14F-4D97-AF65-F5344CB8AC3E}">
        <p14:creationId xmlns:p14="http://schemas.microsoft.com/office/powerpoint/2010/main" val="4013237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48</a:t>
            </a:fld>
            <a:endParaRPr lang="en-US" dirty="0"/>
          </a:p>
        </p:txBody>
      </p:sp>
    </p:spTree>
    <p:extLst>
      <p:ext uri="{BB962C8B-B14F-4D97-AF65-F5344CB8AC3E}">
        <p14:creationId xmlns:p14="http://schemas.microsoft.com/office/powerpoint/2010/main" val="3901456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49</a:t>
            </a:fld>
            <a:endParaRPr lang="en-US" dirty="0"/>
          </a:p>
        </p:txBody>
      </p:sp>
    </p:spTree>
    <p:extLst>
      <p:ext uri="{BB962C8B-B14F-4D97-AF65-F5344CB8AC3E}">
        <p14:creationId xmlns:p14="http://schemas.microsoft.com/office/powerpoint/2010/main" val="2183758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5</a:t>
            </a:fld>
            <a:endParaRPr lang="en-US" dirty="0"/>
          </a:p>
        </p:txBody>
      </p:sp>
    </p:spTree>
    <p:extLst>
      <p:ext uri="{BB962C8B-B14F-4D97-AF65-F5344CB8AC3E}">
        <p14:creationId xmlns:p14="http://schemas.microsoft.com/office/powerpoint/2010/main" val="183223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6</a:t>
            </a:fld>
            <a:endParaRPr lang="en-US" dirty="0"/>
          </a:p>
        </p:txBody>
      </p:sp>
    </p:spTree>
    <p:extLst>
      <p:ext uri="{BB962C8B-B14F-4D97-AF65-F5344CB8AC3E}">
        <p14:creationId xmlns:p14="http://schemas.microsoft.com/office/powerpoint/2010/main" val="327579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7</a:t>
            </a:fld>
            <a:endParaRPr lang="en-US" dirty="0"/>
          </a:p>
        </p:txBody>
      </p:sp>
    </p:spTree>
    <p:extLst>
      <p:ext uri="{BB962C8B-B14F-4D97-AF65-F5344CB8AC3E}">
        <p14:creationId xmlns:p14="http://schemas.microsoft.com/office/powerpoint/2010/main" val="55348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8</a:t>
            </a:fld>
            <a:endParaRPr lang="en-US" dirty="0"/>
          </a:p>
        </p:txBody>
      </p:sp>
    </p:spTree>
    <p:extLst>
      <p:ext uri="{BB962C8B-B14F-4D97-AF65-F5344CB8AC3E}">
        <p14:creationId xmlns:p14="http://schemas.microsoft.com/office/powerpoint/2010/main" val="408465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39CFA6-8C68-0943-80D2-57D8206AA2C0}" type="slidenum">
              <a:rPr lang="en-US" smtClean="0"/>
              <a:t>9</a:t>
            </a:fld>
            <a:endParaRPr lang="en-US" dirty="0"/>
          </a:p>
        </p:txBody>
      </p:sp>
    </p:spTree>
    <p:extLst>
      <p:ext uri="{BB962C8B-B14F-4D97-AF65-F5344CB8AC3E}">
        <p14:creationId xmlns:p14="http://schemas.microsoft.com/office/powerpoint/2010/main" val="278315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8BE73-82F3-1D59-79C5-4AE44608A5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7CC043-046E-592D-21C1-6244BAF08A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1C95C-A0A7-EFBF-0138-FA2A83B1C031}"/>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5" name="Footer Placeholder 4">
            <a:extLst>
              <a:ext uri="{FF2B5EF4-FFF2-40B4-BE49-F238E27FC236}">
                <a16:creationId xmlns:a16="http://schemas.microsoft.com/office/drawing/2014/main" id="{07296DC5-2105-5FD5-CC1F-438BC56081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6EAAD45-70C6-75A9-5D63-7BEFB05BB148}"/>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437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83AE-B8FA-EF12-0C12-21D4670EF5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A60D8F-974E-F7BC-AD09-B1A00BF4B1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766ED-4730-6D16-386A-12B24FC10350}"/>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5" name="Footer Placeholder 4">
            <a:extLst>
              <a:ext uri="{FF2B5EF4-FFF2-40B4-BE49-F238E27FC236}">
                <a16:creationId xmlns:a16="http://schemas.microsoft.com/office/drawing/2014/main" id="{CC291810-9EC1-936C-D350-033AED580E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1FB72-C1E4-706F-573D-C96D2FBD485D}"/>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522119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BEA2D5-11B9-98ED-9546-1168CFFF5F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0EE27-2957-3F44-F6DF-DB45829FE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E7D53-AD48-C6D0-FFB0-B24019EA180B}"/>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5" name="Footer Placeholder 4">
            <a:extLst>
              <a:ext uri="{FF2B5EF4-FFF2-40B4-BE49-F238E27FC236}">
                <a16:creationId xmlns:a16="http://schemas.microsoft.com/office/drawing/2014/main" id="{8879E8BF-5806-03C3-007E-C423FA7806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118A75-4EAA-D49D-59DD-2240879EF6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91683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C7EB2-090D-637F-022F-C45782D054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B2B649-2667-7BC1-8B0B-D6FB82A6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6A191-7326-F217-0EAF-E0C1ECBC67CF}"/>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5" name="Footer Placeholder 4">
            <a:extLst>
              <a:ext uri="{FF2B5EF4-FFF2-40B4-BE49-F238E27FC236}">
                <a16:creationId xmlns:a16="http://schemas.microsoft.com/office/drawing/2014/main" id="{B05F4669-2324-DC38-7473-F4D043513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DDDFD74-4BE9-0905-E113-078E53692447}"/>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7206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6CF2-0BCE-0467-0153-FBCD711CB8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CA17B3-CA94-1FAA-A6B3-B5033B682E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13199-34FC-6D01-1A4D-BBC2B6B6C6C5}"/>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5" name="Footer Placeholder 4">
            <a:extLst>
              <a:ext uri="{FF2B5EF4-FFF2-40B4-BE49-F238E27FC236}">
                <a16:creationId xmlns:a16="http://schemas.microsoft.com/office/drawing/2014/main" id="{8ABCD013-3903-AF52-618A-E080FAC0ED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93C9F0-DF75-649E-1EAE-943215B29C8A}"/>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265298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8F85-FA3A-2F78-35CF-CE33743313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6C3C4D-5B20-2F58-49D8-A081B0E265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426A9C-4326-9055-66C5-66B7498B3E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CC791-C077-4667-E5F3-7162432F9753}"/>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6" name="Footer Placeholder 5">
            <a:extLst>
              <a:ext uri="{FF2B5EF4-FFF2-40B4-BE49-F238E27FC236}">
                <a16:creationId xmlns:a16="http://schemas.microsoft.com/office/drawing/2014/main" id="{3940AE01-1158-4CB4-AA7F-08713C9CB9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D4EB32-01BE-822F-68F9-4BEF3386BB61}"/>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354683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AF4CD-57E1-73B4-A211-912318F645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47ABAF-7E45-AB6F-5004-FB17BD9D1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ADA53F-74C6-CC35-1D00-9A6E9C089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829474-C90D-F3E8-3320-7B4087722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34AC6B-2FFA-2932-9B2E-8652E7180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6DBB17-3E66-B7DA-593E-D5EAFAB716BE}"/>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8" name="Footer Placeholder 7">
            <a:extLst>
              <a:ext uri="{FF2B5EF4-FFF2-40B4-BE49-F238E27FC236}">
                <a16:creationId xmlns:a16="http://schemas.microsoft.com/office/drawing/2014/main" id="{687A66A2-171C-BDC5-4F89-CEB20075DDC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2DE5DD0-EB48-F3F9-6B00-57CDBC8018D2}"/>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786280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95D91-2025-DEEB-895B-EDB38BB498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4722DC-6527-E37E-22DD-A0C5CB1EB806}"/>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4" name="Footer Placeholder 3">
            <a:extLst>
              <a:ext uri="{FF2B5EF4-FFF2-40B4-BE49-F238E27FC236}">
                <a16:creationId xmlns:a16="http://schemas.microsoft.com/office/drawing/2014/main" id="{09224BFE-4C6E-F55B-AEAE-33856375DDB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C187B98-E551-AFFC-AD39-4CBA9327D615}"/>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64915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FF846-08C9-BCA0-70D1-79E4E660D622}"/>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3" name="Footer Placeholder 2">
            <a:extLst>
              <a:ext uri="{FF2B5EF4-FFF2-40B4-BE49-F238E27FC236}">
                <a16:creationId xmlns:a16="http://schemas.microsoft.com/office/drawing/2014/main" id="{9C14B50F-CB90-5570-494A-3CCA831DDA8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D747998-2F7C-8F57-FBB5-2B96E0FAB384}"/>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1271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D15D2-416C-43AB-8591-733454F9F8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0BA7AE-5D0A-B199-25C4-853D1FAD3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946954-B7AA-70D6-328A-96E0F54CD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C9EC4F-7C09-2121-F076-4D2CF2EEA52D}"/>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6" name="Footer Placeholder 5">
            <a:extLst>
              <a:ext uri="{FF2B5EF4-FFF2-40B4-BE49-F238E27FC236}">
                <a16:creationId xmlns:a16="http://schemas.microsoft.com/office/drawing/2014/main" id="{9BEB17AE-A54D-C859-3AAA-209B926531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304FD69-2C6D-DFBA-821E-F52AF1C8BF3F}"/>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121178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62FDD-9F71-8368-62D4-6A6D8CA08A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4CA1E4-3462-A259-5F61-9B6C75456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12200CF-99CB-500D-7F02-7B80682B46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01118E-8A82-C045-4E33-845FAE726F0B}"/>
              </a:ext>
            </a:extLst>
          </p:cNvPr>
          <p:cNvSpPr>
            <a:spLocks noGrp="1"/>
          </p:cNvSpPr>
          <p:nvPr>
            <p:ph type="dt" sz="half" idx="10"/>
          </p:nvPr>
        </p:nvSpPr>
        <p:spPr/>
        <p:txBody>
          <a:bodyPr/>
          <a:lstStyle/>
          <a:p>
            <a:fld id="{55B9388D-3729-2845-97CF-02B0935F4820}" type="datetimeFigureOut">
              <a:rPr lang="en-US" smtClean="0"/>
              <a:t>10/26/2024</a:t>
            </a:fld>
            <a:endParaRPr lang="en-US" dirty="0"/>
          </a:p>
        </p:txBody>
      </p:sp>
      <p:sp>
        <p:nvSpPr>
          <p:cNvPr id="6" name="Footer Placeholder 5">
            <a:extLst>
              <a:ext uri="{FF2B5EF4-FFF2-40B4-BE49-F238E27FC236}">
                <a16:creationId xmlns:a16="http://schemas.microsoft.com/office/drawing/2014/main" id="{B9FEE9F9-9F53-0288-CA1E-D933A9666A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358D785-EE78-72B5-231E-9C05366ECD8E}"/>
              </a:ext>
            </a:extLst>
          </p:cNvPr>
          <p:cNvSpPr>
            <a:spLocks noGrp="1"/>
          </p:cNvSpPr>
          <p:nvPr>
            <p:ph type="sldNum" sz="quarter" idx="12"/>
          </p:nvPr>
        </p:nvSpPr>
        <p:spPr/>
        <p:txBody>
          <a:bodyPr/>
          <a:lstStyle/>
          <a:p>
            <a:fld id="{8A41DDA1-92E0-FB4B-9842-484450E13397}" type="slidenum">
              <a:rPr lang="en-US" smtClean="0"/>
              <a:t>‹#›</a:t>
            </a:fld>
            <a:endParaRPr lang="en-US" dirty="0"/>
          </a:p>
        </p:txBody>
      </p:sp>
    </p:spTree>
    <p:extLst>
      <p:ext uri="{BB962C8B-B14F-4D97-AF65-F5344CB8AC3E}">
        <p14:creationId xmlns:p14="http://schemas.microsoft.com/office/powerpoint/2010/main" val="250225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2DD12D-7E14-E90E-A256-71063F5E9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94480-4B50-C555-189E-6517059DBF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D20B05-BFF6-5237-1DEB-963C801F0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9388D-3729-2845-97CF-02B0935F4820}" type="datetimeFigureOut">
              <a:rPr lang="en-US" smtClean="0"/>
              <a:t>10/26/2024</a:t>
            </a:fld>
            <a:endParaRPr lang="en-US" dirty="0"/>
          </a:p>
        </p:txBody>
      </p:sp>
      <p:sp>
        <p:nvSpPr>
          <p:cNvPr id="5" name="Footer Placeholder 4">
            <a:extLst>
              <a:ext uri="{FF2B5EF4-FFF2-40B4-BE49-F238E27FC236}">
                <a16:creationId xmlns:a16="http://schemas.microsoft.com/office/drawing/2014/main" id="{F7883EBD-F006-0C6A-81F1-7205AC66BC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130CC8-9A2D-818D-1A89-37F7673080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41DDA1-92E0-FB4B-9842-484450E13397}" type="slidenum">
              <a:rPr lang="en-US" smtClean="0"/>
              <a:t>‹#›</a:t>
            </a:fld>
            <a:endParaRPr lang="en-US" dirty="0"/>
          </a:p>
        </p:txBody>
      </p:sp>
    </p:spTree>
    <p:extLst>
      <p:ext uri="{BB962C8B-B14F-4D97-AF65-F5344CB8AC3E}">
        <p14:creationId xmlns:p14="http://schemas.microsoft.com/office/powerpoint/2010/main" val="1850699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1.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5.jpeg"/><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3.jpeg"/><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9.jpeg"/><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9.jpe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3"/>
          <a:stretch>
            <a:fillRect/>
          </a:stretch>
        </p:blipFill>
        <p:spPr>
          <a:xfrm>
            <a:off x="0" y="0"/>
            <a:ext cx="12219940" cy="6857999"/>
          </a:xfrm>
          <a:prstGeom prst="rect">
            <a:avLst/>
          </a:prstGeom>
        </p:spPr>
      </p:pic>
      <p:sp>
        <p:nvSpPr>
          <p:cNvPr id="12" name="Rectangle 11">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969264" y="5154168"/>
            <a:ext cx="6973204" cy="1261872"/>
          </a:xfrm>
        </p:spPr>
        <p:txBody>
          <a:bodyPr anchor="ctr">
            <a:noAutofit/>
          </a:bodyPr>
          <a:lstStyle/>
          <a:p>
            <a:pPr algn="l"/>
            <a:r>
              <a:rPr lang="en-US" sz="4000" b="1" dirty="0">
                <a:solidFill>
                  <a:schemeClr val="tx1">
                    <a:lumMod val="85000"/>
                    <a:lumOff val="15000"/>
                  </a:schemeClr>
                </a:solidFill>
                <a:latin typeface="Avenir Black" panose="02000503020000020003" pitchFamily="2" charset="0"/>
              </a:rPr>
              <a:t>Connected Coolers Service</a:t>
            </a:r>
          </a:p>
        </p:txBody>
      </p:sp>
      <p:sp>
        <p:nvSpPr>
          <p:cNvPr id="7" name="Subtitle 6">
            <a:extLst>
              <a:ext uri="{FF2B5EF4-FFF2-40B4-BE49-F238E27FC236}">
                <a16:creationId xmlns:a16="http://schemas.microsoft.com/office/drawing/2014/main" id="{4BB33530-110D-A4BC-D249-C752BD0D3613}"/>
              </a:ext>
            </a:extLst>
          </p:cNvPr>
          <p:cNvSpPr>
            <a:spLocks noGrp="1"/>
          </p:cNvSpPr>
          <p:nvPr>
            <p:ph type="subTitle" idx="1"/>
          </p:nvPr>
        </p:nvSpPr>
        <p:spPr>
          <a:xfrm>
            <a:off x="8458199" y="5154168"/>
            <a:ext cx="3478161" cy="1261872"/>
          </a:xfrm>
        </p:spPr>
        <p:txBody>
          <a:bodyPr anchor="ctr">
            <a:normAutofit/>
          </a:bodyPr>
          <a:lstStyle/>
          <a:p>
            <a:pPr algn="l"/>
            <a:r>
              <a:rPr lang="en-US" sz="2000" dirty="0">
                <a:solidFill>
                  <a:schemeClr val="tx2"/>
                </a:solidFill>
                <a:latin typeface="Avenir Book" panose="02000503020000020003" pitchFamily="2" charset="0"/>
              </a:rPr>
              <a:t>Application Guide</a:t>
            </a:r>
          </a:p>
          <a:p>
            <a:pPr algn="l"/>
            <a:r>
              <a:rPr lang="en-US" sz="2000" dirty="0">
                <a:solidFill>
                  <a:schemeClr val="tx2"/>
                </a:solidFill>
                <a:latin typeface="Avenir Book" panose="02000503020000020003" pitchFamily="2" charset="0"/>
              </a:rPr>
              <a:t>October 2024</a:t>
            </a:r>
          </a:p>
        </p:txBody>
      </p:sp>
      <p:cxnSp>
        <p:nvCxnSpPr>
          <p:cNvPr id="14" name="Straight Connector 13">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ACB1258-58E3-C7D2-5299-447F35429F4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prstClr val="white"/>
                </a:solidFill>
                <a:latin typeface="Avenir Book" panose="02000503020000020003" pitchFamily="2" charset="0"/>
              </a:rPr>
              <a:t>© 2024 Vision Group</a:t>
            </a:r>
          </a:p>
        </p:txBody>
      </p:sp>
    </p:spTree>
    <p:extLst>
      <p:ext uri="{BB962C8B-B14F-4D97-AF65-F5344CB8AC3E}">
        <p14:creationId xmlns:p14="http://schemas.microsoft.com/office/powerpoint/2010/main" val="17316162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86D05113-74C0-95EB-A8B2-4F8DA6342B6D}"/>
              </a:ext>
            </a:extLst>
          </p:cNvPr>
          <p:cNvSpPr txBox="1"/>
          <p:nvPr/>
        </p:nvSpPr>
        <p:spPr>
          <a:xfrm>
            <a:off x="4930420" y="812017"/>
            <a:ext cx="5662372" cy="830997"/>
          </a:xfrm>
          <a:prstGeom prst="rect">
            <a:avLst/>
          </a:prstGeom>
          <a:solidFill>
            <a:srgbClr val="002060"/>
          </a:solidFill>
        </p:spPr>
        <p:txBody>
          <a:bodyPr wrap="square">
            <a:spAutoFit/>
          </a:bodyPr>
          <a:lstStyle>
            <a:defPPr>
              <a:defRPr lang="en-US"/>
            </a:defPPr>
            <a:lvl1pPr marL="171450" lvl="0" indent="-171450" algn="just">
              <a:lnSpc>
                <a:spcPct val="115000"/>
              </a:lnSpc>
              <a:buClr>
                <a:schemeClr val="bg1"/>
              </a:buClr>
              <a:buFont typeface="Wingdings" panose="05000000000000000000" pitchFamily="2" charset="2"/>
              <a:buChar char="§"/>
              <a:defRPr sz="1200" b="1">
                <a:solidFill>
                  <a:schemeClr val="bg1"/>
                </a:solidFill>
                <a:effectLst/>
                <a:latin typeface="+mj-lt"/>
                <a:ea typeface="Trebuchet MS" panose="020B0603020202020204" pitchFamily="34" charset="0"/>
                <a:cs typeface="Trebuchet MS" panose="020B0603020202020204" pitchFamily="34" charset="0"/>
              </a:defRPr>
            </a:lvl1pPr>
          </a:lstStyle>
          <a:p>
            <a:pPr marL="285750" indent="-285750">
              <a:lnSpc>
                <a:spcPct val="100000"/>
              </a:lnSpc>
            </a:pPr>
            <a:r>
              <a:rPr lang="bg-BG" sz="1600" b="0" dirty="0">
                <a:latin typeface="+mn-lt"/>
                <a:ea typeface="+mn-ea"/>
                <a:cs typeface="+mn-cs"/>
              </a:rPr>
              <a:t>Scan the barcode of the cooler - Select which identification method you will use for the association and then click on the </a:t>
            </a:r>
            <a:r>
              <a:rPr lang="en-US" sz="1600" b="0" dirty="0">
                <a:latin typeface="Avenir Book" panose="02000503020000020003"/>
                <a:ea typeface="+mn-ea"/>
                <a:cs typeface="+mn-cs"/>
              </a:rPr>
              <a:t>“</a:t>
            </a:r>
            <a:r>
              <a:rPr lang="en-IN" sz="1600" b="0" dirty="0">
                <a:latin typeface="Avenir Book" panose="02000503020000020003"/>
                <a:ea typeface="+mn-ea"/>
                <a:cs typeface="+mn-cs"/>
              </a:rPr>
              <a:t>SCAN </a:t>
            </a:r>
            <a:r>
              <a:rPr lang="bg-BG" sz="1600" b="0" dirty="0">
                <a:latin typeface="+mn-lt"/>
                <a:ea typeface="+mn-ea"/>
                <a:cs typeface="+mn-cs"/>
              </a:rPr>
              <a:t>barcode</a:t>
            </a:r>
            <a:r>
              <a:rPr lang="en-US" sz="1600" b="0" dirty="0">
                <a:latin typeface="Avenir Book" panose="02000503020000020003"/>
                <a:ea typeface="+mn-ea"/>
                <a:cs typeface="+mn-cs"/>
              </a:rPr>
              <a:t>”</a:t>
            </a:r>
            <a:r>
              <a:rPr lang="bg-BG" sz="1600" b="0" dirty="0">
                <a:latin typeface="+mn-lt"/>
                <a:ea typeface="+mn-ea"/>
                <a:cs typeface="+mn-cs"/>
              </a:rPr>
              <a:t> icon or </a:t>
            </a:r>
            <a:r>
              <a:rPr lang="en-US" sz="1600" b="0" dirty="0">
                <a:latin typeface="Avenir Book" panose="02000503020000020003"/>
                <a:ea typeface="+mn-ea"/>
                <a:cs typeface="+mn-cs"/>
              </a:rPr>
              <a:t>“</a:t>
            </a:r>
            <a:r>
              <a:rPr lang="bg-BG" sz="1600" b="0" dirty="0">
                <a:latin typeface="+mn-lt"/>
                <a:ea typeface="+mn-ea"/>
                <a:cs typeface="+mn-cs"/>
              </a:rPr>
              <a:t>enter </a:t>
            </a:r>
            <a:r>
              <a:rPr lang="en-US" sz="1600" b="0" dirty="0">
                <a:latin typeface="Avenir Book" panose="02000503020000020003"/>
                <a:ea typeface="+mn-ea"/>
                <a:cs typeface="+mn-cs"/>
              </a:rPr>
              <a:t>BARCODE</a:t>
            </a:r>
            <a:r>
              <a:rPr lang="bg-BG" sz="1600" b="0" dirty="0">
                <a:latin typeface="+mn-lt"/>
                <a:ea typeface="+mn-ea"/>
                <a:cs typeface="+mn-cs"/>
              </a:rPr>
              <a:t> manually</a:t>
            </a:r>
            <a:r>
              <a:rPr lang="en-US" sz="1600" b="0" dirty="0">
                <a:latin typeface="Avenir Book" panose="02000503020000020003"/>
                <a:ea typeface="+mn-ea"/>
                <a:cs typeface="+mn-cs"/>
              </a:rPr>
              <a:t>”</a:t>
            </a:r>
            <a:r>
              <a:rPr lang="bg-BG" sz="1600" b="0" dirty="0">
                <a:latin typeface="+mn-lt"/>
                <a:ea typeface="+mn-ea"/>
                <a:cs typeface="+mn-cs"/>
              </a:rPr>
              <a:t>. </a:t>
            </a:r>
            <a:endParaRPr lang="en-IN" sz="1600" b="0" dirty="0">
              <a:latin typeface="Avenir Book" panose="02000503020000020003"/>
              <a:ea typeface="+mn-ea"/>
              <a:cs typeface="+mn-cs"/>
            </a:endParaRPr>
          </a:p>
        </p:txBody>
      </p:sp>
      <p:pic>
        <p:nvPicPr>
          <p:cNvPr id="4" name="Picture 3">
            <a:extLst>
              <a:ext uri="{FF2B5EF4-FFF2-40B4-BE49-F238E27FC236}">
                <a16:creationId xmlns:a16="http://schemas.microsoft.com/office/drawing/2014/main" id="{A3DAE9C5-A988-02B1-EA1E-0AFC575CF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930420" y="2376416"/>
            <a:ext cx="5662372" cy="3107316"/>
          </a:xfrm>
          <a:prstGeom prst="rect">
            <a:avLst/>
          </a:prstGeom>
          <a:ln w="9525">
            <a:solidFill>
              <a:srgbClr val="002060"/>
            </a:solidFill>
          </a:ln>
        </p:spPr>
      </p:pic>
      <p:pic>
        <p:nvPicPr>
          <p:cNvPr id="5" name="Picture 4">
            <a:extLst>
              <a:ext uri="{FF2B5EF4-FFF2-40B4-BE49-F238E27FC236}">
                <a16:creationId xmlns:a16="http://schemas.microsoft.com/office/drawing/2014/main" id="{BB4D3A74-2E72-3023-CB47-87070440C3F1}"/>
              </a:ext>
            </a:extLst>
          </p:cNvPr>
          <p:cNvPicPr>
            <a:picLocks noChangeAspect="1"/>
          </p:cNvPicPr>
          <p:nvPr/>
        </p:nvPicPr>
        <p:blipFill>
          <a:blip r:embed="rId5"/>
          <a:srcRect/>
          <a:stretch/>
        </p:blipFill>
        <p:spPr>
          <a:xfrm>
            <a:off x="909836" y="417719"/>
            <a:ext cx="2482828" cy="5376151"/>
          </a:xfrm>
          <a:prstGeom prst="rect">
            <a:avLst/>
          </a:prstGeom>
          <a:ln w="19050">
            <a:solidFill>
              <a:schemeClr val="tx1"/>
            </a:solidFill>
          </a:ln>
        </p:spPr>
      </p:pic>
    </p:spTree>
    <p:extLst>
      <p:ext uri="{BB962C8B-B14F-4D97-AF65-F5344CB8AC3E}">
        <p14:creationId xmlns:p14="http://schemas.microsoft.com/office/powerpoint/2010/main" val="57146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FB964D4D-4F83-CBB0-8C77-3C04F187E3E9}"/>
              </a:ext>
            </a:extLst>
          </p:cNvPr>
          <p:cNvSpPr txBox="1"/>
          <p:nvPr/>
        </p:nvSpPr>
        <p:spPr>
          <a:xfrm>
            <a:off x="5046128" y="609244"/>
            <a:ext cx="5662372" cy="1316579"/>
          </a:xfrm>
          <a:prstGeom prst="rect">
            <a:avLst/>
          </a:prstGeom>
          <a:solidFill>
            <a:srgbClr val="002060"/>
          </a:solidFill>
        </p:spPr>
        <p:txBody>
          <a:bodyPr wrap="square">
            <a:spAutoFit/>
          </a:bodyPr>
          <a:lstStyle>
            <a:defPPr>
              <a:defRPr lang="en-US"/>
            </a:defPPr>
            <a:lvl1pPr marL="171450" lvl="0" indent="-171450" algn="just">
              <a:lnSpc>
                <a:spcPct val="115000"/>
              </a:lnSpc>
              <a:buClr>
                <a:schemeClr val="bg1"/>
              </a:buClr>
              <a:buFont typeface="Wingdings" panose="05000000000000000000" pitchFamily="2" charset="2"/>
              <a:buChar char="§"/>
              <a:defRPr sz="1200" b="1">
                <a:solidFill>
                  <a:schemeClr val="bg1"/>
                </a:solidFill>
                <a:effectLst/>
                <a:latin typeface="+mj-lt"/>
                <a:ea typeface="Trebuchet MS" panose="020B0603020202020204" pitchFamily="34" charset="0"/>
                <a:cs typeface="Trebuchet MS" panose="020B0603020202020204" pitchFamily="34" charset="0"/>
              </a:defRPr>
            </a:lvl1pPr>
          </a:lstStyle>
          <a:p>
            <a:r>
              <a:rPr lang="bg-BG" sz="1400" dirty="0"/>
              <a:t>After </a:t>
            </a:r>
            <a:r>
              <a:rPr lang="en-IN" sz="1400" dirty="0">
                <a:latin typeface="Avenir Book" panose="02000503020000020003"/>
              </a:rPr>
              <a:t>opening </a:t>
            </a:r>
            <a:r>
              <a:rPr lang="bg-BG" sz="1400" dirty="0"/>
              <a:t>and closing the door of the cooler to wake up the SmartTag</a:t>
            </a:r>
            <a:r>
              <a:rPr lang="en-US" sz="1400" dirty="0">
                <a:latin typeface="Avenir Book" panose="02000503020000020003"/>
              </a:rPr>
              <a:t>, </a:t>
            </a:r>
            <a:r>
              <a:rPr lang="bg-BG" sz="1400" dirty="0"/>
              <a:t>tap again on SCAN BARCODE and scan the barcode of the SmartTag. SmartTag Serial Number could be also entered manually by taping back and taping on ENTER MANUALLY BARCODE. On this screen, the Cooler Serial Number which was scanned in the previous step could be seen.</a:t>
            </a:r>
            <a:endParaRPr lang="en-IN" sz="1400" dirty="0">
              <a:latin typeface="Avenir Book" panose="02000503020000020003"/>
            </a:endParaRPr>
          </a:p>
        </p:txBody>
      </p:sp>
      <p:pic>
        <p:nvPicPr>
          <p:cNvPr id="4" name="Picture 3">
            <a:extLst>
              <a:ext uri="{FF2B5EF4-FFF2-40B4-BE49-F238E27FC236}">
                <a16:creationId xmlns:a16="http://schemas.microsoft.com/office/drawing/2014/main" id="{48C38683-B1E0-976A-A877-585B43F1BF22}"/>
              </a:ext>
            </a:extLst>
          </p:cNvPr>
          <p:cNvPicPr>
            <a:picLocks/>
          </p:cNvPicPr>
          <p:nvPr/>
        </p:nvPicPr>
        <p:blipFill>
          <a:blip r:embed="rId4">
            <a:extLst>
              <a:ext uri="{28A0092B-C50C-407E-A947-70E740481C1C}">
                <a14:useLocalDpi xmlns:a14="http://schemas.microsoft.com/office/drawing/2010/main" val="0"/>
              </a:ext>
            </a:extLst>
          </a:blip>
          <a:stretch>
            <a:fillRect/>
          </a:stretch>
        </p:blipFill>
        <p:spPr bwMode="auto">
          <a:xfrm>
            <a:off x="5046128" y="2636374"/>
            <a:ext cx="5662372" cy="3012870"/>
          </a:xfrm>
          <a:prstGeom prst="rect">
            <a:avLst/>
          </a:prstGeom>
          <a:noFill/>
          <a:ln>
            <a:noFill/>
          </a:ln>
        </p:spPr>
      </p:pic>
      <p:pic>
        <p:nvPicPr>
          <p:cNvPr id="5" name="Picture 4">
            <a:extLst>
              <a:ext uri="{FF2B5EF4-FFF2-40B4-BE49-F238E27FC236}">
                <a16:creationId xmlns:a16="http://schemas.microsoft.com/office/drawing/2014/main" id="{4C474BC8-C148-71E1-4A22-8A4A109EEB71}"/>
              </a:ext>
            </a:extLst>
          </p:cNvPr>
          <p:cNvPicPr>
            <a:picLocks noChangeAspect="1"/>
          </p:cNvPicPr>
          <p:nvPr/>
        </p:nvPicPr>
        <p:blipFill>
          <a:blip r:embed="rId5"/>
          <a:srcRect/>
          <a:stretch/>
        </p:blipFill>
        <p:spPr>
          <a:xfrm>
            <a:off x="1317152" y="609244"/>
            <a:ext cx="2336037" cy="5058300"/>
          </a:xfrm>
          <a:prstGeom prst="rect">
            <a:avLst/>
          </a:prstGeom>
          <a:ln w="19050">
            <a:solidFill>
              <a:srgbClr val="002060"/>
            </a:solidFill>
          </a:ln>
        </p:spPr>
      </p:pic>
    </p:spTree>
    <p:extLst>
      <p:ext uri="{BB962C8B-B14F-4D97-AF65-F5344CB8AC3E}">
        <p14:creationId xmlns:p14="http://schemas.microsoft.com/office/powerpoint/2010/main" val="2079407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09A8EC02-D11B-D052-1961-299A2F2C7275}"/>
              </a:ext>
            </a:extLst>
          </p:cNvPr>
          <p:cNvSpPr txBox="1"/>
          <p:nvPr/>
        </p:nvSpPr>
        <p:spPr>
          <a:xfrm>
            <a:off x="8681052" y="757647"/>
            <a:ext cx="3060294" cy="4750788"/>
          </a:xfrm>
          <a:prstGeom prst="rect">
            <a:avLst/>
          </a:prstGeom>
          <a:solidFill>
            <a:srgbClr val="002060"/>
          </a:solidFill>
        </p:spPr>
        <p:txBody>
          <a:bodyPr wrap="square">
            <a:spAutoFit/>
          </a:bodyPr>
          <a:lstStyle/>
          <a:p>
            <a:pPr marL="171450" lvl="0" indent="-171450" algn="just">
              <a:lnSpc>
                <a:spcPct val="115000"/>
              </a:lnSpc>
              <a:buClr>
                <a:schemeClr val="bg1"/>
              </a:buClr>
              <a:buFont typeface="Wingdings" panose="05000000000000000000" pitchFamily="2" charset="2"/>
              <a:buChar char="§"/>
            </a:pPr>
            <a:r>
              <a:rPr lang="en-US" sz="1200" b="1" dirty="0">
                <a:solidFill>
                  <a:schemeClr val="bg1"/>
                </a:solidFill>
                <a:effectLst/>
                <a:latin typeface="Avenir Book" panose="02000503020000020003"/>
                <a:ea typeface="Trebuchet MS" panose="020B0603020202020204" pitchFamily="34" charset="0"/>
                <a:cs typeface="Trebuchet MS" panose="020B0603020202020204" pitchFamily="34" charset="0"/>
              </a:rPr>
              <a:t>After the SmartTag Serial Number is successfully scanned the following screen will be shown. It will initialize the association process and respectively show a success message.</a:t>
            </a:r>
          </a:p>
          <a:p>
            <a:pPr marL="171450" lvl="0" indent="-171450" algn="just">
              <a:lnSpc>
                <a:spcPct val="115000"/>
              </a:lnSpc>
              <a:buClr>
                <a:schemeClr val="bg1"/>
              </a:buClr>
              <a:buFont typeface="Wingdings" panose="05000000000000000000" pitchFamily="2" charset="2"/>
              <a:buChar char="§"/>
            </a:pPr>
            <a:endParaRPr lang="en-US" sz="1200" b="1" dirty="0">
              <a:solidFill>
                <a:schemeClr val="bg1"/>
              </a:solidFill>
              <a:effectLst/>
              <a:latin typeface="Avenir Book" panose="02000503020000020003"/>
              <a:ea typeface="Trebuchet MS" panose="020B0603020202020204" pitchFamily="34" charset="0"/>
              <a:cs typeface="Trebuchet MS" panose="020B0603020202020204" pitchFamily="34" charset="0"/>
            </a:endParaRPr>
          </a:p>
          <a:p>
            <a:pPr marL="171450" lvl="0" indent="-171450" algn="just">
              <a:lnSpc>
                <a:spcPct val="115000"/>
              </a:lnSpc>
              <a:buClr>
                <a:schemeClr val="bg1"/>
              </a:buClr>
              <a:buFont typeface="Wingdings" panose="05000000000000000000" pitchFamily="2" charset="2"/>
              <a:buChar char="§"/>
            </a:pPr>
            <a:r>
              <a:rPr lang="en-US" sz="1200" b="1" dirty="0">
                <a:solidFill>
                  <a:schemeClr val="bg1"/>
                </a:solidFill>
                <a:effectLst/>
                <a:latin typeface="Avenir Book" panose="02000503020000020003"/>
                <a:ea typeface="Trebuchet MS" panose="020B0603020202020204" pitchFamily="34" charset="0"/>
                <a:cs typeface="Trebuchet MS" panose="020B0603020202020204" pitchFamily="34" charset="0"/>
              </a:rPr>
              <a:t>If the latest Firmware Version of the Smart device is available, then DFU will happen first and then the association process will initialize. The Cooler Serial Number and SmartTag Serial Number can be seen on the screen. </a:t>
            </a:r>
          </a:p>
          <a:p>
            <a:pPr marL="171450" lvl="0" indent="-171450" algn="just">
              <a:lnSpc>
                <a:spcPct val="115000"/>
              </a:lnSpc>
              <a:buClr>
                <a:schemeClr val="bg1"/>
              </a:buClr>
              <a:buFont typeface="Wingdings" panose="05000000000000000000" pitchFamily="2" charset="2"/>
              <a:buChar char="§"/>
            </a:pPr>
            <a:endParaRPr lang="en-US" sz="1200" b="1" dirty="0">
              <a:solidFill>
                <a:schemeClr val="bg1"/>
              </a:solidFill>
              <a:effectLst/>
              <a:latin typeface="Avenir Book" panose="02000503020000020003"/>
              <a:ea typeface="Trebuchet MS" panose="020B0603020202020204" pitchFamily="34" charset="0"/>
              <a:cs typeface="Trebuchet MS" panose="020B0603020202020204" pitchFamily="34" charset="0"/>
            </a:endParaRPr>
          </a:p>
          <a:p>
            <a:pPr marL="171450" lvl="0" indent="-171450" algn="just">
              <a:lnSpc>
                <a:spcPct val="115000"/>
              </a:lnSpc>
              <a:buClr>
                <a:schemeClr val="bg1"/>
              </a:buClr>
              <a:buFont typeface="Wingdings" panose="05000000000000000000" pitchFamily="2" charset="2"/>
              <a:buChar char="§"/>
            </a:pPr>
            <a:r>
              <a:rPr lang="bg-BG" sz="1200" b="1" dirty="0">
                <a:solidFill>
                  <a:schemeClr val="bg1"/>
                </a:solidFill>
                <a:effectLst/>
                <a:latin typeface="+mj-lt"/>
                <a:ea typeface="Trebuchet MS" panose="020B0603020202020204" pitchFamily="34" charset="0"/>
                <a:cs typeface="Trebuchet MS" panose="020B0603020202020204" pitchFamily="34" charset="0"/>
              </a:rPr>
              <a:t>If </a:t>
            </a:r>
            <a:r>
              <a:rPr lang="en-US" sz="1200" b="1" dirty="0">
                <a:solidFill>
                  <a:schemeClr val="bg1"/>
                </a:solidFill>
                <a:effectLst/>
                <a:latin typeface="Avenir Book" panose="02000503020000020003"/>
                <a:ea typeface="Trebuchet MS" panose="020B0603020202020204" pitchFamily="34" charset="0"/>
                <a:cs typeface="Trebuchet MS" panose="020B0603020202020204" pitchFamily="34" charset="0"/>
              </a:rPr>
              <a:t>the </a:t>
            </a:r>
            <a:r>
              <a:rPr lang="bg-BG" sz="1200" b="1" dirty="0">
                <a:solidFill>
                  <a:schemeClr val="bg1"/>
                </a:solidFill>
                <a:effectLst/>
                <a:latin typeface="+mj-lt"/>
                <a:ea typeface="Trebuchet MS" panose="020B0603020202020204" pitchFamily="34" charset="0"/>
                <a:cs typeface="Trebuchet MS" panose="020B0603020202020204" pitchFamily="34" charset="0"/>
              </a:rPr>
              <a:t>Scanning Timer </a:t>
            </a:r>
            <a:r>
              <a:rPr lang="bg-BG" sz="1200" b="1" dirty="0">
                <a:solidFill>
                  <a:schemeClr val="bg1"/>
                </a:solidFill>
                <a:latin typeface="Calibri (Body)"/>
              </a:rPr>
              <a:t>reaches</a:t>
            </a:r>
            <a:r>
              <a:rPr lang="bg-BG" sz="1200" b="1" dirty="0">
                <a:solidFill>
                  <a:schemeClr val="bg1"/>
                </a:solidFill>
                <a:effectLst/>
                <a:latin typeface="+mj-lt"/>
                <a:ea typeface="Trebuchet MS" panose="020B0603020202020204" pitchFamily="34" charset="0"/>
                <a:cs typeface="Trebuchet MS" panose="020B0603020202020204" pitchFamily="34" charset="0"/>
              </a:rPr>
              <a:t> 30 seconds</a:t>
            </a:r>
            <a:r>
              <a:rPr lang="en-US" sz="1200" b="1" dirty="0">
                <a:solidFill>
                  <a:schemeClr val="bg1"/>
                </a:solidFill>
                <a:effectLst/>
                <a:latin typeface="+mj-lt"/>
                <a:ea typeface="Trebuchet MS" panose="020B0603020202020204" pitchFamily="34" charset="0"/>
                <a:cs typeface="Trebuchet MS" panose="020B0603020202020204" pitchFamily="34" charset="0"/>
              </a:rPr>
              <a:t>, open and close the door again. If this doesn’t help,</a:t>
            </a:r>
            <a:r>
              <a:rPr lang="bg-BG" sz="1200" b="1" dirty="0">
                <a:solidFill>
                  <a:schemeClr val="bg1"/>
                </a:solidFill>
                <a:effectLst/>
                <a:latin typeface="+mj-lt"/>
                <a:ea typeface="Trebuchet MS" panose="020B0603020202020204" pitchFamily="34" charset="0"/>
                <a:cs typeface="Trebuchet MS" panose="020B0603020202020204" pitchFamily="34" charset="0"/>
              </a:rPr>
              <a:t> check if the SmartTag and the Magnet are installed correctly. </a:t>
            </a:r>
            <a:endParaRPr lang="en-US" sz="1200" b="1" dirty="0">
              <a:solidFill>
                <a:schemeClr val="bg1"/>
              </a:solidFill>
              <a:effectLst/>
              <a:latin typeface="Avenir Book" panose="02000503020000020003"/>
              <a:ea typeface="Trebuchet MS" panose="020B0603020202020204" pitchFamily="34" charset="0"/>
              <a:cs typeface="Trebuchet MS" panose="020B0603020202020204" pitchFamily="34" charset="0"/>
            </a:endParaRPr>
          </a:p>
          <a:p>
            <a:pPr marL="171450" lvl="0" indent="-171450" algn="just">
              <a:lnSpc>
                <a:spcPct val="115000"/>
              </a:lnSpc>
              <a:buClr>
                <a:schemeClr val="bg1"/>
              </a:buClr>
              <a:buFont typeface="Wingdings" panose="05000000000000000000" pitchFamily="2" charset="2"/>
              <a:buChar char="§"/>
            </a:pPr>
            <a:endParaRPr lang="en-US" sz="1200" b="1" dirty="0">
              <a:solidFill>
                <a:schemeClr val="bg1"/>
              </a:solidFill>
              <a:latin typeface="Avenir Book" panose="02000503020000020003"/>
              <a:ea typeface="Trebuchet MS" panose="020B0603020202020204" pitchFamily="34" charset="0"/>
              <a:cs typeface="Trebuchet MS" panose="020B0603020202020204" pitchFamily="34" charset="0"/>
            </a:endParaRPr>
          </a:p>
          <a:p>
            <a:pPr marL="171450" lvl="0" indent="-171450" algn="just">
              <a:lnSpc>
                <a:spcPct val="115000"/>
              </a:lnSpc>
              <a:buClr>
                <a:schemeClr val="bg1"/>
              </a:buClr>
              <a:buFont typeface="Wingdings" panose="05000000000000000000" pitchFamily="2" charset="2"/>
              <a:buChar char="§"/>
            </a:pPr>
            <a:r>
              <a:rPr lang="en-US" sz="1200" b="1" dirty="0">
                <a:solidFill>
                  <a:schemeClr val="bg1"/>
                </a:solidFill>
                <a:latin typeface="Avenir Book" panose="02000503020000020003"/>
                <a:ea typeface="Trebuchet MS" panose="020B0603020202020204" pitchFamily="34" charset="0"/>
                <a:cs typeface="Trebuchet MS" panose="020B0603020202020204" pitchFamily="34" charset="0"/>
              </a:rPr>
              <a:t>After a successful association of a cooler with a smart device and successfully uploading that association to the cloud, a Success message is shown.</a:t>
            </a:r>
            <a:endParaRPr lang="en-IN" sz="1200" dirty="0">
              <a:solidFill>
                <a:schemeClr val="bg1"/>
              </a:solidFill>
              <a:effectLst/>
              <a:latin typeface="Avenir Book" panose="02000503020000020003"/>
              <a:ea typeface="Trebuchet MS" panose="020B0603020202020204" pitchFamily="34" charset="0"/>
              <a:cs typeface="Trebuchet MS" panose="020B0603020202020204" pitchFamily="34" charset="0"/>
            </a:endParaRPr>
          </a:p>
        </p:txBody>
      </p:sp>
      <p:pic>
        <p:nvPicPr>
          <p:cNvPr id="4" name="Picture 3">
            <a:extLst>
              <a:ext uri="{FF2B5EF4-FFF2-40B4-BE49-F238E27FC236}">
                <a16:creationId xmlns:a16="http://schemas.microsoft.com/office/drawing/2014/main" id="{12F54107-6D51-2223-A9D7-16596E950E50}"/>
              </a:ext>
            </a:extLst>
          </p:cNvPr>
          <p:cNvPicPr>
            <a:picLocks noChangeAspect="1"/>
          </p:cNvPicPr>
          <p:nvPr/>
        </p:nvPicPr>
        <p:blipFill>
          <a:blip r:embed="rId4"/>
          <a:srcRect/>
          <a:stretch/>
        </p:blipFill>
        <p:spPr>
          <a:xfrm>
            <a:off x="5920184" y="767817"/>
            <a:ext cx="2322888" cy="5029827"/>
          </a:xfrm>
          <a:prstGeom prst="rect">
            <a:avLst/>
          </a:prstGeom>
          <a:ln w="19050">
            <a:solidFill>
              <a:schemeClr val="tx1"/>
            </a:solidFill>
          </a:ln>
        </p:spPr>
      </p:pic>
      <p:pic>
        <p:nvPicPr>
          <p:cNvPr id="5" name="Picture 4">
            <a:extLst>
              <a:ext uri="{FF2B5EF4-FFF2-40B4-BE49-F238E27FC236}">
                <a16:creationId xmlns:a16="http://schemas.microsoft.com/office/drawing/2014/main" id="{1FFAF538-64A9-F796-1E4E-C18C11F3D584}"/>
              </a:ext>
            </a:extLst>
          </p:cNvPr>
          <p:cNvPicPr>
            <a:picLocks noChangeAspect="1"/>
          </p:cNvPicPr>
          <p:nvPr/>
        </p:nvPicPr>
        <p:blipFill>
          <a:blip r:embed="rId5"/>
          <a:srcRect/>
          <a:stretch/>
        </p:blipFill>
        <p:spPr>
          <a:xfrm>
            <a:off x="3088554" y="757647"/>
            <a:ext cx="2318190" cy="5019656"/>
          </a:xfrm>
          <a:prstGeom prst="rect">
            <a:avLst/>
          </a:prstGeom>
          <a:ln w="19050">
            <a:solidFill>
              <a:schemeClr val="tx1"/>
            </a:solidFill>
          </a:ln>
        </p:spPr>
      </p:pic>
      <p:pic>
        <p:nvPicPr>
          <p:cNvPr id="6" name="Picture 5">
            <a:extLst>
              <a:ext uri="{FF2B5EF4-FFF2-40B4-BE49-F238E27FC236}">
                <a16:creationId xmlns:a16="http://schemas.microsoft.com/office/drawing/2014/main" id="{886D3FD1-F34D-63CB-0AC3-BA0835DAEDD2}"/>
              </a:ext>
            </a:extLst>
          </p:cNvPr>
          <p:cNvPicPr>
            <a:picLocks noChangeAspect="1"/>
          </p:cNvPicPr>
          <p:nvPr/>
        </p:nvPicPr>
        <p:blipFill>
          <a:blip r:embed="rId6"/>
          <a:srcRect/>
          <a:stretch/>
        </p:blipFill>
        <p:spPr>
          <a:xfrm>
            <a:off x="318291" y="757647"/>
            <a:ext cx="2327585" cy="5039999"/>
          </a:xfrm>
          <a:prstGeom prst="rect">
            <a:avLst/>
          </a:prstGeom>
          <a:ln w="19050">
            <a:solidFill>
              <a:schemeClr val="tx1"/>
            </a:solidFill>
          </a:ln>
        </p:spPr>
      </p:pic>
    </p:spTree>
    <p:extLst>
      <p:ext uri="{BB962C8B-B14F-4D97-AF65-F5344CB8AC3E}">
        <p14:creationId xmlns:p14="http://schemas.microsoft.com/office/powerpoint/2010/main" val="3303292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EB756F4D-97AA-2206-CDEE-09D8DEBCC02F}"/>
              </a:ext>
            </a:extLst>
          </p:cNvPr>
          <p:cNvSpPr>
            <a:spLocks noGrp="1"/>
          </p:cNvSpPr>
          <p:nvPr>
            <p:ph type="title"/>
          </p:nvPr>
        </p:nvSpPr>
        <p:spPr>
          <a:xfrm>
            <a:off x="231937" y="152179"/>
            <a:ext cx="10798920" cy="539915"/>
          </a:xfrm>
        </p:spPr>
        <p:txBody>
          <a:bodyPr>
            <a:normAutofit fontScale="90000"/>
          </a:bodyPr>
          <a:lstStyle/>
          <a:p>
            <a:r>
              <a:rPr lang="en-MY" sz="2900" b="1" dirty="0">
                <a:solidFill>
                  <a:srgbClr val="002060"/>
                </a:solidFill>
                <a:latin typeface="Avenir Black" panose="02000503020000020003" pitchFamily="2" charset="0"/>
              </a:rPr>
              <a:t>ASSOCIATE SMART DEVICE TO COOLER – LOGS &gt; UPLOAD ASSOCIATION DATA </a:t>
            </a:r>
          </a:p>
        </p:txBody>
      </p:sp>
      <p:sp>
        <p:nvSpPr>
          <p:cNvPr id="4" name="TextBox 3">
            <a:extLst>
              <a:ext uri="{FF2B5EF4-FFF2-40B4-BE49-F238E27FC236}">
                <a16:creationId xmlns:a16="http://schemas.microsoft.com/office/drawing/2014/main" id="{2CFC0FC9-3162-0FE6-C1A9-A908E7E143E1}"/>
              </a:ext>
            </a:extLst>
          </p:cNvPr>
          <p:cNvSpPr txBox="1"/>
          <p:nvPr/>
        </p:nvSpPr>
        <p:spPr>
          <a:xfrm>
            <a:off x="7499335" y="2158003"/>
            <a:ext cx="3947079" cy="2616101"/>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800" dirty="0">
                <a:latin typeface="Avenir Book" panose="02000503020000020003"/>
              </a:rPr>
              <a:t>UPLOAD ASSOCIATION DATA </a:t>
            </a:r>
          </a:p>
          <a:p>
            <a:pPr>
              <a:lnSpc>
                <a:spcPct val="100000"/>
              </a:lnSpc>
            </a:pPr>
            <a:endParaRPr lang="en-US" sz="1800" b="0" dirty="0">
              <a:latin typeface="Avenir Book" panose="02000503020000020003"/>
            </a:endParaRPr>
          </a:p>
          <a:p>
            <a:pPr algn="just">
              <a:lnSpc>
                <a:spcPct val="100000"/>
              </a:lnSpc>
            </a:pPr>
            <a:r>
              <a:rPr lang="en-US" sz="1600" b="0" dirty="0">
                <a:latin typeface="Avenir Book" panose="02000503020000020003"/>
              </a:rPr>
              <a:t>To check if all the associated data is uploaded, tap on the hamburger menu in the upper right corner and then tap on Upload Association Data. Once data is uploaded a prompt saying all Association data uploaded was successful will appear. If there is no data for upload a prompt saying that will be shown.</a:t>
            </a:r>
          </a:p>
        </p:txBody>
      </p:sp>
      <p:pic>
        <p:nvPicPr>
          <p:cNvPr id="6" name="Picture 5">
            <a:extLst>
              <a:ext uri="{FF2B5EF4-FFF2-40B4-BE49-F238E27FC236}">
                <a16:creationId xmlns:a16="http://schemas.microsoft.com/office/drawing/2014/main" id="{E752D910-6F7A-41B5-0341-135743A067F4}"/>
              </a:ext>
            </a:extLst>
          </p:cNvPr>
          <p:cNvPicPr>
            <a:picLocks noChangeAspect="1"/>
          </p:cNvPicPr>
          <p:nvPr/>
        </p:nvPicPr>
        <p:blipFill>
          <a:blip r:embed="rId4"/>
          <a:srcRect/>
          <a:stretch/>
        </p:blipFill>
        <p:spPr>
          <a:xfrm>
            <a:off x="4302795" y="914316"/>
            <a:ext cx="2356901" cy="5103477"/>
          </a:xfrm>
          <a:prstGeom prst="rect">
            <a:avLst/>
          </a:prstGeom>
          <a:ln w="19050">
            <a:solidFill>
              <a:schemeClr val="tx1"/>
            </a:solidFill>
          </a:ln>
        </p:spPr>
      </p:pic>
      <p:grpSp>
        <p:nvGrpSpPr>
          <p:cNvPr id="8" name="Group 7">
            <a:extLst>
              <a:ext uri="{FF2B5EF4-FFF2-40B4-BE49-F238E27FC236}">
                <a16:creationId xmlns:a16="http://schemas.microsoft.com/office/drawing/2014/main" id="{CD56429A-85F7-922E-6A40-B7D6C2F103E2}"/>
              </a:ext>
            </a:extLst>
          </p:cNvPr>
          <p:cNvGrpSpPr/>
          <p:nvPr/>
        </p:nvGrpSpPr>
        <p:grpSpPr>
          <a:xfrm>
            <a:off x="745586" y="914316"/>
            <a:ext cx="2356901" cy="5103477"/>
            <a:chOff x="745586" y="914316"/>
            <a:chExt cx="2356901" cy="5103477"/>
          </a:xfrm>
        </p:grpSpPr>
        <p:pic>
          <p:nvPicPr>
            <p:cNvPr id="5" name="Picture 4">
              <a:extLst>
                <a:ext uri="{FF2B5EF4-FFF2-40B4-BE49-F238E27FC236}">
                  <a16:creationId xmlns:a16="http://schemas.microsoft.com/office/drawing/2014/main" id="{4D15C4A5-0C18-787F-5AA0-5D4B0DB1B4D0}"/>
                </a:ext>
              </a:extLst>
            </p:cNvPr>
            <p:cNvPicPr>
              <a:picLocks noChangeAspect="1"/>
            </p:cNvPicPr>
            <p:nvPr/>
          </p:nvPicPr>
          <p:blipFill>
            <a:blip r:embed="rId5"/>
            <a:srcRect/>
            <a:stretch/>
          </p:blipFill>
          <p:spPr>
            <a:xfrm>
              <a:off x="745586" y="914316"/>
              <a:ext cx="2356901" cy="5103477"/>
            </a:xfrm>
            <a:prstGeom prst="rect">
              <a:avLst/>
            </a:prstGeom>
            <a:ln w="19050">
              <a:solidFill>
                <a:schemeClr val="tx1"/>
              </a:solidFill>
            </a:ln>
          </p:spPr>
        </p:pic>
        <p:sp>
          <p:nvSpPr>
            <p:cNvPr id="7" name="Rectangle 6">
              <a:extLst>
                <a:ext uri="{FF2B5EF4-FFF2-40B4-BE49-F238E27FC236}">
                  <a16:creationId xmlns:a16="http://schemas.microsoft.com/office/drawing/2014/main" id="{5C64F2DD-721B-FDC3-CA86-FC5D4A13162C}"/>
                </a:ext>
              </a:extLst>
            </p:cNvPr>
            <p:cNvSpPr/>
            <p:nvPr/>
          </p:nvSpPr>
          <p:spPr>
            <a:xfrm>
              <a:off x="1422846" y="1800959"/>
              <a:ext cx="1575994" cy="23431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79310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5279C940-2C80-32C2-0BF0-4023B45C861C}"/>
              </a:ext>
            </a:extLst>
          </p:cNvPr>
          <p:cNvSpPr txBox="1"/>
          <p:nvPr/>
        </p:nvSpPr>
        <p:spPr>
          <a:xfrm>
            <a:off x="8808857" y="2412430"/>
            <a:ext cx="2967253" cy="187743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600" dirty="0">
                <a:latin typeface="Avenir Book" panose="02000503020000020003"/>
              </a:rPr>
              <a:t>SUCCESS ASSOCIATION INFO </a:t>
            </a:r>
          </a:p>
          <a:p>
            <a:pPr>
              <a:lnSpc>
                <a:spcPct val="100000"/>
              </a:lnSpc>
            </a:pPr>
            <a:endParaRPr lang="en-US" sz="1600" dirty="0">
              <a:latin typeface="Avenir Book" panose="02000503020000020003"/>
            </a:endParaRPr>
          </a:p>
          <a:p>
            <a:pPr algn="just">
              <a:lnSpc>
                <a:spcPct val="100000"/>
              </a:lnSpc>
            </a:pPr>
            <a:r>
              <a:rPr lang="en-US" b="0" dirty="0">
                <a:latin typeface="Avenir Book" panose="02000503020000020003"/>
              </a:rPr>
              <a:t>To check all Successful Associations Info, tap on the hamburger menu in the upper right corner and then tap on Success Association Info and view the button showing details of the association.</a:t>
            </a:r>
          </a:p>
        </p:txBody>
      </p:sp>
      <p:sp>
        <p:nvSpPr>
          <p:cNvPr id="4" name="Title 1">
            <a:extLst>
              <a:ext uri="{FF2B5EF4-FFF2-40B4-BE49-F238E27FC236}">
                <a16:creationId xmlns:a16="http://schemas.microsoft.com/office/drawing/2014/main" id="{D364C5EE-ED9D-D08E-023C-866B809EC22D}"/>
              </a:ext>
            </a:extLst>
          </p:cNvPr>
          <p:cNvSpPr>
            <a:spLocks noGrp="1"/>
          </p:cNvSpPr>
          <p:nvPr>
            <p:ph type="title"/>
          </p:nvPr>
        </p:nvSpPr>
        <p:spPr>
          <a:xfrm>
            <a:off x="231937" y="152179"/>
            <a:ext cx="10515600" cy="539915"/>
          </a:xfrm>
        </p:spPr>
        <p:txBody>
          <a:bodyPr>
            <a:normAutofit fontScale="90000"/>
          </a:bodyPr>
          <a:lstStyle/>
          <a:p>
            <a:r>
              <a:rPr lang="en-MY" sz="2600" b="1" dirty="0">
                <a:solidFill>
                  <a:srgbClr val="002060"/>
                </a:solidFill>
                <a:latin typeface="Avenir Black" panose="02000503020000020003" pitchFamily="2" charset="0"/>
              </a:rPr>
              <a:t>ASSOCIATE SMART DEVICE TO COOLER – LOGS &gt; SUCCESS ASSOCIATION INFO </a:t>
            </a:r>
          </a:p>
        </p:txBody>
      </p:sp>
      <p:pic>
        <p:nvPicPr>
          <p:cNvPr id="6" name="Picture 5">
            <a:extLst>
              <a:ext uri="{FF2B5EF4-FFF2-40B4-BE49-F238E27FC236}">
                <a16:creationId xmlns:a16="http://schemas.microsoft.com/office/drawing/2014/main" id="{740B3D36-1698-2533-A282-82977B350C9F}"/>
              </a:ext>
            </a:extLst>
          </p:cNvPr>
          <p:cNvPicPr>
            <a:picLocks noChangeAspect="1"/>
          </p:cNvPicPr>
          <p:nvPr/>
        </p:nvPicPr>
        <p:blipFill>
          <a:blip r:embed="rId4"/>
          <a:srcRect/>
          <a:stretch/>
        </p:blipFill>
        <p:spPr>
          <a:xfrm>
            <a:off x="3237573" y="922422"/>
            <a:ext cx="2336044" cy="5058316"/>
          </a:xfrm>
          <a:prstGeom prst="rect">
            <a:avLst/>
          </a:prstGeom>
          <a:ln w="19050">
            <a:solidFill>
              <a:schemeClr val="tx1"/>
            </a:solidFill>
          </a:ln>
        </p:spPr>
      </p:pic>
      <p:pic>
        <p:nvPicPr>
          <p:cNvPr id="7" name="Picture 6">
            <a:extLst>
              <a:ext uri="{FF2B5EF4-FFF2-40B4-BE49-F238E27FC236}">
                <a16:creationId xmlns:a16="http://schemas.microsoft.com/office/drawing/2014/main" id="{B6078335-0A2D-55B9-F849-65FA8A3BCC18}"/>
              </a:ext>
            </a:extLst>
          </p:cNvPr>
          <p:cNvPicPr>
            <a:picLocks noChangeAspect="1"/>
          </p:cNvPicPr>
          <p:nvPr/>
        </p:nvPicPr>
        <p:blipFill>
          <a:blip r:embed="rId5"/>
          <a:srcRect/>
          <a:stretch/>
        </p:blipFill>
        <p:spPr>
          <a:xfrm>
            <a:off x="6023215" y="899842"/>
            <a:ext cx="2336044" cy="5058316"/>
          </a:xfrm>
          <a:prstGeom prst="rect">
            <a:avLst/>
          </a:prstGeom>
          <a:ln w="19050">
            <a:solidFill>
              <a:schemeClr val="tx1"/>
            </a:solidFill>
          </a:ln>
        </p:spPr>
      </p:pic>
      <p:grpSp>
        <p:nvGrpSpPr>
          <p:cNvPr id="8" name="Group 7">
            <a:extLst>
              <a:ext uri="{FF2B5EF4-FFF2-40B4-BE49-F238E27FC236}">
                <a16:creationId xmlns:a16="http://schemas.microsoft.com/office/drawing/2014/main" id="{C1B02E1C-3F98-AAF8-D377-CDE33E77E116}"/>
              </a:ext>
            </a:extLst>
          </p:cNvPr>
          <p:cNvGrpSpPr/>
          <p:nvPr/>
        </p:nvGrpSpPr>
        <p:grpSpPr>
          <a:xfrm>
            <a:off x="450038" y="922423"/>
            <a:ext cx="2356901" cy="5058316"/>
            <a:chOff x="745586" y="914316"/>
            <a:chExt cx="2356901" cy="5103477"/>
          </a:xfrm>
        </p:grpSpPr>
        <p:pic>
          <p:nvPicPr>
            <p:cNvPr id="9" name="Picture 8">
              <a:extLst>
                <a:ext uri="{FF2B5EF4-FFF2-40B4-BE49-F238E27FC236}">
                  <a16:creationId xmlns:a16="http://schemas.microsoft.com/office/drawing/2014/main" id="{280F95F5-A10F-10EC-79FB-8E4490ACBD2D}"/>
                </a:ext>
              </a:extLst>
            </p:cNvPr>
            <p:cNvPicPr>
              <a:picLocks noChangeAspect="1"/>
            </p:cNvPicPr>
            <p:nvPr/>
          </p:nvPicPr>
          <p:blipFill>
            <a:blip r:embed="rId6"/>
            <a:srcRect/>
            <a:stretch/>
          </p:blipFill>
          <p:spPr>
            <a:xfrm>
              <a:off x="745586" y="914316"/>
              <a:ext cx="2356901" cy="5103477"/>
            </a:xfrm>
            <a:prstGeom prst="rect">
              <a:avLst/>
            </a:prstGeom>
            <a:ln w="19050">
              <a:solidFill>
                <a:schemeClr val="tx1"/>
              </a:solidFill>
            </a:ln>
          </p:spPr>
        </p:pic>
        <p:sp>
          <p:nvSpPr>
            <p:cNvPr id="10" name="Rectangle 9">
              <a:extLst>
                <a:ext uri="{FF2B5EF4-FFF2-40B4-BE49-F238E27FC236}">
                  <a16:creationId xmlns:a16="http://schemas.microsoft.com/office/drawing/2014/main" id="{38AB5C2D-B22E-9BC5-C824-045EBDFE1FEA}"/>
                </a:ext>
              </a:extLst>
            </p:cNvPr>
            <p:cNvSpPr/>
            <p:nvPr/>
          </p:nvSpPr>
          <p:spPr>
            <a:xfrm>
              <a:off x="1440430" y="2105759"/>
              <a:ext cx="1575994" cy="23431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139434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A7436664-4F5F-87E4-A5B7-D66A986BF196}"/>
              </a:ext>
            </a:extLst>
          </p:cNvPr>
          <p:cNvSpPr txBox="1"/>
          <p:nvPr/>
        </p:nvSpPr>
        <p:spPr>
          <a:xfrm>
            <a:off x="7936499" y="2900418"/>
            <a:ext cx="3340942" cy="1446550"/>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600" dirty="0">
                <a:latin typeface="Avenir Book" panose="02000503020000020003"/>
              </a:rPr>
              <a:t>FAILED ASSOCIATION INFO </a:t>
            </a:r>
          </a:p>
          <a:p>
            <a:pPr>
              <a:lnSpc>
                <a:spcPct val="100000"/>
              </a:lnSpc>
            </a:pPr>
            <a:endParaRPr lang="en-US" sz="1600" dirty="0">
              <a:latin typeface="Avenir Book" panose="02000503020000020003"/>
            </a:endParaRPr>
          </a:p>
          <a:p>
            <a:pPr algn="just">
              <a:lnSpc>
                <a:spcPct val="100000"/>
              </a:lnSpc>
            </a:pPr>
            <a:r>
              <a:rPr lang="en-US" b="0" dirty="0">
                <a:latin typeface="Avenir Book" panose="02000503020000020003"/>
              </a:rPr>
              <a:t>To check all Failed Associations Info, tap on the hamburger menu in the upper right corner and then tap on Failure Association Info.</a:t>
            </a:r>
          </a:p>
        </p:txBody>
      </p:sp>
      <p:sp>
        <p:nvSpPr>
          <p:cNvPr id="4" name="Title 1">
            <a:extLst>
              <a:ext uri="{FF2B5EF4-FFF2-40B4-BE49-F238E27FC236}">
                <a16:creationId xmlns:a16="http://schemas.microsoft.com/office/drawing/2014/main" id="{4F427497-C129-63D8-9432-3E827505F247}"/>
              </a:ext>
            </a:extLst>
          </p:cNvPr>
          <p:cNvSpPr>
            <a:spLocks noGrp="1"/>
          </p:cNvSpPr>
          <p:nvPr>
            <p:ph type="title"/>
          </p:nvPr>
        </p:nvSpPr>
        <p:spPr>
          <a:xfrm>
            <a:off x="231937" y="152179"/>
            <a:ext cx="10515600" cy="539915"/>
          </a:xfrm>
        </p:spPr>
        <p:txBody>
          <a:bodyPr>
            <a:normAutofit/>
          </a:bodyPr>
          <a:lstStyle/>
          <a:p>
            <a:r>
              <a:rPr lang="en-MY" sz="2300" b="1" dirty="0">
                <a:solidFill>
                  <a:srgbClr val="002060"/>
                </a:solidFill>
                <a:latin typeface="Avenir Black" panose="02000503020000020003" pitchFamily="2" charset="0"/>
              </a:rPr>
              <a:t>ASSOCIATE SMART DEVICE TO COOLER – LOGS &gt; FAILED ASSOCIATION INFO </a:t>
            </a:r>
          </a:p>
        </p:txBody>
      </p:sp>
      <p:pic>
        <p:nvPicPr>
          <p:cNvPr id="6" name="Picture 5">
            <a:extLst>
              <a:ext uri="{FF2B5EF4-FFF2-40B4-BE49-F238E27FC236}">
                <a16:creationId xmlns:a16="http://schemas.microsoft.com/office/drawing/2014/main" id="{36A958E6-6EEF-639C-766F-A5746B5E5913}"/>
              </a:ext>
            </a:extLst>
          </p:cNvPr>
          <p:cNvPicPr>
            <a:picLocks noChangeAspect="1"/>
          </p:cNvPicPr>
          <p:nvPr/>
        </p:nvPicPr>
        <p:blipFill>
          <a:blip r:embed="rId4"/>
          <a:srcRect/>
          <a:stretch/>
        </p:blipFill>
        <p:spPr>
          <a:xfrm>
            <a:off x="4558686" y="909000"/>
            <a:ext cx="2327586" cy="5040000"/>
          </a:xfrm>
          <a:prstGeom prst="rect">
            <a:avLst/>
          </a:prstGeom>
          <a:ln w="19050">
            <a:solidFill>
              <a:schemeClr val="tx1"/>
            </a:solidFill>
          </a:ln>
        </p:spPr>
      </p:pic>
      <p:grpSp>
        <p:nvGrpSpPr>
          <p:cNvPr id="7" name="Group 6">
            <a:extLst>
              <a:ext uri="{FF2B5EF4-FFF2-40B4-BE49-F238E27FC236}">
                <a16:creationId xmlns:a16="http://schemas.microsoft.com/office/drawing/2014/main" id="{4BF7682E-A9FB-1F88-273B-1451B5DFF00B}"/>
              </a:ext>
            </a:extLst>
          </p:cNvPr>
          <p:cNvGrpSpPr/>
          <p:nvPr/>
        </p:nvGrpSpPr>
        <p:grpSpPr>
          <a:xfrm>
            <a:off x="914559" y="909000"/>
            <a:ext cx="2356901" cy="5040000"/>
            <a:chOff x="745586" y="914316"/>
            <a:chExt cx="2356901" cy="5103477"/>
          </a:xfrm>
        </p:grpSpPr>
        <p:pic>
          <p:nvPicPr>
            <p:cNvPr id="8" name="Picture 7">
              <a:extLst>
                <a:ext uri="{FF2B5EF4-FFF2-40B4-BE49-F238E27FC236}">
                  <a16:creationId xmlns:a16="http://schemas.microsoft.com/office/drawing/2014/main" id="{B28B3641-9CB7-DFED-13F9-B5F7594400F7}"/>
                </a:ext>
              </a:extLst>
            </p:cNvPr>
            <p:cNvPicPr>
              <a:picLocks noChangeAspect="1"/>
            </p:cNvPicPr>
            <p:nvPr/>
          </p:nvPicPr>
          <p:blipFill>
            <a:blip r:embed="rId5"/>
            <a:srcRect/>
            <a:stretch/>
          </p:blipFill>
          <p:spPr>
            <a:xfrm>
              <a:off x="745586" y="914316"/>
              <a:ext cx="2356901" cy="5103477"/>
            </a:xfrm>
            <a:prstGeom prst="rect">
              <a:avLst/>
            </a:prstGeom>
            <a:ln w="19050">
              <a:solidFill>
                <a:schemeClr val="tx1"/>
              </a:solidFill>
            </a:ln>
          </p:spPr>
        </p:pic>
        <p:sp>
          <p:nvSpPr>
            <p:cNvPr id="9" name="Rectangle 8">
              <a:extLst>
                <a:ext uri="{FF2B5EF4-FFF2-40B4-BE49-F238E27FC236}">
                  <a16:creationId xmlns:a16="http://schemas.microsoft.com/office/drawing/2014/main" id="{D23B7431-08F5-D853-0443-E3A3ECF61316}"/>
                </a:ext>
              </a:extLst>
            </p:cNvPr>
            <p:cNvSpPr/>
            <p:nvPr/>
          </p:nvSpPr>
          <p:spPr>
            <a:xfrm>
              <a:off x="1382109" y="2374574"/>
              <a:ext cx="1575994" cy="23431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118157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CD306DEB-4A15-98F0-93C2-2CE0CCF0C43F}"/>
              </a:ext>
            </a:extLst>
          </p:cNvPr>
          <p:cNvSpPr txBox="1"/>
          <p:nvPr/>
        </p:nvSpPr>
        <p:spPr>
          <a:xfrm>
            <a:off x="7735217" y="2798058"/>
            <a:ext cx="3409134" cy="1631216"/>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800" dirty="0">
                <a:latin typeface="Avenir Book" panose="02000503020000020003"/>
              </a:rPr>
              <a:t>ASSOCIATION OVERVIEW </a:t>
            </a:r>
          </a:p>
          <a:p>
            <a:pPr>
              <a:lnSpc>
                <a:spcPct val="100000"/>
              </a:lnSpc>
            </a:pPr>
            <a:endParaRPr lang="en-US" sz="1800" dirty="0">
              <a:latin typeface="Avenir Book" panose="02000503020000020003"/>
            </a:endParaRPr>
          </a:p>
          <a:p>
            <a:pPr algn="just">
              <a:lnSpc>
                <a:spcPct val="100000"/>
              </a:lnSpc>
            </a:pPr>
            <a:r>
              <a:rPr lang="en-US" sz="1600" b="0" dirty="0">
                <a:latin typeface="Avenir Book" panose="02000503020000020003"/>
              </a:rPr>
              <a:t>To check Associations Overview info, tap on the hamburger menu in the upper right corner and then tap on Association Overview.</a:t>
            </a:r>
          </a:p>
        </p:txBody>
      </p:sp>
      <p:sp>
        <p:nvSpPr>
          <p:cNvPr id="4" name="Title 1">
            <a:extLst>
              <a:ext uri="{FF2B5EF4-FFF2-40B4-BE49-F238E27FC236}">
                <a16:creationId xmlns:a16="http://schemas.microsoft.com/office/drawing/2014/main" id="{A6975935-495E-6AF0-7D32-6481B5FA7E93}"/>
              </a:ext>
            </a:extLst>
          </p:cNvPr>
          <p:cNvSpPr>
            <a:spLocks noGrp="1"/>
          </p:cNvSpPr>
          <p:nvPr>
            <p:ph type="title"/>
          </p:nvPr>
        </p:nvSpPr>
        <p:spPr>
          <a:xfrm>
            <a:off x="231937" y="152179"/>
            <a:ext cx="10515600" cy="539915"/>
          </a:xfrm>
        </p:spPr>
        <p:txBody>
          <a:bodyPr>
            <a:normAutofit/>
          </a:bodyPr>
          <a:lstStyle/>
          <a:p>
            <a:r>
              <a:rPr lang="en-MY" sz="2300" b="1" dirty="0">
                <a:solidFill>
                  <a:srgbClr val="002060"/>
                </a:solidFill>
                <a:latin typeface="Avenir Black" panose="02000503020000020003" pitchFamily="2" charset="0"/>
              </a:rPr>
              <a:t>ASSOCIATE SMART DEVICE TO COOLER – LOGS &gt; ASSOCIATION OVERVIEW </a:t>
            </a:r>
          </a:p>
        </p:txBody>
      </p:sp>
      <p:pic>
        <p:nvPicPr>
          <p:cNvPr id="6" name="Picture 5">
            <a:extLst>
              <a:ext uri="{FF2B5EF4-FFF2-40B4-BE49-F238E27FC236}">
                <a16:creationId xmlns:a16="http://schemas.microsoft.com/office/drawing/2014/main" id="{EBC0BEC7-5C85-4907-89B4-A211FA7D5880}"/>
              </a:ext>
            </a:extLst>
          </p:cNvPr>
          <p:cNvPicPr>
            <a:picLocks noChangeAspect="1"/>
          </p:cNvPicPr>
          <p:nvPr/>
        </p:nvPicPr>
        <p:blipFill>
          <a:blip r:embed="rId4"/>
          <a:srcRect/>
          <a:stretch/>
        </p:blipFill>
        <p:spPr>
          <a:xfrm>
            <a:off x="4416077" y="909000"/>
            <a:ext cx="2327586" cy="5040000"/>
          </a:xfrm>
          <a:prstGeom prst="rect">
            <a:avLst/>
          </a:prstGeom>
          <a:ln w="19050">
            <a:solidFill>
              <a:schemeClr val="tx1"/>
            </a:solidFill>
          </a:ln>
        </p:spPr>
      </p:pic>
      <p:grpSp>
        <p:nvGrpSpPr>
          <p:cNvPr id="7" name="Group 6">
            <a:extLst>
              <a:ext uri="{FF2B5EF4-FFF2-40B4-BE49-F238E27FC236}">
                <a16:creationId xmlns:a16="http://schemas.microsoft.com/office/drawing/2014/main" id="{369A34B4-6F4A-3F2A-0345-2A421C8888D0}"/>
              </a:ext>
            </a:extLst>
          </p:cNvPr>
          <p:cNvGrpSpPr/>
          <p:nvPr/>
        </p:nvGrpSpPr>
        <p:grpSpPr>
          <a:xfrm>
            <a:off x="1047649" y="909000"/>
            <a:ext cx="2356901" cy="5040000"/>
            <a:chOff x="745586" y="914316"/>
            <a:chExt cx="2356901" cy="5103477"/>
          </a:xfrm>
        </p:grpSpPr>
        <p:pic>
          <p:nvPicPr>
            <p:cNvPr id="8" name="Picture 7">
              <a:extLst>
                <a:ext uri="{FF2B5EF4-FFF2-40B4-BE49-F238E27FC236}">
                  <a16:creationId xmlns:a16="http://schemas.microsoft.com/office/drawing/2014/main" id="{65095F43-8CE2-CFC8-9F62-1845D9AF0A2B}"/>
                </a:ext>
              </a:extLst>
            </p:cNvPr>
            <p:cNvPicPr>
              <a:picLocks noChangeAspect="1"/>
            </p:cNvPicPr>
            <p:nvPr/>
          </p:nvPicPr>
          <p:blipFill>
            <a:blip r:embed="rId5"/>
            <a:srcRect/>
            <a:stretch/>
          </p:blipFill>
          <p:spPr>
            <a:xfrm>
              <a:off x="745586" y="914316"/>
              <a:ext cx="2356901" cy="5103477"/>
            </a:xfrm>
            <a:prstGeom prst="rect">
              <a:avLst/>
            </a:prstGeom>
            <a:ln w="19050">
              <a:solidFill>
                <a:schemeClr val="tx1"/>
              </a:solidFill>
            </a:ln>
          </p:spPr>
        </p:pic>
        <p:sp>
          <p:nvSpPr>
            <p:cNvPr id="9" name="Rectangle 8">
              <a:extLst>
                <a:ext uri="{FF2B5EF4-FFF2-40B4-BE49-F238E27FC236}">
                  <a16:creationId xmlns:a16="http://schemas.microsoft.com/office/drawing/2014/main" id="{FF5C7EB3-A729-DFA0-5F53-6788A2A28D5F}"/>
                </a:ext>
              </a:extLst>
            </p:cNvPr>
            <p:cNvSpPr/>
            <p:nvPr/>
          </p:nvSpPr>
          <p:spPr>
            <a:xfrm>
              <a:off x="1420765" y="2642627"/>
              <a:ext cx="1575994" cy="23431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526414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A10F509F-6009-E6D2-F2ED-25D3419E9BED}"/>
              </a:ext>
            </a:extLst>
          </p:cNvPr>
          <p:cNvSpPr>
            <a:spLocks noGrp="1"/>
          </p:cNvSpPr>
          <p:nvPr>
            <p:ph type="title"/>
          </p:nvPr>
        </p:nvSpPr>
        <p:spPr>
          <a:xfrm>
            <a:off x="231937" y="152179"/>
            <a:ext cx="10515600" cy="539915"/>
          </a:xfrm>
        </p:spPr>
        <p:txBody>
          <a:bodyPr>
            <a:normAutofit fontScale="90000"/>
          </a:bodyPr>
          <a:lstStyle/>
          <a:p>
            <a:r>
              <a:rPr lang="en-MY" sz="3600" b="1" dirty="0">
                <a:solidFill>
                  <a:srgbClr val="002060"/>
                </a:solidFill>
                <a:latin typeface="Avenir Black" panose="02000503020000020003" pitchFamily="2" charset="0"/>
              </a:rPr>
              <a:t>SCAN COOLER - </a:t>
            </a:r>
            <a:r>
              <a:rPr lang="en-US" sz="3600" b="1" dirty="0">
                <a:solidFill>
                  <a:srgbClr val="002060"/>
                </a:solidFill>
                <a:latin typeface="Avenir Black" panose="02000503020000020003" pitchFamily="2" charset="0"/>
              </a:rPr>
              <a:t>DATA DOWNLOAD</a:t>
            </a:r>
            <a:endParaRPr lang="en-MY" sz="3600" b="1" dirty="0">
              <a:solidFill>
                <a:srgbClr val="002060"/>
              </a:solidFill>
              <a:latin typeface="Avenir Black" panose="02000503020000020003" pitchFamily="2" charset="0"/>
            </a:endParaRPr>
          </a:p>
        </p:txBody>
      </p:sp>
      <p:sp>
        <p:nvSpPr>
          <p:cNvPr id="4" name="TextBox 3">
            <a:extLst>
              <a:ext uri="{FF2B5EF4-FFF2-40B4-BE49-F238E27FC236}">
                <a16:creationId xmlns:a16="http://schemas.microsoft.com/office/drawing/2014/main" id="{D87F94D9-C38B-AA3E-FDB9-3268FDEFF8A4}"/>
              </a:ext>
            </a:extLst>
          </p:cNvPr>
          <p:cNvSpPr txBox="1"/>
          <p:nvPr/>
        </p:nvSpPr>
        <p:spPr>
          <a:xfrm>
            <a:off x="7428091" y="1843951"/>
            <a:ext cx="4054706" cy="3077766"/>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800" dirty="0">
                <a:latin typeface="Avenir Book" panose="02000503020000020003"/>
              </a:rPr>
              <a:t>DATA DOWNLOAD</a:t>
            </a:r>
            <a:r>
              <a:rPr lang="en-US" sz="1600" b="0" dirty="0">
                <a:latin typeface="Avenir Book" panose="02000503020000020003"/>
              </a:rPr>
              <a:t> </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After successful login selects the SCAN COOLER option for Download and Remove Association of the Cooler.</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Users can identify assets by SCAN BARCODE - Cooler SN or Technical ID. </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The user can also search by ENTER MANUALLY BARCODE for entering Cooler SN or Technical ID. </a:t>
            </a:r>
          </a:p>
        </p:txBody>
      </p:sp>
      <p:pic>
        <p:nvPicPr>
          <p:cNvPr id="6" name="Picture 5" descr="Graphical user interface, application, Teams&#10;&#10;Description automatically generated">
            <a:extLst>
              <a:ext uri="{FF2B5EF4-FFF2-40B4-BE49-F238E27FC236}">
                <a16:creationId xmlns:a16="http://schemas.microsoft.com/office/drawing/2014/main" id="{3A601A59-AE07-22B2-07A6-859745CBA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949" y="908999"/>
            <a:ext cx="2420021" cy="5040001"/>
          </a:xfrm>
          <a:prstGeom prst="rect">
            <a:avLst/>
          </a:prstGeom>
          <a:ln w="19050">
            <a:solidFill>
              <a:schemeClr val="tx1"/>
            </a:solidFill>
          </a:ln>
        </p:spPr>
      </p:pic>
      <p:grpSp>
        <p:nvGrpSpPr>
          <p:cNvPr id="5" name="Group 4">
            <a:extLst>
              <a:ext uri="{FF2B5EF4-FFF2-40B4-BE49-F238E27FC236}">
                <a16:creationId xmlns:a16="http://schemas.microsoft.com/office/drawing/2014/main" id="{94392AA6-DFEE-9BF1-0904-6AA95A3979A2}"/>
              </a:ext>
            </a:extLst>
          </p:cNvPr>
          <p:cNvGrpSpPr/>
          <p:nvPr/>
        </p:nvGrpSpPr>
        <p:grpSpPr>
          <a:xfrm>
            <a:off x="709203" y="911433"/>
            <a:ext cx="2282698" cy="4942802"/>
            <a:chOff x="442233" y="933822"/>
            <a:chExt cx="2282698" cy="4942802"/>
          </a:xfrm>
        </p:grpSpPr>
        <p:pic>
          <p:nvPicPr>
            <p:cNvPr id="10" name="Picture 9">
              <a:extLst>
                <a:ext uri="{FF2B5EF4-FFF2-40B4-BE49-F238E27FC236}">
                  <a16:creationId xmlns:a16="http://schemas.microsoft.com/office/drawing/2014/main" id="{E94A9AA2-F8D5-8B59-66FE-B99D602A068F}"/>
                </a:ext>
              </a:extLst>
            </p:cNvPr>
            <p:cNvPicPr>
              <a:picLocks noChangeAspect="1"/>
            </p:cNvPicPr>
            <p:nvPr/>
          </p:nvPicPr>
          <p:blipFill>
            <a:blip r:embed="rId5"/>
            <a:srcRect/>
            <a:stretch/>
          </p:blipFill>
          <p:spPr>
            <a:xfrm>
              <a:off x="442233" y="933822"/>
              <a:ext cx="2282698" cy="4942802"/>
            </a:xfrm>
            <a:prstGeom prst="rect">
              <a:avLst/>
            </a:prstGeom>
            <a:ln w="19050">
              <a:solidFill>
                <a:schemeClr val="tx1"/>
              </a:solidFill>
            </a:ln>
          </p:spPr>
        </p:pic>
        <p:sp>
          <p:nvSpPr>
            <p:cNvPr id="12" name="Rectangle 11">
              <a:extLst>
                <a:ext uri="{FF2B5EF4-FFF2-40B4-BE49-F238E27FC236}">
                  <a16:creationId xmlns:a16="http://schemas.microsoft.com/office/drawing/2014/main" id="{CFCF63DF-3466-925D-EF72-27234592EA1D}"/>
                </a:ext>
              </a:extLst>
            </p:cNvPr>
            <p:cNvSpPr/>
            <p:nvPr/>
          </p:nvSpPr>
          <p:spPr>
            <a:xfrm>
              <a:off x="542483" y="2937386"/>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1729789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18981803-A58C-E742-6841-90D3C1915EB9}"/>
              </a:ext>
            </a:extLst>
          </p:cNvPr>
          <p:cNvSpPr txBox="1"/>
          <p:nvPr/>
        </p:nvSpPr>
        <p:spPr>
          <a:xfrm>
            <a:off x="7341832" y="2136337"/>
            <a:ext cx="4118796" cy="2585323"/>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800" b="0" dirty="0">
                <a:latin typeface="Avenir Book" panose="02000503020000020003"/>
              </a:rPr>
              <a:t>Information about the asset is presented.</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Tap on the smart device from which data needs to be downloaded. </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Tap on TAP TO DOWNLOAD DATA to start data download from a smart device.</a:t>
            </a:r>
          </a:p>
        </p:txBody>
      </p:sp>
      <p:pic>
        <p:nvPicPr>
          <p:cNvPr id="4" name="Picture 3">
            <a:extLst>
              <a:ext uri="{FF2B5EF4-FFF2-40B4-BE49-F238E27FC236}">
                <a16:creationId xmlns:a16="http://schemas.microsoft.com/office/drawing/2014/main" id="{54D5D9E1-2025-AFE5-D9D1-317F44C3EE6F}"/>
              </a:ext>
            </a:extLst>
          </p:cNvPr>
          <p:cNvPicPr>
            <a:picLocks noChangeAspect="1"/>
          </p:cNvPicPr>
          <p:nvPr/>
        </p:nvPicPr>
        <p:blipFill>
          <a:blip r:embed="rId4"/>
          <a:srcRect/>
          <a:stretch/>
        </p:blipFill>
        <p:spPr>
          <a:xfrm>
            <a:off x="738799" y="909000"/>
            <a:ext cx="2327586" cy="5040000"/>
          </a:xfrm>
          <a:prstGeom prst="rect">
            <a:avLst/>
          </a:prstGeom>
          <a:ln w="19050">
            <a:solidFill>
              <a:schemeClr val="tx1"/>
            </a:solidFill>
          </a:ln>
        </p:spPr>
      </p:pic>
      <p:pic>
        <p:nvPicPr>
          <p:cNvPr id="5" name="Picture 4">
            <a:extLst>
              <a:ext uri="{FF2B5EF4-FFF2-40B4-BE49-F238E27FC236}">
                <a16:creationId xmlns:a16="http://schemas.microsoft.com/office/drawing/2014/main" id="{D1481789-03AD-EDAE-68F6-1EAD5047942A}"/>
              </a:ext>
            </a:extLst>
          </p:cNvPr>
          <p:cNvPicPr>
            <a:picLocks noChangeAspect="1"/>
          </p:cNvPicPr>
          <p:nvPr/>
        </p:nvPicPr>
        <p:blipFill>
          <a:blip r:embed="rId5"/>
          <a:srcRect/>
          <a:stretch/>
        </p:blipFill>
        <p:spPr>
          <a:xfrm>
            <a:off x="4079217" y="909000"/>
            <a:ext cx="2327586" cy="5040000"/>
          </a:xfrm>
          <a:prstGeom prst="rect">
            <a:avLst/>
          </a:prstGeom>
          <a:ln w="19050">
            <a:solidFill>
              <a:schemeClr val="tx1"/>
            </a:solidFill>
          </a:ln>
        </p:spPr>
      </p:pic>
    </p:spTree>
    <p:extLst>
      <p:ext uri="{BB962C8B-B14F-4D97-AF65-F5344CB8AC3E}">
        <p14:creationId xmlns:p14="http://schemas.microsoft.com/office/powerpoint/2010/main" val="1411783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24A96D84-E5A7-C23D-989F-17836858CC59}"/>
              </a:ext>
            </a:extLst>
          </p:cNvPr>
          <p:cNvSpPr txBox="1"/>
          <p:nvPr/>
        </p:nvSpPr>
        <p:spPr>
          <a:xfrm>
            <a:off x="8870141" y="2272229"/>
            <a:ext cx="2947599" cy="2862322"/>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800" b="0" dirty="0">
                <a:latin typeface="Avenir Book" panose="02000503020000020003"/>
              </a:rPr>
              <a:t>Information about the asset is presented.</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Tap on the smart device from which data needs to be downloaded. </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After Successfully Data Download, Data will upload to the cloud.</a:t>
            </a:r>
          </a:p>
        </p:txBody>
      </p:sp>
      <p:pic>
        <p:nvPicPr>
          <p:cNvPr id="4" name="Picture 3">
            <a:extLst>
              <a:ext uri="{FF2B5EF4-FFF2-40B4-BE49-F238E27FC236}">
                <a16:creationId xmlns:a16="http://schemas.microsoft.com/office/drawing/2014/main" id="{56801827-7268-D140-9163-5A1C2194D29A}"/>
              </a:ext>
            </a:extLst>
          </p:cNvPr>
          <p:cNvPicPr>
            <a:picLocks noChangeAspect="1"/>
          </p:cNvPicPr>
          <p:nvPr/>
        </p:nvPicPr>
        <p:blipFill>
          <a:blip r:embed="rId4"/>
          <a:srcRect/>
          <a:stretch/>
        </p:blipFill>
        <p:spPr>
          <a:xfrm>
            <a:off x="459610" y="582377"/>
            <a:ext cx="2349298" cy="5087015"/>
          </a:xfrm>
          <a:prstGeom prst="rect">
            <a:avLst/>
          </a:prstGeom>
          <a:ln w="12700">
            <a:solidFill>
              <a:schemeClr val="tx1"/>
            </a:solidFill>
          </a:ln>
        </p:spPr>
      </p:pic>
      <p:pic>
        <p:nvPicPr>
          <p:cNvPr id="5" name="Picture 4">
            <a:extLst>
              <a:ext uri="{FF2B5EF4-FFF2-40B4-BE49-F238E27FC236}">
                <a16:creationId xmlns:a16="http://schemas.microsoft.com/office/drawing/2014/main" id="{65153703-29ED-9A95-5A65-D57324BCC375}"/>
              </a:ext>
            </a:extLst>
          </p:cNvPr>
          <p:cNvPicPr>
            <a:picLocks noChangeAspect="1"/>
          </p:cNvPicPr>
          <p:nvPr/>
        </p:nvPicPr>
        <p:blipFill>
          <a:blip r:embed="rId5"/>
          <a:srcRect/>
          <a:stretch/>
        </p:blipFill>
        <p:spPr>
          <a:xfrm>
            <a:off x="3292345" y="582376"/>
            <a:ext cx="2349299" cy="5087016"/>
          </a:xfrm>
          <a:prstGeom prst="rect">
            <a:avLst/>
          </a:prstGeom>
          <a:ln w="12700">
            <a:solidFill>
              <a:schemeClr val="tx1"/>
            </a:solidFill>
          </a:ln>
        </p:spPr>
      </p:pic>
      <p:pic>
        <p:nvPicPr>
          <p:cNvPr id="6" name="Picture 5">
            <a:extLst>
              <a:ext uri="{FF2B5EF4-FFF2-40B4-BE49-F238E27FC236}">
                <a16:creationId xmlns:a16="http://schemas.microsoft.com/office/drawing/2014/main" id="{B512E1FD-0D42-B28F-F645-BDEBA360CB37}"/>
              </a:ext>
            </a:extLst>
          </p:cNvPr>
          <p:cNvPicPr>
            <a:picLocks noChangeAspect="1"/>
          </p:cNvPicPr>
          <p:nvPr/>
        </p:nvPicPr>
        <p:blipFill>
          <a:blip r:embed="rId6"/>
          <a:srcRect/>
          <a:stretch/>
        </p:blipFill>
        <p:spPr>
          <a:xfrm>
            <a:off x="6116181" y="553901"/>
            <a:ext cx="2362449" cy="5115491"/>
          </a:xfrm>
          <a:prstGeom prst="rect">
            <a:avLst/>
          </a:prstGeom>
          <a:ln w="12700">
            <a:solidFill>
              <a:schemeClr val="tx1"/>
            </a:solidFill>
          </a:ln>
        </p:spPr>
      </p:pic>
    </p:spTree>
    <p:extLst>
      <p:ext uri="{BB962C8B-B14F-4D97-AF65-F5344CB8AC3E}">
        <p14:creationId xmlns:p14="http://schemas.microsoft.com/office/powerpoint/2010/main" val="482222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BB3F1AB6-9FAF-A3F6-E350-DC64C6CA0E6B}"/>
              </a:ext>
            </a:extLst>
          </p:cNvPr>
          <p:cNvSpPr>
            <a:spLocks noGrp="1"/>
          </p:cNvSpPr>
          <p:nvPr>
            <p:ph type="title"/>
          </p:nvPr>
        </p:nvSpPr>
        <p:spPr>
          <a:xfrm>
            <a:off x="231937" y="152179"/>
            <a:ext cx="10515600" cy="539915"/>
          </a:xfrm>
        </p:spPr>
        <p:txBody>
          <a:bodyPr>
            <a:normAutofit fontScale="90000"/>
          </a:bodyPr>
          <a:lstStyle/>
          <a:p>
            <a:r>
              <a:rPr lang="en-MY" sz="4000" b="1" dirty="0">
                <a:solidFill>
                  <a:srgbClr val="002060"/>
                </a:solidFill>
                <a:latin typeface="Avenir Black" panose="02000503020000020003" pitchFamily="2" charset="0"/>
              </a:rPr>
              <a:t>APPLICATION FEATURES</a:t>
            </a:r>
          </a:p>
        </p:txBody>
      </p:sp>
      <p:sp>
        <p:nvSpPr>
          <p:cNvPr id="6" name="Text Box 3">
            <a:extLst>
              <a:ext uri="{FF2B5EF4-FFF2-40B4-BE49-F238E27FC236}">
                <a16:creationId xmlns:a16="http://schemas.microsoft.com/office/drawing/2014/main" id="{96B01940-FAE2-BA18-EFEC-3067E6F5D338}"/>
              </a:ext>
            </a:extLst>
          </p:cNvPr>
          <p:cNvSpPr txBox="1">
            <a:spLocks noChangeArrowheads="1"/>
          </p:cNvSpPr>
          <p:nvPr/>
        </p:nvSpPr>
        <p:spPr bwMode="auto">
          <a:xfrm>
            <a:off x="493683" y="812356"/>
            <a:ext cx="11204634" cy="4930581"/>
          </a:xfrm>
          <a:prstGeom prst="rect">
            <a:avLst/>
          </a:prstGeom>
          <a:solidFill>
            <a:schemeClr val="bg1"/>
          </a:solidFill>
        </p:spPr>
        <p:txBody>
          <a:bodyPr wrap="square" anchor="t" anchorCtr="0">
            <a:spAutoFit/>
          </a:bodyPr>
          <a:lstStyle>
            <a:defPPr>
              <a:defRPr lang="en-US"/>
            </a:defPPr>
            <a:lvl1pPr marL="342866" indent="-342866" algn="just">
              <a:buFont typeface="+mj-lt"/>
              <a:buAutoNum type="arabicPeriod"/>
              <a:defRPr sz="1400">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ASSOCIATE SMART DEVICE TO COOLER – </a:t>
            </a:r>
            <a:r>
              <a:rPr lang="en-US" sz="1800" dirty="0">
                <a:solidFill>
                  <a:srgbClr val="002060"/>
                </a:solidFill>
                <a:latin typeface="Avenir Book" panose="02000503020000020003"/>
              </a:rPr>
              <a:t>To the Association Of a Smart Device With a Cooler.</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SCAN COOLER – </a:t>
            </a:r>
            <a:r>
              <a:rPr lang="en-US" sz="2000" dirty="0">
                <a:solidFill>
                  <a:srgbClr val="002060"/>
                </a:solidFill>
                <a:latin typeface="Avenir Book" panose="02000503020000020003"/>
              </a:rPr>
              <a:t>To Download Data And Removing Association From a Cooler.</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CHANGE CONTROLLER SETTINGS – </a:t>
            </a:r>
            <a:r>
              <a:rPr lang="en-US" sz="1800" dirty="0">
                <a:solidFill>
                  <a:srgbClr val="002060"/>
                </a:solidFill>
                <a:latin typeface="Avenir Book" panose="02000503020000020003"/>
              </a:rPr>
              <a:t>To Change the Controller Parameters Of a Cooler.</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CHECK COOLER STATUS – </a:t>
            </a:r>
            <a:r>
              <a:rPr lang="en-US" sz="1800" dirty="0">
                <a:solidFill>
                  <a:srgbClr val="002060"/>
                </a:solidFill>
                <a:latin typeface="Avenir Book" panose="02000503020000020003"/>
              </a:rPr>
              <a:t>To Check Cooler Association Status.</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SCAN NEARBY DEVICES – </a:t>
            </a:r>
            <a:r>
              <a:rPr lang="en-US" sz="1800" dirty="0">
                <a:solidFill>
                  <a:srgbClr val="002060"/>
                </a:solidFill>
                <a:latin typeface="Avenir Book" panose="02000503020000020003"/>
              </a:rPr>
              <a:t>To Check Smart Device Advertisement Status.</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GATEWAY SETTINGS – </a:t>
            </a:r>
            <a:r>
              <a:rPr lang="en-US" sz="1800" dirty="0">
                <a:solidFill>
                  <a:srgbClr val="002060"/>
                </a:solidFill>
                <a:latin typeface="Avenir Book" panose="02000503020000020003"/>
              </a:rPr>
              <a:t>To Check/Update Gateway Device Settings.</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FIX FAULTY DEVICES – </a:t>
            </a:r>
            <a:r>
              <a:rPr lang="en-US" sz="1800" dirty="0">
                <a:solidFill>
                  <a:srgbClr val="002060"/>
                </a:solidFill>
                <a:latin typeface="Avenir Book" panose="02000503020000020003"/>
              </a:rPr>
              <a:t>To Fix the Faulty Devices.</a:t>
            </a:r>
          </a:p>
          <a:p>
            <a:pPr marL="342900" indent="-342900">
              <a:lnSpc>
                <a:spcPct val="200000"/>
              </a:lnSpc>
              <a:buClr>
                <a:srgbClr val="002060"/>
              </a:buClr>
              <a:buFont typeface="Wingdings" panose="05000000000000000000" pitchFamily="2" charset="2"/>
              <a:buChar char="ü"/>
            </a:pPr>
            <a:r>
              <a:rPr lang="en-US" sz="2000" b="1" dirty="0">
                <a:solidFill>
                  <a:srgbClr val="002060"/>
                </a:solidFill>
                <a:latin typeface="Avenir Book" panose="02000503020000020003"/>
              </a:rPr>
              <a:t>TEST AND VERIFY – </a:t>
            </a:r>
            <a:r>
              <a:rPr lang="en-US" sz="1800" dirty="0">
                <a:solidFill>
                  <a:srgbClr val="002060"/>
                </a:solidFill>
                <a:latin typeface="Avenir Book" panose="02000503020000020003"/>
              </a:rPr>
              <a:t>To verify the Faulty Device after Fix.</a:t>
            </a:r>
          </a:p>
        </p:txBody>
      </p:sp>
    </p:spTree>
    <p:extLst>
      <p:ext uri="{BB962C8B-B14F-4D97-AF65-F5344CB8AC3E}">
        <p14:creationId xmlns:p14="http://schemas.microsoft.com/office/powerpoint/2010/main" val="1950963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6B781EE1-F8A3-9EBC-546F-752C545E223D}"/>
              </a:ext>
            </a:extLst>
          </p:cNvPr>
          <p:cNvSpPr txBox="1"/>
          <p:nvPr/>
        </p:nvSpPr>
        <p:spPr>
          <a:xfrm>
            <a:off x="6282399" y="1582340"/>
            <a:ext cx="4118796" cy="3416320"/>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800" b="0" dirty="0">
                <a:latin typeface="Avenir Book" panose="02000503020000020003"/>
              </a:rPr>
              <a:t>After the data is successfully downloaded from the smart device below screen will appear.</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Users can SCAN NEW COOLER or enter manually Cooler SN or Technical ID as shown in the below image.</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NOTE: If the Cooler SN or Technical ID is invalid, then the application will give an error message which is visible in the image below. </a:t>
            </a:r>
            <a:endParaRPr lang="en-US" sz="1800" b="0" dirty="0"/>
          </a:p>
        </p:txBody>
      </p:sp>
      <p:pic>
        <p:nvPicPr>
          <p:cNvPr id="4" name="Picture 3">
            <a:extLst>
              <a:ext uri="{FF2B5EF4-FFF2-40B4-BE49-F238E27FC236}">
                <a16:creationId xmlns:a16="http://schemas.microsoft.com/office/drawing/2014/main" id="{4C122EF6-940B-E2B7-55A0-A037A2CF8E4E}"/>
              </a:ext>
            </a:extLst>
          </p:cNvPr>
          <p:cNvPicPr>
            <a:picLocks noChangeAspect="1"/>
          </p:cNvPicPr>
          <p:nvPr/>
        </p:nvPicPr>
        <p:blipFill>
          <a:blip r:embed="rId4"/>
          <a:srcRect/>
          <a:stretch/>
        </p:blipFill>
        <p:spPr>
          <a:xfrm>
            <a:off x="1790805" y="667316"/>
            <a:ext cx="2340742" cy="5068487"/>
          </a:xfrm>
          <a:prstGeom prst="rect">
            <a:avLst/>
          </a:prstGeom>
          <a:ln w="19050">
            <a:solidFill>
              <a:schemeClr val="tx1"/>
            </a:solidFill>
          </a:ln>
        </p:spPr>
      </p:pic>
    </p:spTree>
    <p:extLst>
      <p:ext uri="{BB962C8B-B14F-4D97-AF65-F5344CB8AC3E}">
        <p14:creationId xmlns:p14="http://schemas.microsoft.com/office/powerpoint/2010/main" val="461094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3A398867-6434-A21D-8176-E7C4B6D55AAD}"/>
              </a:ext>
            </a:extLst>
          </p:cNvPr>
          <p:cNvSpPr txBox="1"/>
          <p:nvPr/>
        </p:nvSpPr>
        <p:spPr>
          <a:xfrm>
            <a:off x="6788451" y="2186375"/>
            <a:ext cx="4667372" cy="255454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600" dirty="0">
                <a:latin typeface="Avenir Book" panose="02000503020000020003"/>
              </a:rPr>
              <a:t>REMOVE ASSOCIATION</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After the Data Upload process is completed below screen will appear, where the association can be removed, to do so click on the REMOVE ASSOCIATION OF SCANNED COOLER button.</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Click on REMOVE ASSOCIATION to remove the device association from the cooler as shown in the image below.</a:t>
            </a:r>
          </a:p>
        </p:txBody>
      </p:sp>
      <p:sp>
        <p:nvSpPr>
          <p:cNvPr id="4" name="Title 1">
            <a:extLst>
              <a:ext uri="{FF2B5EF4-FFF2-40B4-BE49-F238E27FC236}">
                <a16:creationId xmlns:a16="http://schemas.microsoft.com/office/drawing/2014/main" id="{D0AB94C8-F00B-87EB-BE11-8E41B7ABF353}"/>
              </a:ext>
            </a:extLst>
          </p:cNvPr>
          <p:cNvSpPr>
            <a:spLocks noGrp="1"/>
          </p:cNvSpPr>
          <p:nvPr>
            <p:ph type="title"/>
          </p:nvPr>
        </p:nvSpPr>
        <p:spPr>
          <a:xfrm>
            <a:off x="231937" y="152179"/>
            <a:ext cx="10515600" cy="539915"/>
          </a:xfrm>
        </p:spPr>
        <p:txBody>
          <a:bodyPr>
            <a:normAutofit/>
          </a:bodyPr>
          <a:lstStyle/>
          <a:p>
            <a:r>
              <a:rPr lang="en-MY" sz="3200" b="1" dirty="0">
                <a:solidFill>
                  <a:srgbClr val="002060"/>
                </a:solidFill>
                <a:latin typeface="Avenir Black" panose="02000503020000020003" pitchFamily="2" charset="0"/>
              </a:rPr>
              <a:t>SCAN COOLER – </a:t>
            </a:r>
            <a:r>
              <a:rPr lang="en-US" sz="3200" b="1" dirty="0">
                <a:solidFill>
                  <a:srgbClr val="002060"/>
                </a:solidFill>
                <a:latin typeface="Avenir Black" panose="02000503020000020003" pitchFamily="2" charset="0"/>
              </a:rPr>
              <a:t>REMOVE ASSOCIATION</a:t>
            </a:r>
            <a:endParaRPr lang="en-MY" sz="3200" b="1" dirty="0">
              <a:solidFill>
                <a:srgbClr val="002060"/>
              </a:solidFill>
              <a:latin typeface="Avenir Black" panose="02000503020000020003" pitchFamily="2" charset="0"/>
            </a:endParaRPr>
          </a:p>
        </p:txBody>
      </p:sp>
      <p:pic>
        <p:nvPicPr>
          <p:cNvPr id="5" name="Picture 4">
            <a:extLst>
              <a:ext uri="{FF2B5EF4-FFF2-40B4-BE49-F238E27FC236}">
                <a16:creationId xmlns:a16="http://schemas.microsoft.com/office/drawing/2014/main" id="{EC567717-5E94-8DE1-0937-ABA518CE6754}"/>
              </a:ext>
            </a:extLst>
          </p:cNvPr>
          <p:cNvPicPr>
            <a:picLocks noChangeAspect="1"/>
          </p:cNvPicPr>
          <p:nvPr/>
        </p:nvPicPr>
        <p:blipFill>
          <a:blip r:embed="rId4"/>
          <a:srcRect/>
          <a:stretch/>
        </p:blipFill>
        <p:spPr>
          <a:xfrm>
            <a:off x="773647" y="844273"/>
            <a:ext cx="2408812" cy="5215881"/>
          </a:xfrm>
          <a:prstGeom prst="rect">
            <a:avLst/>
          </a:prstGeom>
          <a:ln w="19050">
            <a:solidFill>
              <a:schemeClr val="tx1"/>
            </a:solidFill>
          </a:ln>
        </p:spPr>
      </p:pic>
      <p:grpSp>
        <p:nvGrpSpPr>
          <p:cNvPr id="8" name="Group 7">
            <a:extLst>
              <a:ext uri="{FF2B5EF4-FFF2-40B4-BE49-F238E27FC236}">
                <a16:creationId xmlns:a16="http://schemas.microsoft.com/office/drawing/2014/main" id="{2D4E5812-C94D-E80F-D3F8-2556387CB196}"/>
              </a:ext>
            </a:extLst>
          </p:cNvPr>
          <p:cNvGrpSpPr/>
          <p:nvPr/>
        </p:nvGrpSpPr>
        <p:grpSpPr>
          <a:xfrm>
            <a:off x="3784671" y="844272"/>
            <a:ext cx="2419373" cy="5215881"/>
            <a:chOff x="3784671" y="844272"/>
            <a:chExt cx="2419373" cy="5215881"/>
          </a:xfrm>
        </p:grpSpPr>
        <p:pic>
          <p:nvPicPr>
            <p:cNvPr id="6" name="Picture 5">
              <a:extLst>
                <a:ext uri="{FF2B5EF4-FFF2-40B4-BE49-F238E27FC236}">
                  <a16:creationId xmlns:a16="http://schemas.microsoft.com/office/drawing/2014/main" id="{FD7C9DEE-D3A1-DB81-EF18-015CB2CA5291}"/>
                </a:ext>
              </a:extLst>
            </p:cNvPr>
            <p:cNvPicPr>
              <a:picLocks noChangeAspect="1"/>
            </p:cNvPicPr>
            <p:nvPr/>
          </p:nvPicPr>
          <p:blipFill>
            <a:blip r:embed="rId5"/>
            <a:srcRect/>
            <a:stretch/>
          </p:blipFill>
          <p:spPr>
            <a:xfrm>
              <a:off x="3784671" y="844272"/>
              <a:ext cx="2419373" cy="5215881"/>
            </a:xfrm>
            <a:prstGeom prst="rect">
              <a:avLst/>
            </a:prstGeom>
            <a:ln w="19050">
              <a:solidFill>
                <a:schemeClr val="tx1"/>
              </a:solidFill>
            </a:ln>
          </p:spPr>
        </p:pic>
        <p:sp>
          <p:nvSpPr>
            <p:cNvPr id="7" name="Rectangle 6">
              <a:extLst>
                <a:ext uri="{FF2B5EF4-FFF2-40B4-BE49-F238E27FC236}">
                  <a16:creationId xmlns:a16="http://schemas.microsoft.com/office/drawing/2014/main" id="{1DC66D24-36FD-2C37-CC9D-7AED953BD174}"/>
                </a:ext>
              </a:extLst>
            </p:cNvPr>
            <p:cNvSpPr/>
            <p:nvPr/>
          </p:nvSpPr>
          <p:spPr>
            <a:xfrm>
              <a:off x="3846576" y="5255745"/>
              <a:ext cx="2310384" cy="43791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358631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EBE49CD7-95D1-9038-D320-318AEB07BA66}"/>
              </a:ext>
            </a:extLst>
          </p:cNvPr>
          <p:cNvSpPr txBox="1"/>
          <p:nvPr/>
        </p:nvSpPr>
        <p:spPr>
          <a:xfrm>
            <a:off x="7071091" y="2065142"/>
            <a:ext cx="4364708" cy="2062103"/>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A pop-up message will appear prompting you to remove the association. Click the REMOVE button to remove the association of the device or CANCEL not to remove the association.</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After removing the association successfully, a pop-up window will prompt you to confirm, click on the OK button.</a:t>
            </a:r>
          </a:p>
        </p:txBody>
      </p:sp>
      <p:pic>
        <p:nvPicPr>
          <p:cNvPr id="5" name="Picture 4">
            <a:extLst>
              <a:ext uri="{FF2B5EF4-FFF2-40B4-BE49-F238E27FC236}">
                <a16:creationId xmlns:a16="http://schemas.microsoft.com/office/drawing/2014/main" id="{90EC6296-9AB4-6C60-70AB-688CF9E6E8A7}"/>
              </a:ext>
            </a:extLst>
          </p:cNvPr>
          <p:cNvPicPr>
            <a:picLocks noChangeAspect="1"/>
          </p:cNvPicPr>
          <p:nvPr/>
        </p:nvPicPr>
        <p:blipFill>
          <a:blip r:embed="rId4"/>
          <a:srcRect/>
          <a:stretch/>
        </p:blipFill>
        <p:spPr>
          <a:xfrm>
            <a:off x="3955423" y="567307"/>
            <a:ext cx="2335795" cy="5057775"/>
          </a:xfrm>
          <a:prstGeom prst="rect">
            <a:avLst/>
          </a:prstGeom>
          <a:ln w="19050">
            <a:solidFill>
              <a:schemeClr val="tx1"/>
            </a:solidFill>
          </a:ln>
        </p:spPr>
      </p:pic>
      <p:grpSp>
        <p:nvGrpSpPr>
          <p:cNvPr id="8" name="Group 7">
            <a:extLst>
              <a:ext uri="{FF2B5EF4-FFF2-40B4-BE49-F238E27FC236}">
                <a16:creationId xmlns:a16="http://schemas.microsoft.com/office/drawing/2014/main" id="{91F7FFC7-44B2-175C-B0B3-9E1AC656C769}"/>
              </a:ext>
            </a:extLst>
          </p:cNvPr>
          <p:cNvGrpSpPr/>
          <p:nvPr/>
        </p:nvGrpSpPr>
        <p:grpSpPr>
          <a:xfrm>
            <a:off x="797978" y="567307"/>
            <a:ext cx="2335795" cy="5057775"/>
            <a:chOff x="797978" y="567307"/>
            <a:chExt cx="2335795" cy="5057775"/>
          </a:xfrm>
        </p:grpSpPr>
        <p:pic>
          <p:nvPicPr>
            <p:cNvPr id="4" name="Picture 3">
              <a:extLst>
                <a:ext uri="{FF2B5EF4-FFF2-40B4-BE49-F238E27FC236}">
                  <a16:creationId xmlns:a16="http://schemas.microsoft.com/office/drawing/2014/main" id="{5945ED89-CCF3-2082-4908-E3C0A267A714}"/>
                </a:ext>
              </a:extLst>
            </p:cNvPr>
            <p:cNvPicPr>
              <a:picLocks noChangeAspect="1"/>
            </p:cNvPicPr>
            <p:nvPr/>
          </p:nvPicPr>
          <p:blipFill>
            <a:blip r:embed="rId5"/>
            <a:srcRect/>
            <a:stretch/>
          </p:blipFill>
          <p:spPr>
            <a:xfrm>
              <a:off x="797978" y="567307"/>
              <a:ext cx="2335795" cy="5057775"/>
            </a:xfrm>
            <a:prstGeom prst="rect">
              <a:avLst/>
            </a:prstGeom>
            <a:ln w="19050">
              <a:solidFill>
                <a:schemeClr val="tx1"/>
              </a:solidFill>
            </a:ln>
          </p:spPr>
        </p:pic>
        <p:sp>
          <p:nvSpPr>
            <p:cNvPr id="6" name="Rectangle 5">
              <a:extLst>
                <a:ext uri="{FF2B5EF4-FFF2-40B4-BE49-F238E27FC236}">
                  <a16:creationId xmlns:a16="http://schemas.microsoft.com/office/drawing/2014/main" id="{4B187596-81BA-6B6C-4908-AFEA7FDC713C}"/>
                </a:ext>
              </a:extLst>
            </p:cNvPr>
            <p:cNvSpPr/>
            <p:nvPr/>
          </p:nvSpPr>
          <p:spPr>
            <a:xfrm>
              <a:off x="2030122" y="3393440"/>
              <a:ext cx="682598" cy="19910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
        <p:nvSpPr>
          <p:cNvPr id="7" name="Rectangle 6">
            <a:extLst>
              <a:ext uri="{FF2B5EF4-FFF2-40B4-BE49-F238E27FC236}">
                <a16:creationId xmlns:a16="http://schemas.microsoft.com/office/drawing/2014/main" id="{5FD30D77-A350-B212-DA47-1F183E6089CE}"/>
              </a:ext>
            </a:extLst>
          </p:cNvPr>
          <p:cNvSpPr/>
          <p:nvPr/>
        </p:nvSpPr>
        <p:spPr>
          <a:xfrm>
            <a:off x="4782021" y="3293888"/>
            <a:ext cx="682598" cy="19910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8599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DE22CFF4-15CC-DEAB-0D0D-18FB42592437}"/>
              </a:ext>
            </a:extLst>
          </p:cNvPr>
          <p:cNvSpPr txBox="1"/>
          <p:nvPr/>
        </p:nvSpPr>
        <p:spPr>
          <a:xfrm>
            <a:off x="5273334" y="1980698"/>
            <a:ext cx="5586924" cy="2585323"/>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800" b="0" dirty="0">
                <a:latin typeface="Avenir Book" panose="02000503020000020003"/>
              </a:rPr>
              <a:t>If the device is not found within the next 60 seconds, the user will be prompted to Retry the scan for the device or to remove the association. This might happen when a device has a low or no battery charge or some other issue. Clicking on RETRY will again scan for the device.</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Choosing to Remove the association will bring you back to the First Point of the current section and removal of the association will be possible.</a:t>
            </a:r>
          </a:p>
        </p:txBody>
      </p:sp>
      <p:grpSp>
        <p:nvGrpSpPr>
          <p:cNvPr id="8" name="Group 7">
            <a:extLst>
              <a:ext uri="{FF2B5EF4-FFF2-40B4-BE49-F238E27FC236}">
                <a16:creationId xmlns:a16="http://schemas.microsoft.com/office/drawing/2014/main" id="{2E9056AD-4493-6672-0CE5-B59AC2AFB57A}"/>
              </a:ext>
            </a:extLst>
          </p:cNvPr>
          <p:cNvGrpSpPr/>
          <p:nvPr/>
        </p:nvGrpSpPr>
        <p:grpSpPr>
          <a:xfrm>
            <a:off x="1442376" y="519406"/>
            <a:ext cx="2388581" cy="5172075"/>
            <a:chOff x="1442376" y="519406"/>
            <a:chExt cx="2388581" cy="5172075"/>
          </a:xfrm>
        </p:grpSpPr>
        <p:pic>
          <p:nvPicPr>
            <p:cNvPr id="4" name="Picture 3">
              <a:extLst>
                <a:ext uri="{FF2B5EF4-FFF2-40B4-BE49-F238E27FC236}">
                  <a16:creationId xmlns:a16="http://schemas.microsoft.com/office/drawing/2014/main" id="{B9AF51A5-CA9D-AF15-AA09-2AF7C91FF216}"/>
                </a:ext>
              </a:extLst>
            </p:cNvPr>
            <p:cNvPicPr>
              <a:picLocks noChangeAspect="1"/>
            </p:cNvPicPr>
            <p:nvPr/>
          </p:nvPicPr>
          <p:blipFill>
            <a:blip r:embed="rId4"/>
            <a:srcRect/>
            <a:stretch/>
          </p:blipFill>
          <p:spPr>
            <a:xfrm>
              <a:off x="1442376" y="519406"/>
              <a:ext cx="2388581" cy="5172075"/>
            </a:xfrm>
            <a:prstGeom prst="rect">
              <a:avLst/>
            </a:prstGeom>
            <a:ln w="19050">
              <a:solidFill>
                <a:schemeClr val="tx1"/>
              </a:solidFill>
            </a:ln>
          </p:spPr>
        </p:pic>
        <p:sp>
          <p:nvSpPr>
            <p:cNvPr id="7" name="Rectangle 6">
              <a:extLst>
                <a:ext uri="{FF2B5EF4-FFF2-40B4-BE49-F238E27FC236}">
                  <a16:creationId xmlns:a16="http://schemas.microsoft.com/office/drawing/2014/main" id="{89AFD95E-9E2E-90C2-51F9-5AF9F5AC331F}"/>
                </a:ext>
              </a:extLst>
            </p:cNvPr>
            <p:cNvSpPr/>
            <p:nvPr/>
          </p:nvSpPr>
          <p:spPr>
            <a:xfrm>
              <a:off x="2295367" y="3282811"/>
              <a:ext cx="682598" cy="199103"/>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2756567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7BE088D2-A9EE-9B31-6AC5-30073FA4802A}"/>
              </a:ext>
            </a:extLst>
          </p:cNvPr>
          <p:cNvSpPr>
            <a:spLocks noGrp="1"/>
          </p:cNvSpPr>
          <p:nvPr>
            <p:ph type="title"/>
          </p:nvPr>
        </p:nvSpPr>
        <p:spPr>
          <a:xfrm>
            <a:off x="231937" y="152179"/>
            <a:ext cx="10515600" cy="539915"/>
          </a:xfrm>
        </p:spPr>
        <p:txBody>
          <a:bodyPr>
            <a:normAutofit/>
          </a:bodyPr>
          <a:lstStyle/>
          <a:p>
            <a:r>
              <a:rPr lang="en-MY" sz="3200" b="1" dirty="0">
                <a:solidFill>
                  <a:srgbClr val="002060"/>
                </a:solidFill>
                <a:latin typeface="Avenir Black" panose="02000503020000020003" pitchFamily="2" charset="0"/>
              </a:rPr>
              <a:t>SCAN COOLER -  </a:t>
            </a:r>
            <a:r>
              <a:rPr lang="en-US" sz="3200" b="1" dirty="0">
                <a:solidFill>
                  <a:srgbClr val="002060"/>
                </a:solidFill>
                <a:latin typeface="Avenir Black" panose="02000503020000020003" pitchFamily="2" charset="0"/>
              </a:rPr>
              <a:t>LOGS &gt; DATA DOWNLOAD LOGS</a:t>
            </a:r>
            <a:endParaRPr lang="en-MY" sz="3200" b="1" dirty="0">
              <a:solidFill>
                <a:srgbClr val="002060"/>
              </a:solidFill>
              <a:latin typeface="Avenir Black" panose="02000503020000020003" pitchFamily="2" charset="0"/>
            </a:endParaRPr>
          </a:p>
        </p:txBody>
      </p:sp>
      <p:sp>
        <p:nvSpPr>
          <p:cNvPr id="4" name="TextBox 3">
            <a:extLst>
              <a:ext uri="{FF2B5EF4-FFF2-40B4-BE49-F238E27FC236}">
                <a16:creationId xmlns:a16="http://schemas.microsoft.com/office/drawing/2014/main" id="{AEBEA705-3711-CC24-22C0-CEA514BFA9D2}"/>
              </a:ext>
            </a:extLst>
          </p:cNvPr>
          <p:cNvSpPr txBox="1"/>
          <p:nvPr/>
        </p:nvSpPr>
        <p:spPr>
          <a:xfrm>
            <a:off x="9000367" y="2431828"/>
            <a:ext cx="2784670" cy="187743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800" dirty="0">
                <a:latin typeface="Avenir Book" panose="02000503020000020003"/>
              </a:rPr>
              <a:t>DOWNLOAD LOGS </a:t>
            </a:r>
          </a:p>
          <a:p>
            <a:pPr>
              <a:lnSpc>
                <a:spcPct val="100000"/>
              </a:lnSpc>
            </a:pPr>
            <a:endParaRPr lang="en-US" sz="1800" dirty="0">
              <a:latin typeface="Avenir Book" panose="02000503020000020003"/>
            </a:endParaRPr>
          </a:p>
          <a:p>
            <a:pPr algn="just">
              <a:lnSpc>
                <a:spcPct val="100000"/>
              </a:lnSpc>
            </a:pPr>
            <a:r>
              <a:rPr lang="en-US" sz="1600" b="0" dirty="0">
                <a:latin typeface="Avenir Book" panose="02000503020000020003"/>
              </a:rPr>
              <a:t>To all the data that is downloaded, tap on the hamburger menu in the upper right corner and then tap on DATA DOWNLOAD LOGS.</a:t>
            </a:r>
          </a:p>
        </p:txBody>
      </p:sp>
      <p:pic>
        <p:nvPicPr>
          <p:cNvPr id="6" name="Picture 5">
            <a:extLst>
              <a:ext uri="{FF2B5EF4-FFF2-40B4-BE49-F238E27FC236}">
                <a16:creationId xmlns:a16="http://schemas.microsoft.com/office/drawing/2014/main" id="{8B2693AE-F5F0-682C-230F-316FEE306301}"/>
              </a:ext>
            </a:extLst>
          </p:cNvPr>
          <p:cNvPicPr>
            <a:picLocks noChangeAspect="1"/>
          </p:cNvPicPr>
          <p:nvPr/>
        </p:nvPicPr>
        <p:blipFill>
          <a:blip r:embed="rId4"/>
          <a:srcRect/>
          <a:stretch/>
        </p:blipFill>
        <p:spPr>
          <a:xfrm>
            <a:off x="3321852" y="867119"/>
            <a:ext cx="2370986" cy="5040000"/>
          </a:xfrm>
          <a:prstGeom prst="rect">
            <a:avLst/>
          </a:prstGeom>
          <a:ln w="19050">
            <a:solidFill>
              <a:schemeClr val="tx1"/>
            </a:solidFill>
          </a:ln>
        </p:spPr>
      </p:pic>
      <p:pic>
        <p:nvPicPr>
          <p:cNvPr id="7" name="Picture 6">
            <a:extLst>
              <a:ext uri="{FF2B5EF4-FFF2-40B4-BE49-F238E27FC236}">
                <a16:creationId xmlns:a16="http://schemas.microsoft.com/office/drawing/2014/main" id="{F87E4285-79B8-81A2-4EE5-8769955CABDF}"/>
              </a:ext>
            </a:extLst>
          </p:cNvPr>
          <p:cNvPicPr>
            <a:picLocks noChangeAspect="1"/>
          </p:cNvPicPr>
          <p:nvPr/>
        </p:nvPicPr>
        <p:blipFill>
          <a:blip r:embed="rId5"/>
          <a:srcRect/>
          <a:stretch/>
        </p:blipFill>
        <p:spPr>
          <a:xfrm>
            <a:off x="6145493" y="867120"/>
            <a:ext cx="2366268" cy="5040000"/>
          </a:xfrm>
          <a:prstGeom prst="rect">
            <a:avLst/>
          </a:prstGeom>
          <a:ln w="19050">
            <a:solidFill>
              <a:schemeClr val="tx1"/>
            </a:solidFill>
          </a:ln>
        </p:spPr>
      </p:pic>
      <p:grpSp>
        <p:nvGrpSpPr>
          <p:cNvPr id="8" name="Group 7">
            <a:extLst>
              <a:ext uri="{FF2B5EF4-FFF2-40B4-BE49-F238E27FC236}">
                <a16:creationId xmlns:a16="http://schemas.microsoft.com/office/drawing/2014/main" id="{15562A8A-B072-0974-6140-3A8B83718473}"/>
              </a:ext>
            </a:extLst>
          </p:cNvPr>
          <p:cNvGrpSpPr/>
          <p:nvPr/>
        </p:nvGrpSpPr>
        <p:grpSpPr>
          <a:xfrm>
            <a:off x="541611" y="867119"/>
            <a:ext cx="2327586" cy="5040000"/>
            <a:chOff x="962334" y="907388"/>
            <a:chExt cx="2327586" cy="5040000"/>
          </a:xfrm>
        </p:grpSpPr>
        <p:pic>
          <p:nvPicPr>
            <p:cNvPr id="9" name="Picture 8">
              <a:extLst>
                <a:ext uri="{FF2B5EF4-FFF2-40B4-BE49-F238E27FC236}">
                  <a16:creationId xmlns:a16="http://schemas.microsoft.com/office/drawing/2014/main" id="{E4770681-C176-5CD2-DC47-D0928EF3366E}"/>
                </a:ext>
              </a:extLst>
            </p:cNvPr>
            <p:cNvPicPr>
              <a:picLocks noChangeAspect="1"/>
            </p:cNvPicPr>
            <p:nvPr/>
          </p:nvPicPr>
          <p:blipFill>
            <a:blip r:embed="rId6"/>
            <a:srcRect/>
            <a:stretch/>
          </p:blipFill>
          <p:spPr>
            <a:xfrm>
              <a:off x="962334" y="907388"/>
              <a:ext cx="2327586" cy="5040000"/>
            </a:xfrm>
            <a:prstGeom prst="rect">
              <a:avLst/>
            </a:prstGeom>
            <a:ln w="19050">
              <a:solidFill>
                <a:schemeClr val="tx1"/>
              </a:solidFill>
            </a:ln>
          </p:spPr>
        </p:pic>
        <p:sp>
          <p:nvSpPr>
            <p:cNvPr id="10" name="Rectangle 9">
              <a:extLst>
                <a:ext uri="{FF2B5EF4-FFF2-40B4-BE49-F238E27FC236}">
                  <a16:creationId xmlns:a16="http://schemas.microsoft.com/office/drawing/2014/main" id="{0E024212-A809-4AD8-FE47-700757474ECE}"/>
                </a:ext>
              </a:extLst>
            </p:cNvPr>
            <p:cNvSpPr/>
            <p:nvPr/>
          </p:nvSpPr>
          <p:spPr>
            <a:xfrm>
              <a:off x="1682073" y="1785897"/>
              <a:ext cx="1481752" cy="27395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1261742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A5B6CDB-C7DA-9B8C-93CE-72D10F678B96}"/>
              </a:ext>
            </a:extLst>
          </p:cNvPr>
          <p:cNvSpPr>
            <a:spLocks noGrp="1"/>
          </p:cNvSpPr>
          <p:nvPr>
            <p:ph type="title"/>
          </p:nvPr>
        </p:nvSpPr>
        <p:spPr>
          <a:xfrm>
            <a:off x="231937" y="152179"/>
            <a:ext cx="10515600" cy="539915"/>
          </a:xfrm>
        </p:spPr>
        <p:txBody>
          <a:bodyPr>
            <a:normAutofit/>
          </a:bodyPr>
          <a:lstStyle/>
          <a:p>
            <a:r>
              <a:rPr lang="en-MY" sz="3200" b="1" dirty="0">
                <a:latin typeface="Avenir Black" panose="02000503020000020003" pitchFamily="2" charset="0"/>
              </a:rPr>
              <a:t>SCAN COOLER -  </a:t>
            </a:r>
            <a:r>
              <a:rPr lang="en-US" sz="3200" b="1" dirty="0">
                <a:latin typeface="Avenir Black" panose="02000503020000020003" pitchFamily="2" charset="0"/>
              </a:rPr>
              <a:t>LOGS &gt; </a:t>
            </a:r>
            <a:r>
              <a:rPr lang="en-MY" sz="3200" b="1" dirty="0">
                <a:latin typeface="Avenir Black" panose="02000503020000020003" pitchFamily="2" charset="0"/>
              </a:rPr>
              <a:t>REMOVE ASSOCIATION LOGS</a:t>
            </a:r>
          </a:p>
        </p:txBody>
      </p:sp>
      <p:sp>
        <p:nvSpPr>
          <p:cNvPr id="4" name="TextBox 3">
            <a:extLst>
              <a:ext uri="{FF2B5EF4-FFF2-40B4-BE49-F238E27FC236}">
                <a16:creationId xmlns:a16="http://schemas.microsoft.com/office/drawing/2014/main" id="{68D581F6-446D-94FE-6305-2634CDA55283}"/>
              </a:ext>
            </a:extLst>
          </p:cNvPr>
          <p:cNvSpPr txBox="1"/>
          <p:nvPr/>
        </p:nvSpPr>
        <p:spPr>
          <a:xfrm>
            <a:off x="8238675" y="2571510"/>
            <a:ext cx="3510192" cy="1631216"/>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600" dirty="0">
                <a:latin typeface="Avenir Book" panose="02000503020000020003"/>
              </a:rPr>
              <a:t>REMOVE ASSOCIATION LOGS </a:t>
            </a:r>
          </a:p>
          <a:p>
            <a:pPr algn="just">
              <a:lnSpc>
                <a:spcPct val="100000"/>
              </a:lnSpc>
            </a:pPr>
            <a:endParaRPr lang="en-US" sz="2000" b="0" dirty="0">
              <a:latin typeface="Avenir Book" panose="02000503020000020003"/>
            </a:endParaRPr>
          </a:p>
          <a:p>
            <a:pPr algn="just">
              <a:lnSpc>
                <a:spcPct val="100000"/>
              </a:lnSpc>
            </a:pPr>
            <a:r>
              <a:rPr lang="en-US" sz="1600" b="0" dirty="0">
                <a:latin typeface="Avenir Book" panose="02000503020000020003"/>
              </a:rPr>
              <a:t>To check the removed association, tap on the hamburger menu in the upper right corner and then tap on REMOVE ASSOCIATION LOGS.</a:t>
            </a:r>
          </a:p>
        </p:txBody>
      </p:sp>
      <p:pic>
        <p:nvPicPr>
          <p:cNvPr id="6" name="Picture 5">
            <a:extLst>
              <a:ext uri="{FF2B5EF4-FFF2-40B4-BE49-F238E27FC236}">
                <a16:creationId xmlns:a16="http://schemas.microsoft.com/office/drawing/2014/main" id="{F90F9C0C-13B5-708B-C0F3-EDC821B3E356}"/>
              </a:ext>
            </a:extLst>
          </p:cNvPr>
          <p:cNvPicPr>
            <a:picLocks noChangeAspect="1"/>
          </p:cNvPicPr>
          <p:nvPr/>
        </p:nvPicPr>
        <p:blipFill>
          <a:blip r:embed="rId4"/>
          <a:srcRect/>
          <a:stretch/>
        </p:blipFill>
        <p:spPr>
          <a:xfrm>
            <a:off x="3107299" y="867119"/>
            <a:ext cx="2327586" cy="5040000"/>
          </a:xfrm>
          <a:prstGeom prst="rect">
            <a:avLst/>
          </a:prstGeom>
          <a:ln w="19050">
            <a:solidFill>
              <a:schemeClr val="tx1"/>
            </a:solidFill>
          </a:ln>
        </p:spPr>
      </p:pic>
      <p:pic>
        <p:nvPicPr>
          <p:cNvPr id="7" name="Picture 6">
            <a:extLst>
              <a:ext uri="{FF2B5EF4-FFF2-40B4-BE49-F238E27FC236}">
                <a16:creationId xmlns:a16="http://schemas.microsoft.com/office/drawing/2014/main" id="{33427D74-9EBF-6499-CA31-62D80BA5F986}"/>
              </a:ext>
            </a:extLst>
          </p:cNvPr>
          <p:cNvPicPr>
            <a:picLocks noChangeAspect="1"/>
          </p:cNvPicPr>
          <p:nvPr/>
        </p:nvPicPr>
        <p:blipFill>
          <a:blip r:embed="rId5"/>
          <a:srcRect/>
          <a:stretch/>
        </p:blipFill>
        <p:spPr>
          <a:xfrm>
            <a:off x="5672987" y="867118"/>
            <a:ext cx="2327586" cy="5040001"/>
          </a:xfrm>
          <a:prstGeom prst="rect">
            <a:avLst/>
          </a:prstGeom>
          <a:ln w="19050">
            <a:solidFill>
              <a:schemeClr val="tx1"/>
            </a:solidFill>
          </a:ln>
        </p:spPr>
      </p:pic>
      <p:grpSp>
        <p:nvGrpSpPr>
          <p:cNvPr id="12" name="Group 11">
            <a:extLst>
              <a:ext uri="{FF2B5EF4-FFF2-40B4-BE49-F238E27FC236}">
                <a16:creationId xmlns:a16="http://schemas.microsoft.com/office/drawing/2014/main" id="{8C64D1DC-2E93-1DBC-E1AA-6CC2F9F5EB70}"/>
              </a:ext>
            </a:extLst>
          </p:cNvPr>
          <p:cNvGrpSpPr/>
          <p:nvPr/>
        </p:nvGrpSpPr>
        <p:grpSpPr>
          <a:xfrm>
            <a:off x="541611" y="867119"/>
            <a:ext cx="2327586" cy="5040000"/>
            <a:chOff x="962334" y="907388"/>
            <a:chExt cx="2327586" cy="5040000"/>
          </a:xfrm>
        </p:grpSpPr>
        <p:pic>
          <p:nvPicPr>
            <p:cNvPr id="13" name="Picture 12">
              <a:extLst>
                <a:ext uri="{FF2B5EF4-FFF2-40B4-BE49-F238E27FC236}">
                  <a16:creationId xmlns:a16="http://schemas.microsoft.com/office/drawing/2014/main" id="{4352C646-C463-8941-B01E-2CEE78B9D3B2}"/>
                </a:ext>
              </a:extLst>
            </p:cNvPr>
            <p:cNvPicPr>
              <a:picLocks noChangeAspect="1"/>
            </p:cNvPicPr>
            <p:nvPr/>
          </p:nvPicPr>
          <p:blipFill>
            <a:blip r:embed="rId6"/>
            <a:srcRect/>
            <a:stretch/>
          </p:blipFill>
          <p:spPr>
            <a:xfrm>
              <a:off x="962334" y="907388"/>
              <a:ext cx="2327586" cy="5040000"/>
            </a:xfrm>
            <a:prstGeom prst="rect">
              <a:avLst/>
            </a:prstGeom>
            <a:ln w="19050">
              <a:solidFill>
                <a:schemeClr val="tx1"/>
              </a:solidFill>
            </a:ln>
          </p:spPr>
        </p:pic>
        <p:sp>
          <p:nvSpPr>
            <p:cNvPr id="14" name="Rectangle 13">
              <a:extLst>
                <a:ext uri="{FF2B5EF4-FFF2-40B4-BE49-F238E27FC236}">
                  <a16:creationId xmlns:a16="http://schemas.microsoft.com/office/drawing/2014/main" id="{DC26D3B0-C603-C90E-5AEC-50C6B3D5CD2E}"/>
                </a:ext>
              </a:extLst>
            </p:cNvPr>
            <p:cNvSpPr/>
            <p:nvPr/>
          </p:nvSpPr>
          <p:spPr>
            <a:xfrm>
              <a:off x="1682073" y="2031702"/>
              <a:ext cx="1481752" cy="27395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4035530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88EF33CD-226F-F588-2479-2C48527F7B16}"/>
              </a:ext>
            </a:extLst>
          </p:cNvPr>
          <p:cNvSpPr>
            <a:spLocks noGrp="1"/>
          </p:cNvSpPr>
          <p:nvPr>
            <p:ph type="title"/>
          </p:nvPr>
        </p:nvSpPr>
        <p:spPr>
          <a:xfrm>
            <a:off x="231937" y="152179"/>
            <a:ext cx="10515600" cy="539915"/>
          </a:xfrm>
        </p:spPr>
        <p:txBody>
          <a:bodyPr>
            <a:normAutofit/>
          </a:bodyPr>
          <a:lstStyle/>
          <a:p>
            <a:r>
              <a:rPr lang="en-MY" sz="3200" b="1" dirty="0">
                <a:solidFill>
                  <a:srgbClr val="002060"/>
                </a:solidFill>
                <a:latin typeface="Avenir Black" panose="02000503020000020003" pitchFamily="2" charset="0"/>
              </a:rPr>
              <a:t>SCAN COOLER -  </a:t>
            </a:r>
            <a:r>
              <a:rPr lang="en-US" sz="3200" b="1" dirty="0">
                <a:solidFill>
                  <a:srgbClr val="002060"/>
                </a:solidFill>
                <a:latin typeface="Avenir Black" panose="02000503020000020003" pitchFamily="2" charset="0"/>
              </a:rPr>
              <a:t>LOGS &gt; </a:t>
            </a:r>
            <a:r>
              <a:rPr lang="en-MY" sz="3200" b="1" dirty="0">
                <a:solidFill>
                  <a:srgbClr val="002060"/>
                </a:solidFill>
                <a:latin typeface="Avenir Black" panose="02000503020000020003" pitchFamily="2" charset="0"/>
              </a:rPr>
              <a:t>UPLOAD DATA</a:t>
            </a:r>
          </a:p>
        </p:txBody>
      </p:sp>
      <p:sp>
        <p:nvSpPr>
          <p:cNvPr id="4" name="TextBox 3">
            <a:extLst>
              <a:ext uri="{FF2B5EF4-FFF2-40B4-BE49-F238E27FC236}">
                <a16:creationId xmlns:a16="http://schemas.microsoft.com/office/drawing/2014/main" id="{C857A634-2128-075A-4A6F-7C7ED35B42E7}"/>
              </a:ext>
            </a:extLst>
          </p:cNvPr>
          <p:cNvSpPr txBox="1"/>
          <p:nvPr/>
        </p:nvSpPr>
        <p:spPr>
          <a:xfrm>
            <a:off x="7635882" y="1626895"/>
            <a:ext cx="3607420" cy="3600986"/>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600" dirty="0">
                <a:latin typeface="Avenir Book" panose="02000503020000020003"/>
              </a:rPr>
              <a:t>UPLOAD DATA</a:t>
            </a:r>
          </a:p>
          <a:p>
            <a:pPr algn="just">
              <a:lnSpc>
                <a:spcPct val="100000"/>
              </a:lnSpc>
            </a:pPr>
            <a:endParaRPr lang="en-US" sz="20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If any network error or loss of the internet connection occurs during download, the data will be stored in the application.</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After getting a proper internet connection click on the UPLOAD DATA button to upload the data stored in the application.</a:t>
            </a:r>
          </a:p>
          <a:p>
            <a:pPr algn="just">
              <a:lnSpc>
                <a:spcPct val="100000"/>
              </a:lnSpc>
            </a:pPr>
            <a:endParaRPr lang="en-US" sz="1600" b="0" dirty="0">
              <a:latin typeface="Avenir Book" panose="02000503020000020003"/>
            </a:endParaRPr>
          </a:p>
          <a:p>
            <a:pPr algn="just">
              <a:lnSpc>
                <a:spcPct val="100000"/>
              </a:lnSpc>
            </a:pPr>
            <a:r>
              <a:rPr lang="en-US" sz="1600" b="0" dirty="0">
                <a:solidFill>
                  <a:srgbClr val="FFC000"/>
                </a:solidFill>
                <a:latin typeface="Avenir Book" panose="02000503020000020003"/>
              </a:rPr>
              <a:t>Note: Do not close the application while data is uploaded.</a:t>
            </a:r>
          </a:p>
        </p:txBody>
      </p:sp>
      <p:pic>
        <p:nvPicPr>
          <p:cNvPr id="6" name="Picture 5">
            <a:extLst>
              <a:ext uri="{FF2B5EF4-FFF2-40B4-BE49-F238E27FC236}">
                <a16:creationId xmlns:a16="http://schemas.microsoft.com/office/drawing/2014/main" id="{E958458A-0F9B-D41D-A053-BBBAA7C396B9}"/>
              </a:ext>
            </a:extLst>
          </p:cNvPr>
          <p:cNvPicPr>
            <a:picLocks noChangeAspect="1"/>
          </p:cNvPicPr>
          <p:nvPr/>
        </p:nvPicPr>
        <p:blipFill>
          <a:blip r:embed="rId4"/>
          <a:srcRect/>
          <a:stretch/>
        </p:blipFill>
        <p:spPr>
          <a:xfrm>
            <a:off x="4298736" y="907388"/>
            <a:ext cx="2328330" cy="5041612"/>
          </a:xfrm>
          <a:prstGeom prst="rect">
            <a:avLst/>
          </a:prstGeom>
          <a:ln w="19050">
            <a:solidFill>
              <a:schemeClr val="tx1"/>
            </a:solidFill>
          </a:ln>
        </p:spPr>
      </p:pic>
      <p:grpSp>
        <p:nvGrpSpPr>
          <p:cNvPr id="8" name="Group 7">
            <a:extLst>
              <a:ext uri="{FF2B5EF4-FFF2-40B4-BE49-F238E27FC236}">
                <a16:creationId xmlns:a16="http://schemas.microsoft.com/office/drawing/2014/main" id="{F95D671E-2588-61A9-DD89-A36E3C72AB09}"/>
              </a:ext>
            </a:extLst>
          </p:cNvPr>
          <p:cNvGrpSpPr/>
          <p:nvPr/>
        </p:nvGrpSpPr>
        <p:grpSpPr>
          <a:xfrm>
            <a:off x="962334" y="907388"/>
            <a:ext cx="2327586" cy="5040000"/>
            <a:chOff x="962334" y="907388"/>
            <a:chExt cx="2327586" cy="5040000"/>
          </a:xfrm>
        </p:grpSpPr>
        <p:pic>
          <p:nvPicPr>
            <p:cNvPr id="5" name="Picture 4">
              <a:extLst>
                <a:ext uri="{FF2B5EF4-FFF2-40B4-BE49-F238E27FC236}">
                  <a16:creationId xmlns:a16="http://schemas.microsoft.com/office/drawing/2014/main" id="{938FF95A-5156-3D41-480F-80A052446E40}"/>
                </a:ext>
              </a:extLst>
            </p:cNvPr>
            <p:cNvPicPr>
              <a:picLocks noChangeAspect="1"/>
            </p:cNvPicPr>
            <p:nvPr/>
          </p:nvPicPr>
          <p:blipFill>
            <a:blip r:embed="rId5"/>
            <a:srcRect/>
            <a:stretch/>
          </p:blipFill>
          <p:spPr>
            <a:xfrm>
              <a:off x="962334" y="907388"/>
              <a:ext cx="2327586" cy="5040000"/>
            </a:xfrm>
            <a:prstGeom prst="rect">
              <a:avLst/>
            </a:prstGeom>
            <a:ln w="19050">
              <a:solidFill>
                <a:schemeClr val="tx1"/>
              </a:solidFill>
            </a:ln>
          </p:spPr>
        </p:pic>
        <p:sp>
          <p:nvSpPr>
            <p:cNvPr id="7" name="Rectangle 6">
              <a:extLst>
                <a:ext uri="{FF2B5EF4-FFF2-40B4-BE49-F238E27FC236}">
                  <a16:creationId xmlns:a16="http://schemas.microsoft.com/office/drawing/2014/main" id="{3613D269-EAD4-E82E-2548-5C2DF0DBA769}"/>
                </a:ext>
              </a:extLst>
            </p:cNvPr>
            <p:cNvSpPr/>
            <p:nvPr/>
          </p:nvSpPr>
          <p:spPr>
            <a:xfrm>
              <a:off x="1682073" y="2316841"/>
              <a:ext cx="1481752" cy="273959"/>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2946369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249DA7A2-E462-8C1D-01E3-9BF02377B491}"/>
              </a:ext>
            </a:extLst>
          </p:cNvPr>
          <p:cNvSpPr>
            <a:spLocks noGrp="1"/>
          </p:cNvSpPr>
          <p:nvPr>
            <p:ph type="title"/>
          </p:nvPr>
        </p:nvSpPr>
        <p:spPr>
          <a:xfrm>
            <a:off x="231937" y="152179"/>
            <a:ext cx="10515600" cy="539915"/>
          </a:xfrm>
        </p:spPr>
        <p:txBody>
          <a:bodyPr>
            <a:normAutofit fontScale="90000"/>
          </a:bodyPr>
          <a:lstStyle/>
          <a:p>
            <a:r>
              <a:rPr lang="en-MY" sz="3200" b="1" dirty="0">
                <a:solidFill>
                  <a:srgbClr val="002060"/>
                </a:solidFill>
                <a:latin typeface="Avenir Black" panose="02000503020000020003" pitchFamily="2" charset="0"/>
              </a:rPr>
              <a:t>CHANGE CONTROLLER SETTINGS- CHANGE CONTROLLER SETTINGS</a:t>
            </a:r>
          </a:p>
        </p:txBody>
      </p:sp>
      <p:sp>
        <p:nvSpPr>
          <p:cNvPr id="4" name="TextBox 3">
            <a:extLst>
              <a:ext uri="{FF2B5EF4-FFF2-40B4-BE49-F238E27FC236}">
                <a16:creationId xmlns:a16="http://schemas.microsoft.com/office/drawing/2014/main" id="{3D1D1E29-0926-3B0F-C66A-E29E762A5A19}"/>
              </a:ext>
            </a:extLst>
          </p:cNvPr>
          <p:cNvSpPr txBox="1"/>
          <p:nvPr/>
        </p:nvSpPr>
        <p:spPr>
          <a:xfrm>
            <a:off x="329610" y="632069"/>
            <a:ext cx="11031813" cy="5453801"/>
          </a:xfrm>
          <a:prstGeom prst="rect">
            <a:avLst/>
          </a:prstGeom>
          <a:noFill/>
        </p:spPr>
        <p:txBody>
          <a:bodyPr wrap="square">
            <a:spAutoFit/>
          </a:bodyPr>
          <a:lstStyle/>
          <a:p>
            <a:pPr marL="342900" lvl="0" indent="-342900" algn="just">
              <a:lnSpc>
                <a:spcPct val="115000"/>
              </a:lnSpc>
              <a:buClr>
                <a:schemeClr val="accent1">
                  <a:lumMod val="75000"/>
                </a:schemeClr>
              </a:buClr>
              <a:buFont typeface="Wingdings" panose="05000000000000000000" pitchFamily="2" charset="2"/>
              <a:buChar char=""/>
            </a:pPr>
            <a:r>
              <a:rPr lang="en-IN" sz="1600" dirty="0">
                <a:solidFill>
                  <a:srgbClr val="002060"/>
                </a:solidFill>
                <a:effectLst/>
                <a:latin typeface="+mj-lt"/>
                <a:ea typeface="Trebuchet MS" panose="020B0603020202020204" pitchFamily="34" charset="0"/>
                <a:cs typeface="Trebuchet MS" panose="020B0603020202020204" pitchFamily="34" charset="0"/>
              </a:rPr>
              <a:t>Change specific controller parameters via the Connecte</a:t>
            </a:r>
            <a:r>
              <a:rPr lang="en-IN" sz="1600" dirty="0">
                <a:solidFill>
                  <a:srgbClr val="002060"/>
                </a:solidFill>
                <a:latin typeface="+mj-lt"/>
                <a:ea typeface="Trebuchet MS" panose="020B0603020202020204" pitchFamily="34" charset="0"/>
                <a:cs typeface="Trebuchet MS" panose="020B0603020202020204" pitchFamily="34" charset="0"/>
              </a:rPr>
              <a:t>d Cooler Service</a:t>
            </a:r>
            <a:r>
              <a:rPr lang="en-IN" sz="1600" dirty="0">
                <a:solidFill>
                  <a:srgbClr val="002060"/>
                </a:solidFill>
                <a:effectLst/>
                <a:latin typeface="+mj-lt"/>
                <a:ea typeface="Trebuchet MS" panose="020B0603020202020204" pitchFamily="34" charset="0"/>
                <a:cs typeface="Trebuchet MS" panose="020B0603020202020204" pitchFamily="34" charset="0"/>
              </a:rPr>
              <a:t> application. To change specific parameters of the </a:t>
            </a:r>
            <a:r>
              <a:rPr lang="en-IN" sz="1600" b="1" dirty="0">
                <a:solidFill>
                  <a:srgbClr val="002060"/>
                </a:solidFill>
                <a:effectLst/>
                <a:latin typeface="+mj-lt"/>
                <a:ea typeface="Trebuchet MS" panose="020B0603020202020204" pitchFamily="34" charset="0"/>
                <a:cs typeface="Trebuchet MS" panose="020B0603020202020204" pitchFamily="34" charset="0"/>
              </a:rPr>
              <a:t>FFA / JEA / FDE </a:t>
            </a:r>
            <a:r>
              <a:rPr lang="en-IN" sz="1600" dirty="0">
                <a:solidFill>
                  <a:srgbClr val="002060"/>
                </a:solidFill>
                <a:effectLst/>
                <a:latin typeface="+mj-lt"/>
                <a:ea typeface="Trebuchet MS" panose="020B0603020202020204" pitchFamily="34" charset="0"/>
                <a:cs typeface="Trebuchet MS" panose="020B0603020202020204" pitchFamily="34" charset="0"/>
              </a:rPr>
              <a:t>controller for Sollatek device types.</a:t>
            </a:r>
          </a:p>
          <a:p>
            <a:pPr lvl="0" algn="just">
              <a:lnSpc>
                <a:spcPct val="115000"/>
              </a:lnSpc>
              <a:buClr>
                <a:srgbClr val="FFC000"/>
              </a:buClr>
            </a:pPr>
            <a:endParaRPr lang="en-IN" sz="1600" dirty="0">
              <a:solidFill>
                <a:srgbClr val="002060"/>
              </a:solidFill>
              <a:effectLst/>
              <a:latin typeface="+mj-lt"/>
              <a:ea typeface="Trebuchet MS" panose="020B0603020202020204" pitchFamily="34" charset="0"/>
              <a:cs typeface="Trebuchet MS" panose="020B0603020202020204" pitchFamily="34" charset="0"/>
            </a:endParaRPr>
          </a:p>
          <a:p>
            <a:pPr algn="just">
              <a:lnSpc>
                <a:spcPct val="115000"/>
              </a:lnSpc>
            </a:pPr>
            <a:r>
              <a:rPr lang="en-US" dirty="0">
                <a:solidFill>
                  <a:srgbClr val="002060"/>
                </a:solidFill>
                <a:effectLst/>
                <a:latin typeface="+mj-lt"/>
                <a:ea typeface="Calibri" panose="020F0502020204030204" pitchFamily="34" charset="0"/>
                <a:cs typeface="Trebuchet MS" panose="020B0603020202020204" pitchFamily="34" charset="0"/>
              </a:rPr>
              <a:t> </a:t>
            </a:r>
            <a:r>
              <a:rPr lang="en-IN" b="1" dirty="0">
                <a:solidFill>
                  <a:srgbClr val="002060"/>
                </a:solidFill>
                <a:effectLst/>
                <a:latin typeface="Avenir Book" panose="02000503020000020003"/>
                <a:ea typeface="Trebuchet MS" panose="020B0603020202020204" pitchFamily="34" charset="0"/>
                <a:cs typeface="Trebuchet MS" panose="020B0603020202020204" pitchFamily="34" charset="0"/>
              </a:rPr>
              <a:t>List of Supported Devices to Change FFA Settings:</a:t>
            </a:r>
            <a:endParaRPr lang="en-IN" dirty="0">
              <a:solidFill>
                <a:srgbClr val="002060"/>
              </a:solidFill>
              <a:effectLst/>
              <a:latin typeface="Avenir Book" panose="02000503020000020003"/>
              <a:ea typeface="Trebuchet MS" panose="020B0603020202020204" pitchFamily="34" charset="0"/>
              <a:cs typeface="Trebuchet MS" panose="020B0603020202020204" pitchFamily="34" charset="0"/>
            </a:endParaRPr>
          </a:p>
          <a:p>
            <a:pPr marL="742950" lvl="1" indent="-285750" algn="just">
              <a:buClr>
                <a:srgbClr val="7030A0"/>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Sollatek FFM2BB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b="1" dirty="0">
                <a:solidFill>
                  <a:srgbClr val="002060"/>
                </a:solidFill>
                <a:effectLst/>
                <a:latin typeface="+mj-lt"/>
                <a:ea typeface="Trebuchet MS" panose="020B0603020202020204" pitchFamily="34" charset="0"/>
                <a:cs typeface="Trebuchet MS" panose="020B060302020202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FFA</a:t>
            </a:r>
          </a:p>
          <a:p>
            <a:pPr marL="742950" lvl="1" indent="-285750" algn="just">
              <a:buClr>
                <a:srgbClr val="7030A0"/>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Sollatek FFM-B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b="1" dirty="0">
                <a:solidFill>
                  <a:srgbClr val="002060"/>
                </a:solidFill>
                <a:effectLst/>
                <a:latin typeface="+mj-lt"/>
                <a:ea typeface="Trebuchet MS" panose="020B0603020202020204" pitchFamily="34" charset="0"/>
                <a:cs typeface="Trebuchet MS" panose="020B060302020202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FFA</a:t>
            </a:r>
          </a:p>
          <a:p>
            <a:pPr marL="742950" lvl="1" indent="-285750" algn="just">
              <a:buClr>
                <a:srgbClr val="7030A0"/>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Sollatek FFX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b="1" dirty="0">
                <a:solidFill>
                  <a:srgbClr val="002060"/>
                </a:solidFill>
                <a:effectLst/>
                <a:latin typeface="+mj-lt"/>
                <a:ea typeface="Trebuchet MS" panose="020B0603020202020204" pitchFamily="34" charset="0"/>
                <a:cs typeface="Trebuchet MS" panose="020B060302020202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FFA / JEA</a:t>
            </a:r>
          </a:p>
          <a:p>
            <a:pPr marL="742950" lvl="1" indent="-285750" algn="just">
              <a:buClr>
                <a:srgbClr val="7030A0"/>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Sollatek FFXy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b="1" dirty="0">
                <a:solidFill>
                  <a:srgbClr val="002060"/>
                </a:solidFill>
                <a:effectLst/>
                <a:latin typeface="+mj-lt"/>
                <a:ea typeface="Trebuchet MS" panose="020B0603020202020204" pitchFamily="34" charset="0"/>
                <a:cs typeface="Trebuchet MS" panose="020B060302020202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FFA / JEA</a:t>
            </a:r>
          </a:p>
          <a:p>
            <a:pPr marL="742950" lvl="1" indent="-285750" algn="just">
              <a:buClr>
                <a:srgbClr val="7030A0"/>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Sollatek GBR3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b="1" dirty="0">
                <a:solidFill>
                  <a:srgbClr val="002060"/>
                </a:solidFill>
                <a:effectLst/>
                <a:latin typeface="+mj-lt"/>
                <a:ea typeface="Trebuchet MS" panose="020B0603020202020204" pitchFamily="34" charset="0"/>
                <a:cs typeface="Trebuchet MS" panose="020B060302020202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FFA</a:t>
            </a:r>
          </a:p>
          <a:p>
            <a:pPr marL="742950" lvl="1" indent="-285750" algn="just">
              <a:buClr>
                <a:srgbClr val="7030A0"/>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Sollatek JEA 		 </a:t>
            </a:r>
            <a:r>
              <a:rPr lang="bg-BG" sz="1600" dirty="0">
                <a:solidFill>
                  <a:srgbClr val="002060"/>
                </a:solidFill>
                <a:effectLst/>
                <a:latin typeface="+mj-lt"/>
                <a:ea typeface="Trebuchet MS" panose="020B0603020202020204" pitchFamily="34" charset="0"/>
                <a:cs typeface="Calibri" panose="020F0502020204030204" pitchFamily="34" charset="0"/>
              </a:rPr>
              <a:t>–</a:t>
            </a:r>
            <a:r>
              <a:rPr lang="en-IN" sz="1600" b="1" dirty="0">
                <a:solidFill>
                  <a:srgbClr val="002060"/>
                </a:solidFill>
                <a:effectLst/>
                <a:latin typeface="+mj-lt"/>
                <a:ea typeface="Trebuchet MS" panose="020B0603020202020204" pitchFamily="34" charset="0"/>
                <a:cs typeface="Trebuchet MS" panose="020B060302020202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JEA</a:t>
            </a:r>
          </a:p>
          <a:p>
            <a:pPr marL="742950" lvl="1" indent="-285750" algn="just">
              <a:buClr>
                <a:srgbClr val="7030A0"/>
              </a:buClr>
              <a:buFont typeface="Symbol" panose="05050102010706020507" pitchFamily="18" charset="2"/>
              <a:buChar char=""/>
            </a:pPr>
            <a:r>
              <a:rPr lang="en-IN" sz="1600" b="1" dirty="0">
                <a:solidFill>
                  <a:srgbClr val="002060"/>
                </a:solidFill>
                <a:latin typeface="+mj-lt"/>
              </a:rPr>
              <a:t>Sollatek FDE	</a:t>
            </a:r>
            <a:r>
              <a:rPr lang="en-IN" sz="1600" dirty="0">
                <a:solidFill>
                  <a:srgbClr val="002060"/>
                </a:solidFill>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 </a:t>
            </a:r>
            <a:r>
              <a:rPr lang="en-US" dirty="0">
                <a:solidFill>
                  <a:srgbClr val="002060"/>
                </a:solidFill>
                <a:effectLst/>
                <a:latin typeface="+mj-lt"/>
                <a:ea typeface="Calibri" panose="020F0502020204030204" pitchFamily="34" charset="0"/>
                <a:cs typeface="Trebuchet MS" panose="020B0603020202020204" pitchFamily="34" charset="0"/>
              </a:rPr>
              <a:t> 	FDE</a:t>
            </a:r>
          </a:p>
          <a:p>
            <a:pPr marL="742950" lvl="1" indent="-285750" algn="just">
              <a:lnSpc>
                <a:spcPct val="115000"/>
              </a:lnSpc>
              <a:buClr>
                <a:srgbClr val="FFC000"/>
              </a:buClr>
              <a:buFont typeface="Symbol" panose="05050102010706020507" pitchFamily="18" charset="2"/>
              <a:buChar char=""/>
            </a:pPr>
            <a:endParaRPr lang="en-IN" dirty="0">
              <a:solidFill>
                <a:srgbClr val="002060"/>
              </a:solidFill>
              <a:effectLst/>
              <a:latin typeface="+mj-lt"/>
              <a:ea typeface="Trebuchet MS" panose="020B0603020202020204" pitchFamily="34" charset="0"/>
              <a:cs typeface="Trebuchet MS" panose="020B0603020202020204" pitchFamily="34" charset="0"/>
            </a:endParaRPr>
          </a:p>
          <a:p>
            <a:pPr marL="342900" lvl="0" indent="-342900" algn="just">
              <a:lnSpc>
                <a:spcPct val="115000"/>
              </a:lnSpc>
              <a:buClr>
                <a:schemeClr val="tx2">
                  <a:lumMod val="75000"/>
                </a:schemeClr>
              </a:buClr>
              <a:buFont typeface="Wingdings" panose="05000000000000000000" pitchFamily="2" charset="2"/>
              <a:buChar char=""/>
            </a:pPr>
            <a:r>
              <a:rPr lang="en-IN" dirty="0">
                <a:solidFill>
                  <a:srgbClr val="002060"/>
                </a:solidFill>
                <a:effectLst/>
                <a:latin typeface="+mj-lt"/>
                <a:ea typeface="Trebuchet MS" panose="020B0603020202020204" pitchFamily="34" charset="0"/>
                <a:cs typeface="Calibri" panose="020F0502020204030204" pitchFamily="34" charset="0"/>
              </a:rPr>
              <a:t>Below FFA / JEA / FDE Parameters are available for change using the </a:t>
            </a:r>
            <a:r>
              <a:rPr lang="en-IN" b="1" cap="all" dirty="0">
                <a:solidFill>
                  <a:srgbClr val="002060"/>
                </a:solidFill>
                <a:effectLst/>
                <a:latin typeface="+mj-lt"/>
                <a:ea typeface="Trebuchet MS" panose="020B0603020202020204" pitchFamily="34" charset="0"/>
                <a:cs typeface="Calibri" panose="020F0502020204030204" pitchFamily="34" charset="0"/>
              </a:rPr>
              <a:t>change CONTROLLER Setting </a:t>
            </a:r>
            <a:r>
              <a:rPr lang="en-IN" dirty="0">
                <a:solidFill>
                  <a:srgbClr val="002060"/>
                </a:solidFill>
                <a:effectLst/>
                <a:latin typeface="+mj-lt"/>
                <a:ea typeface="Trebuchet MS" panose="020B0603020202020204" pitchFamily="34" charset="0"/>
                <a:cs typeface="Calibri" panose="020F0502020204030204" pitchFamily="34" charset="0"/>
              </a:rPr>
              <a:t>functionality.</a:t>
            </a:r>
            <a:endParaRPr lang="en-IN" dirty="0">
              <a:solidFill>
                <a:srgbClr val="002060"/>
              </a:solidFill>
              <a:effectLst/>
              <a:latin typeface="+mj-lt"/>
              <a:ea typeface="Trebuchet MS" panose="020B0603020202020204" pitchFamily="34" charset="0"/>
              <a:cs typeface="Trebuchet MS" panose="020B0603020202020204" pitchFamily="34" charset="0"/>
            </a:endParaRPr>
          </a:p>
          <a:p>
            <a:pPr marL="742950" lvl="1" indent="-285750" algn="just">
              <a:buClr>
                <a:schemeClr val="tx2">
                  <a:lumMod val="75000"/>
                </a:schemeClr>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dnI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Normal mode cut-in value – Day Mode </a:t>
            </a:r>
          </a:p>
          <a:p>
            <a:pPr marL="742950" lvl="1" indent="-285750" algn="just">
              <a:buClr>
                <a:schemeClr val="tx2">
                  <a:lumMod val="75000"/>
                </a:schemeClr>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dnO</a:t>
            </a:r>
            <a:r>
              <a:rPr lang="en-IN" sz="1600" dirty="0">
                <a:solidFill>
                  <a:srgbClr val="002060"/>
                </a:solidFill>
                <a:effectLst/>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Normal mode cut-out value – Day Mode </a:t>
            </a:r>
          </a:p>
          <a:p>
            <a:pPr marL="742950" lvl="1" indent="-285750" algn="just">
              <a:buClr>
                <a:schemeClr val="tx2">
                  <a:lumMod val="75000"/>
                </a:schemeClr>
              </a:buClr>
              <a:buFont typeface="Symbol" panose="05050102010706020507" pitchFamily="18" charset="2"/>
              <a:buChar char=""/>
            </a:pPr>
            <a:r>
              <a:rPr lang="en-IN" sz="1600" b="1" dirty="0" err="1">
                <a:solidFill>
                  <a:srgbClr val="002060"/>
                </a:solidFill>
                <a:effectLst/>
                <a:latin typeface="+mj-lt"/>
                <a:ea typeface="Trebuchet MS" panose="020B0603020202020204" pitchFamily="34" charset="0"/>
                <a:cs typeface="Trebuchet MS" panose="020B0603020202020204" pitchFamily="34" charset="0"/>
              </a:rPr>
              <a:t>nnI</a:t>
            </a:r>
            <a:r>
              <a:rPr lang="en-IN" sz="1600" dirty="0">
                <a:solidFill>
                  <a:srgbClr val="002060"/>
                </a:solidFill>
                <a:effectLst/>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Normal mode cut-in value – Night Mode </a:t>
            </a:r>
            <a:endParaRPr lang="en-IN" sz="1600" dirty="0">
              <a:solidFill>
                <a:srgbClr val="002060"/>
              </a:solidFill>
              <a:latin typeface="+mj-lt"/>
              <a:ea typeface="Trebuchet MS" panose="020B0603020202020204" pitchFamily="34" charset="0"/>
              <a:cs typeface="Trebuchet MS" panose="020B0603020202020204" pitchFamily="34" charset="0"/>
            </a:endParaRPr>
          </a:p>
          <a:p>
            <a:pPr marL="742950" lvl="1" indent="-285750" algn="just">
              <a:buClr>
                <a:schemeClr val="tx2">
                  <a:lumMod val="75000"/>
                </a:schemeClr>
              </a:buClr>
              <a:buFont typeface="Symbol" panose="05050102010706020507" pitchFamily="18" charset="2"/>
              <a:buChar char=""/>
            </a:pPr>
            <a:r>
              <a:rPr lang="en-IN" sz="1600" b="1" dirty="0" err="1">
                <a:solidFill>
                  <a:srgbClr val="002060"/>
                </a:solidFill>
                <a:latin typeface="+mj-lt"/>
                <a:ea typeface="Trebuchet MS" panose="020B0603020202020204" pitchFamily="34" charset="0"/>
                <a:cs typeface="Trebuchet MS" panose="020B0603020202020204" pitchFamily="34" charset="0"/>
              </a:rPr>
              <a:t>n</a:t>
            </a:r>
            <a:r>
              <a:rPr lang="en-IN" sz="1600" b="1" dirty="0" err="1">
                <a:solidFill>
                  <a:srgbClr val="002060"/>
                </a:solidFill>
                <a:effectLst/>
                <a:latin typeface="+mj-lt"/>
                <a:ea typeface="Trebuchet MS" panose="020B0603020202020204" pitchFamily="34" charset="0"/>
                <a:cs typeface="Trebuchet MS" panose="020B0603020202020204" pitchFamily="34" charset="0"/>
              </a:rPr>
              <a:t>nO</a:t>
            </a:r>
            <a:r>
              <a:rPr lang="en-IN" sz="1600" dirty="0">
                <a:solidFill>
                  <a:srgbClr val="002060"/>
                </a:solidFill>
                <a:effectLst/>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Normal mode cut-out value – Night Mode </a:t>
            </a:r>
            <a:endParaRPr lang="en-IN" sz="1600" dirty="0">
              <a:solidFill>
                <a:srgbClr val="002060"/>
              </a:solidFill>
              <a:latin typeface="+mj-lt"/>
              <a:ea typeface="Trebuchet MS" panose="020B0603020202020204" pitchFamily="34" charset="0"/>
              <a:cs typeface="Trebuchet MS" panose="020B0603020202020204" pitchFamily="34" charset="0"/>
            </a:endParaRPr>
          </a:p>
          <a:p>
            <a:pPr marL="742950" lvl="1" indent="-285750" algn="just">
              <a:buClr>
                <a:schemeClr val="tx2">
                  <a:lumMod val="75000"/>
                </a:schemeClr>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dF3</a:t>
            </a:r>
            <a:r>
              <a:rPr lang="en-IN" sz="1600" dirty="0">
                <a:solidFill>
                  <a:srgbClr val="002060"/>
                </a:solidFill>
                <a:effectLst/>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Defrost Start Interval – In Hours </a:t>
            </a:r>
            <a:endParaRPr lang="en-IN" sz="1600" dirty="0">
              <a:solidFill>
                <a:srgbClr val="002060"/>
              </a:solidFill>
              <a:latin typeface="+mj-lt"/>
              <a:ea typeface="Trebuchet MS" panose="020B0603020202020204" pitchFamily="34" charset="0"/>
              <a:cs typeface="Trebuchet MS" panose="020B0603020202020204" pitchFamily="34" charset="0"/>
            </a:endParaRPr>
          </a:p>
          <a:p>
            <a:pPr marL="742950" lvl="1" indent="-285750" algn="just">
              <a:buClr>
                <a:schemeClr val="tx2">
                  <a:lumMod val="75000"/>
                </a:schemeClr>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dF4</a:t>
            </a:r>
            <a:r>
              <a:rPr lang="en-IN" sz="1600" dirty="0">
                <a:solidFill>
                  <a:srgbClr val="002060"/>
                </a:solidFill>
                <a:effectLst/>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Defrost End Interval – In Minutes </a:t>
            </a:r>
          </a:p>
          <a:p>
            <a:pPr marL="742950" lvl="1" indent="-285750" algn="just">
              <a:buClr>
                <a:schemeClr val="tx2">
                  <a:lumMod val="75000"/>
                </a:schemeClr>
              </a:buClr>
              <a:buFont typeface="Symbol" panose="05050102010706020507" pitchFamily="18" charset="2"/>
              <a:buChar char=""/>
            </a:pPr>
            <a:r>
              <a:rPr lang="en-IN" sz="1600" b="1" dirty="0">
                <a:solidFill>
                  <a:srgbClr val="002060"/>
                </a:solidFill>
                <a:effectLst/>
                <a:latin typeface="+mj-lt"/>
                <a:ea typeface="Trebuchet MS" panose="020B0603020202020204" pitchFamily="34" charset="0"/>
                <a:cs typeface="Trebuchet MS" panose="020B0603020202020204" pitchFamily="34" charset="0"/>
              </a:rPr>
              <a:t>L0	</a:t>
            </a:r>
            <a:r>
              <a:rPr lang="en-IN" sz="1600" dirty="0">
                <a:solidFill>
                  <a:srgbClr val="002060"/>
                </a:solidFill>
                <a:effectLst/>
                <a:latin typeface="+mj-lt"/>
                <a:ea typeface="Trebuchet MS" panose="020B0603020202020204" pitchFamily="34" charset="0"/>
                <a:cs typeface="Trebuchet MS" panose="020B0603020202020204" pitchFamily="34" charset="0"/>
              </a:rPr>
              <a:t>	</a:t>
            </a:r>
            <a:r>
              <a:rPr lang="bg-BG" sz="1600" dirty="0">
                <a:solidFill>
                  <a:srgbClr val="002060"/>
                </a:solidFill>
                <a:effectLst/>
                <a:latin typeface="+mj-lt"/>
                <a:ea typeface="Trebuchet MS" panose="020B0603020202020204" pitchFamily="34" charset="0"/>
                <a:cs typeface="Calibri" panose="020F0502020204030204" pitchFamily="34" charset="0"/>
              </a:rPr>
              <a:t> –</a:t>
            </a:r>
            <a:r>
              <a:rPr lang="en-IN" sz="1600" dirty="0">
                <a:solidFill>
                  <a:srgbClr val="002060"/>
                </a:solidFill>
                <a:effectLst/>
                <a:latin typeface="+mj-lt"/>
                <a:ea typeface="Trebuchet MS" panose="020B0603020202020204" pitchFamily="34" charset="0"/>
                <a:cs typeface="Trebuchet MS" panose="020B0603020202020204" pitchFamily="34" charset="0"/>
              </a:rPr>
              <a:t> 	Enable Light Regulation by Logic </a:t>
            </a:r>
          </a:p>
        </p:txBody>
      </p:sp>
    </p:spTree>
    <p:extLst>
      <p:ext uri="{BB962C8B-B14F-4D97-AF65-F5344CB8AC3E}">
        <p14:creationId xmlns:p14="http://schemas.microsoft.com/office/powerpoint/2010/main" val="2189753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D34A069A-3558-1F72-68D9-CE43C5B9E4B0}"/>
              </a:ext>
            </a:extLst>
          </p:cNvPr>
          <p:cNvSpPr txBox="1"/>
          <p:nvPr/>
        </p:nvSpPr>
        <p:spPr>
          <a:xfrm>
            <a:off x="365760" y="460175"/>
            <a:ext cx="10596880" cy="392159"/>
          </a:xfrm>
          <a:prstGeom prst="rect">
            <a:avLst/>
          </a:prstGeom>
          <a:noFill/>
        </p:spPr>
        <p:txBody>
          <a:bodyPr wrap="square">
            <a:spAutoFit/>
          </a:bodyPr>
          <a:lstStyle/>
          <a:p>
            <a:pPr marL="342900" lvl="0" indent="-342900" algn="just">
              <a:lnSpc>
                <a:spcPct val="115000"/>
              </a:lnSpc>
              <a:buClr>
                <a:schemeClr val="tx2">
                  <a:lumMod val="75000"/>
                </a:schemeClr>
              </a:buClr>
              <a:buFont typeface="Wingdings" panose="05000000000000000000" pitchFamily="2" charset="2"/>
              <a:buChar char=""/>
            </a:pPr>
            <a:r>
              <a:rPr lang="en-IN" dirty="0">
                <a:solidFill>
                  <a:srgbClr val="002060"/>
                </a:solidFill>
                <a:effectLst/>
                <a:latin typeface="Avenir Book" panose="02000503020000020003"/>
                <a:ea typeface="Trebuchet MS" panose="020B0603020202020204" pitchFamily="34" charset="0"/>
                <a:cs typeface="Calibri" panose="020F0502020204030204" pitchFamily="34" charset="0"/>
              </a:rPr>
              <a:t>For Sollatek FFA/JEA Device type the following parameters can be modified,</a:t>
            </a:r>
            <a:endParaRPr lang="en-IN" dirty="0">
              <a:effectLst/>
              <a:latin typeface="Avenir Book" panose="02000503020000020003"/>
              <a:ea typeface="Trebuchet MS" panose="020B0603020202020204" pitchFamily="34" charset="0"/>
              <a:cs typeface="Trebuchet MS" panose="020B0603020202020204" pitchFamily="34" charset="0"/>
            </a:endParaRPr>
          </a:p>
        </p:txBody>
      </p:sp>
      <p:graphicFrame>
        <p:nvGraphicFramePr>
          <p:cNvPr id="6" name="Table 5">
            <a:extLst>
              <a:ext uri="{FF2B5EF4-FFF2-40B4-BE49-F238E27FC236}">
                <a16:creationId xmlns:a16="http://schemas.microsoft.com/office/drawing/2014/main" id="{4AB4923B-4D33-F2AC-4539-F13193FF74AF}"/>
              </a:ext>
            </a:extLst>
          </p:cNvPr>
          <p:cNvGraphicFramePr>
            <a:graphicFrameLocks noGrp="1"/>
          </p:cNvGraphicFramePr>
          <p:nvPr>
            <p:extLst>
              <p:ext uri="{D42A27DB-BD31-4B8C-83A1-F6EECF244321}">
                <p14:modId xmlns:p14="http://schemas.microsoft.com/office/powerpoint/2010/main" val="3160653054"/>
              </p:ext>
            </p:extLst>
          </p:nvPr>
        </p:nvGraphicFramePr>
        <p:xfrm>
          <a:off x="365760" y="915646"/>
          <a:ext cx="11462446" cy="5090020"/>
        </p:xfrm>
        <a:graphic>
          <a:graphicData uri="http://schemas.openxmlformats.org/drawingml/2006/table">
            <a:tbl>
              <a:tblPr>
                <a:tableStyleId>{5C22544A-7EE6-4342-B048-85BDC9FD1C3A}</a:tableStyleId>
              </a:tblPr>
              <a:tblGrid>
                <a:gridCol w="1424080">
                  <a:extLst>
                    <a:ext uri="{9D8B030D-6E8A-4147-A177-3AD203B41FA5}">
                      <a16:colId xmlns:a16="http://schemas.microsoft.com/office/drawing/2014/main" val="3676807694"/>
                    </a:ext>
                  </a:extLst>
                </a:gridCol>
                <a:gridCol w="4998240">
                  <a:extLst>
                    <a:ext uri="{9D8B030D-6E8A-4147-A177-3AD203B41FA5}">
                      <a16:colId xmlns:a16="http://schemas.microsoft.com/office/drawing/2014/main" val="3113869975"/>
                    </a:ext>
                  </a:extLst>
                </a:gridCol>
                <a:gridCol w="1200695">
                  <a:extLst>
                    <a:ext uri="{9D8B030D-6E8A-4147-A177-3AD203B41FA5}">
                      <a16:colId xmlns:a16="http://schemas.microsoft.com/office/drawing/2014/main" val="1179005892"/>
                    </a:ext>
                  </a:extLst>
                </a:gridCol>
                <a:gridCol w="1033157">
                  <a:extLst>
                    <a:ext uri="{9D8B030D-6E8A-4147-A177-3AD203B41FA5}">
                      <a16:colId xmlns:a16="http://schemas.microsoft.com/office/drawing/2014/main" val="3881704043"/>
                    </a:ext>
                  </a:extLst>
                </a:gridCol>
                <a:gridCol w="1745195">
                  <a:extLst>
                    <a:ext uri="{9D8B030D-6E8A-4147-A177-3AD203B41FA5}">
                      <a16:colId xmlns:a16="http://schemas.microsoft.com/office/drawing/2014/main" val="1463473435"/>
                    </a:ext>
                  </a:extLst>
                </a:gridCol>
                <a:gridCol w="1061079">
                  <a:extLst>
                    <a:ext uri="{9D8B030D-6E8A-4147-A177-3AD203B41FA5}">
                      <a16:colId xmlns:a16="http://schemas.microsoft.com/office/drawing/2014/main" val="2374924132"/>
                    </a:ext>
                  </a:extLst>
                </a:gridCol>
              </a:tblGrid>
              <a:tr h="454635">
                <a:tc gridSpan="6">
                  <a:txBody>
                    <a:bodyPr/>
                    <a:lstStyle/>
                    <a:p>
                      <a:pPr algn="ctr" fontAlgn="ctr"/>
                      <a:r>
                        <a:rPr lang="en-US" sz="2000" b="1" u="none" strike="noStrike" dirty="0">
                          <a:solidFill>
                            <a:srgbClr val="002060"/>
                          </a:solidFill>
                          <a:effectLst/>
                        </a:rPr>
                        <a:t>FFA/JEA (EvoCool)</a:t>
                      </a:r>
                      <a:endParaRPr lang="en-US" sz="2000" b="1" i="0" u="none" strike="noStrike" dirty="0">
                        <a:solidFill>
                          <a:srgbClr val="00206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10381569"/>
                  </a:ext>
                </a:extLst>
              </a:tr>
              <a:tr h="454635">
                <a:tc>
                  <a:txBody>
                    <a:bodyPr/>
                    <a:lstStyle/>
                    <a:p>
                      <a:pPr algn="ctr" fontAlgn="ctr"/>
                      <a:r>
                        <a:rPr lang="en-US" sz="1800" b="1" u="none" strike="noStrike">
                          <a:solidFill>
                            <a:srgbClr val="002060"/>
                          </a:solidFill>
                          <a:effectLst/>
                        </a:rPr>
                        <a:t>Parameters</a:t>
                      </a:r>
                      <a:endParaRPr lang="en-US" sz="18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solidFill>
                            <a:srgbClr val="002060"/>
                          </a:solidFill>
                          <a:effectLst/>
                        </a:rPr>
                        <a:t>Purpose</a:t>
                      </a:r>
                      <a:endParaRPr lang="en-US" sz="1800" b="1" i="0" u="none" strike="noStrike" dirty="0">
                        <a:solidFill>
                          <a:srgbClr val="00206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solidFill>
                            <a:srgbClr val="002060"/>
                          </a:solidFill>
                          <a:effectLst/>
                        </a:rPr>
                        <a:t>Min</a:t>
                      </a:r>
                      <a:endParaRPr lang="en-US" sz="18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1800" b="1" u="none" strike="noStrike">
                          <a:solidFill>
                            <a:srgbClr val="002060"/>
                          </a:solidFill>
                          <a:effectLst/>
                        </a:rPr>
                        <a:t>Max</a:t>
                      </a:r>
                      <a:endParaRPr lang="en-US" sz="18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solidFill>
                            <a:srgbClr val="002060"/>
                          </a:solidFill>
                          <a:effectLst/>
                        </a:rPr>
                        <a:t>Resolution</a:t>
                      </a:r>
                      <a:endParaRPr lang="en-US" sz="1800" b="1" i="0" u="none" strike="noStrike" dirty="0">
                        <a:solidFill>
                          <a:srgbClr val="002060"/>
                        </a:solidFill>
                        <a:effectLst/>
                        <a:latin typeface="Calibri" panose="020F0502020204030204" pitchFamily="34" charset="0"/>
                      </a:endParaRPr>
                    </a:p>
                  </a:txBody>
                  <a:tcPr marL="9525" marR="9525" marT="9525" marB="0" anchor="ctr"/>
                </a:tc>
                <a:tc>
                  <a:txBody>
                    <a:bodyPr/>
                    <a:lstStyle/>
                    <a:p>
                      <a:pPr algn="ctr" fontAlgn="ctr"/>
                      <a:r>
                        <a:rPr lang="en-US" sz="1800" b="1" u="none" strike="noStrike" dirty="0">
                          <a:solidFill>
                            <a:srgbClr val="002060"/>
                          </a:solidFill>
                          <a:effectLst/>
                        </a:rPr>
                        <a:t>Unit</a:t>
                      </a:r>
                      <a:endParaRPr lang="en-US" sz="18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76112438"/>
                  </a:ext>
                </a:extLst>
              </a:tr>
              <a:tr h="363707">
                <a:tc>
                  <a:txBody>
                    <a:bodyPr/>
                    <a:lstStyle/>
                    <a:p>
                      <a:pPr algn="ctr" fontAlgn="ctr"/>
                      <a:r>
                        <a:rPr lang="en-US" sz="1800" u="none" strike="noStrike" dirty="0">
                          <a:solidFill>
                            <a:srgbClr val="002060"/>
                          </a:solidFill>
                          <a:effectLst/>
                        </a:rPr>
                        <a:t>dnI</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a:solidFill>
                            <a:srgbClr val="002060"/>
                          </a:solidFill>
                          <a:effectLst/>
                        </a:rPr>
                        <a:t>Normal mode cut-in value – Day Mode</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0.1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400" u="none" strike="noStrike">
                          <a:solidFill>
                            <a:srgbClr val="002060"/>
                          </a:solidFill>
                          <a:effectLst/>
                        </a:rPr>
                        <a:t>°C</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061066575"/>
                  </a:ext>
                </a:extLst>
              </a:tr>
              <a:tr h="349222">
                <a:tc>
                  <a:txBody>
                    <a:bodyPr/>
                    <a:lstStyle/>
                    <a:p>
                      <a:pPr algn="ctr" fontAlgn="ctr"/>
                      <a:r>
                        <a:rPr lang="en-US" sz="1800" u="none" strike="noStrike">
                          <a:solidFill>
                            <a:srgbClr val="002060"/>
                          </a:solidFill>
                          <a:effectLst/>
                        </a:rPr>
                        <a:t>dn0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Normal mode cut-out value – Day Mode</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0.1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400" u="none" strike="noStrike">
                          <a:solidFill>
                            <a:srgbClr val="002060"/>
                          </a:solidFill>
                          <a:effectLst/>
                        </a:rPr>
                        <a:t>°C</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48437845"/>
                  </a:ext>
                </a:extLst>
              </a:tr>
              <a:tr h="363707">
                <a:tc>
                  <a:txBody>
                    <a:bodyPr/>
                    <a:lstStyle/>
                    <a:p>
                      <a:pPr algn="ctr" fontAlgn="ctr"/>
                      <a:r>
                        <a:rPr lang="en-US" sz="1800" u="none" strike="noStrike">
                          <a:solidFill>
                            <a:srgbClr val="002060"/>
                          </a:solidFill>
                          <a:effectLst/>
                        </a:rPr>
                        <a:t>nnI</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Normal mode cut-in value – Night Mode</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0.1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400" u="none" strike="noStrike">
                          <a:solidFill>
                            <a:srgbClr val="002060"/>
                          </a:solidFill>
                          <a:effectLst/>
                        </a:rPr>
                        <a:t>°C</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453203352"/>
                  </a:ext>
                </a:extLst>
              </a:tr>
              <a:tr h="363707">
                <a:tc>
                  <a:txBody>
                    <a:bodyPr/>
                    <a:lstStyle/>
                    <a:p>
                      <a:pPr algn="ctr" fontAlgn="ctr"/>
                      <a:r>
                        <a:rPr lang="en-US" sz="1800" u="none" strike="noStrike">
                          <a:solidFill>
                            <a:srgbClr val="002060"/>
                          </a:solidFill>
                          <a:effectLst/>
                        </a:rPr>
                        <a:t>nn0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Normal mode cut-out value – Night Mode</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40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0.1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400" u="none" strike="noStrike" dirty="0">
                          <a:solidFill>
                            <a:srgbClr val="002060"/>
                          </a:solidFill>
                          <a:effectLst/>
                        </a:rPr>
                        <a:t>°C</a:t>
                      </a:r>
                      <a:endParaRPr lang="en-US" sz="1800" b="0" i="0" u="none" strike="noStrike" dirty="0">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4024413797"/>
                  </a:ext>
                </a:extLst>
              </a:tr>
              <a:tr h="363707">
                <a:tc>
                  <a:txBody>
                    <a:bodyPr/>
                    <a:lstStyle/>
                    <a:p>
                      <a:pPr algn="ctr" fontAlgn="ctr"/>
                      <a:r>
                        <a:rPr lang="en-US" sz="1800" u="none" strike="noStrike">
                          <a:solidFill>
                            <a:srgbClr val="002060"/>
                          </a:solidFill>
                          <a:effectLst/>
                        </a:rPr>
                        <a:t>dF3</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Defrost Start Interval (hours)</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N/A, 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255</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hours</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409144111"/>
                  </a:ext>
                </a:extLst>
              </a:tr>
              <a:tr h="363707">
                <a:tc>
                  <a:txBody>
                    <a:bodyPr/>
                    <a:lstStyle/>
                    <a:p>
                      <a:pPr algn="ctr" fontAlgn="ctr"/>
                      <a:r>
                        <a:rPr lang="en-US" sz="1800" u="none" strike="noStrike">
                          <a:solidFill>
                            <a:srgbClr val="002060"/>
                          </a:solidFill>
                          <a:effectLst/>
                        </a:rPr>
                        <a:t>dF4</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a:solidFill>
                            <a:srgbClr val="002060"/>
                          </a:solidFill>
                          <a:effectLst/>
                        </a:rPr>
                        <a:t>Defrost Duration (minutes)</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dirty="0">
                          <a:solidFill>
                            <a:srgbClr val="002060"/>
                          </a:solidFill>
                          <a:effectLst/>
                        </a:rPr>
                        <a:t>N/A, 1</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255</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minutes</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135484069"/>
                  </a:ext>
                </a:extLst>
              </a:tr>
              <a:tr h="363707">
                <a:tc>
                  <a:txBody>
                    <a:bodyPr/>
                    <a:lstStyle/>
                    <a:p>
                      <a:pPr algn="ctr" fontAlgn="ctr"/>
                      <a:r>
                        <a:rPr lang="en-US" sz="1800" u="none" strike="noStrike">
                          <a:solidFill>
                            <a:srgbClr val="002060"/>
                          </a:solidFill>
                          <a:effectLst/>
                        </a:rPr>
                        <a:t>dOt</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Learning algorithm door operation duration threshold</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dirty="0">
                          <a:solidFill>
                            <a:srgbClr val="002060"/>
                          </a:solidFill>
                          <a:effectLst/>
                        </a:rPr>
                        <a:t>255</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seconds</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286819223"/>
                  </a:ext>
                </a:extLst>
              </a:tr>
              <a:tr h="363707">
                <a:tc>
                  <a:txBody>
                    <a:bodyPr/>
                    <a:lstStyle/>
                    <a:p>
                      <a:pPr algn="ctr" fontAlgn="ctr"/>
                      <a:r>
                        <a:rPr lang="en-US" sz="1800" u="none" strike="noStrike">
                          <a:solidFill>
                            <a:srgbClr val="002060"/>
                          </a:solidFill>
                          <a:effectLst/>
                        </a:rPr>
                        <a:t>L0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Enable Light Regulation by Logic</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No</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dirty="0">
                          <a:solidFill>
                            <a:srgbClr val="002060"/>
                          </a:solidFill>
                          <a:effectLst/>
                        </a:rPr>
                        <a:t>Yes</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dirty="0">
                          <a:solidFill>
                            <a:srgbClr val="002060"/>
                          </a:solidFill>
                          <a:effectLst/>
                        </a:rPr>
                        <a:t>N/A</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N/A</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001599392"/>
                  </a:ext>
                </a:extLst>
              </a:tr>
              <a:tr h="363707">
                <a:tc>
                  <a:txBody>
                    <a:bodyPr/>
                    <a:lstStyle/>
                    <a:p>
                      <a:pPr algn="ctr" fontAlgn="ctr"/>
                      <a:r>
                        <a:rPr lang="en-US" sz="1800" u="none" strike="noStrike">
                          <a:solidFill>
                            <a:srgbClr val="002060"/>
                          </a:solidFill>
                          <a:effectLst/>
                        </a:rPr>
                        <a:t>L1</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a:solidFill>
                            <a:srgbClr val="002060"/>
                          </a:solidFill>
                          <a:effectLst/>
                        </a:rPr>
                        <a:t>Lights ON delay (NIGHT to DAY mode switch)</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255</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dirty="0">
                          <a:solidFill>
                            <a:srgbClr val="002060"/>
                          </a:solidFill>
                          <a:effectLst/>
                        </a:rPr>
                        <a:t>1</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minutes</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640327387"/>
                  </a:ext>
                </a:extLst>
              </a:tr>
              <a:tr h="363707">
                <a:tc>
                  <a:txBody>
                    <a:bodyPr/>
                    <a:lstStyle/>
                    <a:p>
                      <a:pPr algn="ctr" fontAlgn="ctr"/>
                      <a:r>
                        <a:rPr lang="en-US" sz="1800" u="none" strike="noStrike">
                          <a:solidFill>
                            <a:srgbClr val="002060"/>
                          </a:solidFill>
                          <a:effectLst/>
                        </a:rPr>
                        <a:t>L2</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a:solidFill>
                            <a:srgbClr val="002060"/>
                          </a:solidFill>
                          <a:effectLst/>
                        </a:rPr>
                        <a:t>Lights OFF delay (DAY to NIGHT mode switch)</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0</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255</a:t>
                      </a:r>
                      <a:endParaRPr lang="en-US" sz="18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dirty="0">
                          <a:solidFill>
                            <a:srgbClr val="002060"/>
                          </a:solidFill>
                          <a:effectLst/>
                        </a:rPr>
                        <a:t>1</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800" u="none" strike="noStrike">
                          <a:solidFill>
                            <a:srgbClr val="002060"/>
                          </a:solidFill>
                          <a:effectLst/>
                        </a:rPr>
                        <a:t>minutes</a:t>
                      </a:r>
                      <a:endParaRPr lang="en-US" sz="18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114643423"/>
                  </a:ext>
                </a:extLst>
              </a:tr>
              <a:tr h="363707">
                <a:tc>
                  <a:txBody>
                    <a:bodyPr/>
                    <a:lstStyle/>
                    <a:p>
                      <a:pPr algn="ctr" fontAlgn="ctr"/>
                      <a:r>
                        <a:rPr lang="en-US" sz="1800" u="none" strike="noStrike" dirty="0">
                          <a:solidFill>
                            <a:srgbClr val="002060"/>
                          </a:solidFill>
                          <a:effectLst/>
                        </a:rPr>
                        <a:t>L3</a:t>
                      </a:r>
                      <a:endParaRPr lang="en-US" sz="1800" b="0" i="0" u="none" strike="noStrike" dirty="0">
                        <a:solidFill>
                          <a:srgbClr val="002060"/>
                        </a:solidFill>
                        <a:effectLst/>
                        <a:latin typeface="Tahoma" panose="020B0604030504040204" pitchFamily="34" charset="0"/>
                      </a:endParaRPr>
                    </a:p>
                  </a:txBody>
                  <a:tcPr marL="9525" marR="9525" marT="9525" marB="0" anchor="ctr"/>
                </a:tc>
                <a:tc>
                  <a:txBody>
                    <a:bodyPr/>
                    <a:lstStyle/>
                    <a:p>
                      <a:pPr algn="l" fontAlgn="ctr"/>
                      <a:r>
                        <a:rPr lang="en-US" sz="1800" u="none" strike="noStrike" dirty="0">
                          <a:solidFill>
                            <a:srgbClr val="002060"/>
                          </a:solidFill>
                          <a:effectLst/>
                        </a:rPr>
                        <a:t>Lights switch enable  / No / Yes</a:t>
                      </a:r>
                      <a:endParaRPr lang="en-US" sz="1800" b="0" i="0" u="none" strike="noStrike" dirty="0">
                        <a:solidFill>
                          <a:srgbClr val="002060"/>
                        </a:solidFill>
                        <a:effectLst/>
                        <a:latin typeface="Tahoma" panose="020B0604030504040204" pitchFamily="34" charset="0"/>
                      </a:endParaRPr>
                    </a:p>
                  </a:txBody>
                  <a:tcPr marL="9525" marR="9525" marT="9525" marB="0" anchor="ctr"/>
                </a:tc>
                <a:tc gridSpan="4">
                  <a:txBody>
                    <a:bodyPr/>
                    <a:lstStyle/>
                    <a:p>
                      <a:pPr algn="ctr" fontAlgn="ctr"/>
                      <a:r>
                        <a:rPr lang="en-US" sz="1800" u="none" strike="noStrike" dirty="0">
                          <a:solidFill>
                            <a:srgbClr val="002060"/>
                          </a:solidFill>
                          <a:effectLst/>
                        </a:rPr>
                        <a:t>No / Yes</a:t>
                      </a:r>
                      <a:endParaRPr lang="en-US" sz="1800" b="0" i="0" u="none" strike="noStrike" dirty="0">
                        <a:solidFill>
                          <a:srgbClr val="002060"/>
                        </a:solidFill>
                        <a:effectLst/>
                        <a:latin typeface="Tahoma" panose="020B060403050404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3936038"/>
                  </a:ext>
                </a:extLst>
              </a:tr>
            </a:tbl>
          </a:graphicData>
        </a:graphic>
      </p:graphicFrame>
    </p:spTree>
    <p:extLst>
      <p:ext uri="{BB962C8B-B14F-4D97-AF65-F5344CB8AC3E}">
        <p14:creationId xmlns:p14="http://schemas.microsoft.com/office/powerpoint/2010/main" val="99677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D34A069A-3558-1F72-68D9-CE43C5B9E4B0}"/>
              </a:ext>
            </a:extLst>
          </p:cNvPr>
          <p:cNvSpPr txBox="1"/>
          <p:nvPr/>
        </p:nvSpPr>
        <p:spPr>
          <a:xfrm>
            <a:off x="365760" y="523487"/>
            <a:ext cx="10596880" cy="392159"/>
          </a:xfrm>
          <a:prstGeom prst="rect">
            <a:avLst/>
          </a:prstGeom>
          <a:noFill/>
        </p:spPr>
        <p:txBody>
          <a:bodyPr wrap="square">
            <a:spAutoFit/>
          </a:bodyPr>
          <a:lstStyle/>
          <a:p>
            <a:pPr marL="342900" indent="-342900" algn="just">
              <a:lnSpc>
                <a:spcPct val="115000"/>
              </a:lnSpc>
              <a:buClr>
                <a:schemeClr val="tx2">
                  <a:lumMod val="75000"/>
                </a:schemeClr>
              </a:buClr>
              <a:buFont typeface="Wingdings" panose="05000000000000000000" pitchFamily="2" charset="2"/>
              <a:buChar char=""/>
            </a:pPr>
            <a:r>
              <a:rPr lang="en-IN" dirty="0">
                <a:solidFill>
                  <a:srgbClr val="002060"/>
                </a:solidFill>
                <a:latin typeface="Avenir Book" panose="02000503020000020003"/>
                <a:cs typeface="Calibri" panose="020F0502020204030204" pitchFamily="34" charset="0"/>
              </a:rPr>
              <a:t>For Sollatek FDE Device type the following parameters can be modified,</a:t>
            </a:r>
          </a:p>
        </p:txBody>
      </p:sp>
      <p:graphicFrame>
        <p:nvGraphicFramePr>
          <p:cNvPr id="5" name="Table 4">
            <a:extLst>
              <a:ext uri="{FF2B5EF4-FFF2-40B4-BE49-F238E27FC236}">
                <a16:creationId xmlns:a16="http://schemas.microsoft.com/office/drawing/2014/main" id="{29E45FC9-5596-B174-CC71-838F20253F1C}"/>
              </a:ext>
            </a:extLst>
          </p:cNvPr>
          <p:cNvGraphicFramePr>
            <a:graphicFrameLocks noGrp="1"/>
          </p:cNvGraphicFramePr>
          <p:nvPr>
            <p:extLst>
              <p:ext uri="{D42A27DB-BD31-4B8C-83A1-F6EECF244321}">
                <p14:modId xmlns:p14="http://schemas.microsoft.com/office/powerpoint/2010/main" val="3121197740"/>
              </p:ext>
            </p:extLst>
          </p:nvPr>
        </p:nvGraphicFramePr>
        <p:xfrm>
          <a:off x="365760" y="1016391"/>
          <a:ext cx="11521434" cy="4825218"/>
        </p:xfrm>
        <a:graphic>
          <a:graphicData uri="http://schemas.openxmlformats.org/drawingml/2006/table">
            <a:tbl>
              <a:tblPr>
                <a:tableStyleId>{5C22544A-7EE6-4342-B048-85BDC9FD1C3A}</a:tableStyleId>
              </a:tblPr>
              <a:tblGrid>
                <a:gridCol w="1431408">
                  <a:extLst>
                    <a:ext uri="{9D8B030D-6E8A-4147-A177-3AD203B41FA5}">
                      <a16:colId xmlns:a16="http://schemas.microsoft.com/office/drawing/2014/main" val="3724012756"/>
                    </a:ext>
                  </a:extLst>
                </a:gridCol>
                <a:gridCol w="5067866">
                  <a:extLst>
                    <a:ext uri="{9D8B030D-6E8A-4147-A177-3AD203B41FA5}">
                      <a16:colId xmlns:a16="http://schemas.microsoft.com/office/drawing/2014/main" val="3940524048"/>
                    </a:ext>
                  </a:extLst>
                </a:gridCol>
                <a:gridCol w="1561514">
                  <a:extLst>
                    <a:ext uri="{9D8B030D-6E8A-4147-A177-3AD203B41FA5}">
                      <a16:colId xmlns:a16="http://schemas.microsoft.com/office/drawing/2014/main" val="1851087777"/>
                    </a:ext>
                  </a:extLst>
                </a:gridCol>
                <a:gridCol w="1167618">
                  <a:extLst>
                    <a:ext uri="{9D8B030D-6E8A-4147-A177-3AD203B41FA5}">
                      <a16:colId xmlns:a16="http://schemas.microsoft.com/office/drawing/2014/main" val="898228782"/>
                    </a:ext>
                  </a:extLst>
                </a:gridCol>
                <a:gridCol w="1406769">
                  <a:extLst>
                    <a:ext uri="{9D8B030D-6E8A-4147-A177-3AD203B41FA5}">
                      <a16:colId xmlns:a16="http://schemas.microsoft.com/office/drawing/2014/main" val="2631829810"/>
                    </a:ext>
                  </a:extLst>
                </a:gridCol>
                <a:gridCol w="886259">
                  <a:extLst>
                    <a:ext uri="{9D8B030D-6E8A-4147-A177-3AD203B41FA5}">
                      <a16:colId xmlns:a16="http://schemas.microsoft.com/office/drawing/2014/main" val="841406517"/>
                    </a:ext>
                  </a:extLst>
                </a:gridCol>
              </a:tblGrid>
              <a:tr h="579111">
                <a:tc gridSpan="6">
                  <a:txBody>
                    <a:bodyPr/>
                    <a:lstStyle/>
                    <a:p>
                      <a:pPr algn="ctr" fontAlgn="b"/>
                      <a:r>
                        <a:rPr lang="en-US" sz="2000" b="1" u="none" strike="noStrike" dirty="0">
                          <a:solidFill>
                            <a:srgbClr val="002060"/>
                          </a:solidFill>
                          <a:effectLst/>
                        </a:rPr>
                        <a:t>FDEx2</a:t>
                      </a:r>
                      <a:endParaRPr lang="en-US" sz="2000" b="1" i="0" u="none" strike="noStrike" dirty="0">
                        <a:solidFill>
                          <a:srgbClr val="002060"/>
                        </a:solidFill>
                        <a:effectLst/>
                        <a:latin typeface="Calibri" panose="020F050202020403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5002271"/>
                  </a:ext>
                </a:extLst>
              </a:tr>
              <a:tr h="511723">
                <a:tc>
                  <a:txBody>
                    <a:bodyPr/>
                    <a:lstStyle/>
                    <a:p>
                      <a:pPr algn="ctr" fontAlgn="ctr"/>
                      <a:r>
                        <a:rPr lang="en-US" sz="2000" b="1" u="none" strike="noStrike">
                          <a:solidFill>
                            <a:srgbClr val="002060"/>
                          </a:solidFill>
                          <a:effectLst/>
                        </a:rPr>
                        <a:t>Parameters</a:t>
                      </a:r>
                      <a:endParaRPr lang="en-US" sz="20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2000" b="1" u="none" strike="noStrike" dirty="0">
                          <a:solidFill>
                            <a:srgbClr val="002060"/>
                          </a:solidFill>
                          <a:effectLst/>
                        </a:rPr>
                        <a:t>Purpose</a:t>
                      </a:r>
                      <a:endParaRPr lang="en-US" sz="2000" b="1" i="0" u="none" strike="noStrike" dirty="0">
                        <a:solidFill>
                          <a:srgbClr val="002060"/>
                        </a:solidFill>
                        <a:effectLst/>
                        <a:latin typeface="Calibri" panose="020F0502020204030204" pitchFamily="34" charset="0"/>
                      </a:endParaRPr>
                    </a:p>
                  </a:txBody>
                  <a:tcPr marL="9525" marR="9525" marT="9525" marB="0" anchor="ctr"/>
                </a:tc>
                <a:tc>
                  <a:txBody>
                    <a:bodyPr/>
                    <a:lstStyle/>
                    <a:p>
                      <a:pPr algn="ctr" fontAlgn="ctr"/>
                      <a:r>
                        <a:rPr lang="en-US" sz="2000" b="1" u="none" strike="noStrike">
                          <a:solidFill>
                            <a:srgbClr val="002060"/>
                          </a:solidFill>
                          <a:effectLst/>
                        </a:rPr>
                        <a:t>Min Value</a:t>
                      </a:r>
                      <a:endParaRPr lang="en-US" sz="20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2000" b="1" u="none" strike="noStrike">
                          <a:solidFill>
                            <a:srgbClr val="002060"/>
                          </a:solidFill>
                          <a:effectLst/>
                        </a:rPr>
                        <a:t>Max Value</a:t>
                      </a:r>
                      <a:endParaRPr lang="en-US" sz="20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2000" b="1" u="none" strike="noStrike">
                          <a:solidFill>
                            <a:srgbClr val="002060"/>
                          </a:solidFill>
                          <a:effectLst/>
                        </a:rPr>
                        <a:t>Resolution</a:t>
                      </a:r>
                      <a:endParaRPr lang="en-US" sz="2000" b="1" i="0" u="none" strike="noStrike">
                        <a:solidFill>
                          <a:srgbClr val="002060"/>
                        </a:solidFill>
                        <a:effectLst/>
                        <a:latin typeface="Calibri" panose="020F0502020204030204" pitchFamily="34" charset="0"/>
                      </a:endParaRPr>
                    </a:p>
                  </a:txBody>
                  <a:tcPr marL="9525" marR="9525" marT="9525" marB="0" anchor="ctr"/>
                </a:tc>
                <a:tc>
                  <a:txBody>
                    <a:bodyPr/>
                    <a:lstStyle/>
                    <a:p>
                      <a:pPr algn="ctr" fontAlgn="ctr"/>
                      <a:r>
                        <a:rPr lang="en-US" sz="2000" b="1" u="none" strike="noStrike" dirty="0">
                          <a:solidFill>
                            <a:srgbClr val="002060"/>
                          </a:solidFill>
                          <a:effectLst/>
                        </a:rPr>
                        <a:t>Unit</a:t>
                      </a:r>
                      <a:endParaRPr lang="en-US" sz="2000" b="1" i="0" u="none" strike="noStrike" dirty="0">
                        <a:solidFill>
                          <a:srgbClr val="00206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72737020"/>
                  </a:ext>
                </a:extLst>
              </a:tr>
              <a:tr h="466798">
                <a:tc>
                  <a:txBody>
                    <a:bodyPr/>
                    <a:lstStyle/>
                    <a:p>
                      <a:pPr algn="ctr" fontAlgn="ctr"/>
                      <a:r>
                        <a:rPr lang="en-US" sz="2000" b="1" u="none" strike="noStrike">
                          <a:solidFill>
                            <a:srgbClr val="002060"/>
                          </a:solidFill>
                          <a:effectLst/>
                        </a:rPr>
                        <a:t>CIn</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dirty="0">
                          <a:solidFill>
                            <a:srgbClr val="002060"/>
                          </a:solidFill>
                          <a:effectLst/>
                        </a:rPr>
                        <a:t>Cut IN value in Normal mode</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-28</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45</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0.1</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600" u="none" strike="noStrike">
                          <a:solidFill>
                            <a:srgbClr val="002060"/>
                          </a:solidFill>
                          <a:effectLst/>
                        </a:rPr>
                        <a:t>°C</a:t>
                      </a:r>
                      <a:endParaRPr lang="en-US" sz="20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150963427"/>
                  </a:ext>
                </a:extLst>
              </a:tr>
              <a:tr h="466798">
                <a:tc>
                  <a:txBody>
                    <a:bodyPr/>
                    <a:lstStyle/>
                    <a:p>
                      <a:pPr algn="ctr" fontAlgn="ctr"/>
                      <a:r>
                        <a:rPr lang="en-US" sz="2000" b="1" u="none" strike="noStrike">
                          <a:solidFill>
                            <a:srgbClr val="002060"/>
                          </a:solidFill>
                          <a:effectLst/>
                        </a:rPr>
                        <a:t>COn</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dirty="0">
                          <a:solidFill>
                            <a:srgbClr val="002060"/>
                          </a:solidFill>
                          <a:effectLst/>
                        </a:rPr>
                        <a:t>Cut Out value in Normal mode</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-28</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45</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0.1</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600" u="none" strike="noStrike">
                          <a:solidFill>
                            <a:srgbClr val="002060"/>
                          </a:solidFill>
                          <a:effectLst/>
                        </a:rPr>
                        <a:t>°C</a:t>
                      </a:r>
                      <a:endParaRPr lang="en-US" sz="20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1334747225"/>
                  </a:ext>
                </a:extLst>
              </a:tr>
              <a:tr h="466798">
                <a:tc>
                  <a:txBody>
                    <a:bodyPr/>
                    <a:lstStyle/>
                    <a:p>
                      <a:pPr algn="ctr" fontAlgn="ctr"/>
                      <a:r>
                        <a:rPr lang="en-US" sz="2000" b="1" u="none" strike="noStrike">
                          <a:solidFill>
                            <a:srgbClr val="002060"/>
                          </a:solidFill>
                          <a:effectLst/>
                        </a:rPr>
                        <a:t>OST</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dirty="0">
                          <a:solidFill>
                            <a:srgbClr val="002060"/>
                          </a:solidFill>
                          <a:effectLst/>
                        </a:rPr>
                        <a:t>Offset value (display)</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-10</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10</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0.5</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600" u="none" strike="noStrike">
                          <a:solidFill>
                            <a:srgbClr val="002060"/>
                          </a:solidFill>
                          <a:effectLst/>
                        </a:rPr>
                        <a:t>°C</a:t>
                      </a:r>
                      <a:endParaRPr lang="en-US" sz="20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474401194"/>
                  </a:ext>
                </a:extLst>
              </a:tr>
              <a:tr h="466798">
                <a:tc>
                  <a:txBody>
                    <a:bodyPr/>
                    <a:lstStyle/>
                    <a:p>
                      <a:pPr algn="ctr" fontAlgn="ctr"/>
                      <a:r>
                        <a:rPr lang="en-US" sz="2000" b="1" u="none" strike="noStrike">
                          <a:solidFill>
                            <a:srgbClr val="002060"/>
                          </a:solidFill>
                          <a:effectLst/>
                        </a:rPr>
                        <a:t>DrC</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a:solidFill>
                            <a:srgbClr val="002060"/>
                          </a:solidFill>
                          <a:effectLst/>
                        </a:rPr>
                        <a:t>Door Closure for ES (EnergySaving) initiation</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2</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8</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1</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hours</a:t>
                      </a:r>
                      <a:endParaRPr lang="en-US" sz="20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3122208432"/>
                  </a:ext>
                </a:extLst>
              </a:tr>
              <a:tr h="466798">
                <a:tc>
                  <a:txBody>
                    <a:bodyPr/>
                    <a:lstStyle/>
                    <a:p>
                      <a:pPr algn="ctr" fontAlgn="ctr"/>
                      <a:r>
                        <a:rPr lang="en-US" sz="2000" b="1" u="none" strike="noStrike">
                          <a:solidFill>
                            <a:srgbClr val="002060"/>
                          </a:solidFill>
                          <a:effectLst/>
                        </a:rPr>
                        <a:t>CIe</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dirty="0">
                          <a:solidFill>
                            <a:srgbClr val="002060"/>
                          </a:solidFill>
                          <a:effectLst/>
                        </a:rPr>
                        <a:t>Cut In value in Eco mode</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-28</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45</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0.1</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1600" u="none" strike="noStrike">
                          <a:solidFill>
                            <a:srgbClr val="002060"/>
                          </a:solidFill>
                          <a:effectLst/>
                        </a:rPr>
                        <a:t>°C</a:t>
                      </a:r>
                      <a:endParaRPr lang="en-US" sz="20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2578317006"/>
                  </a:ext>
                </a:extLst>
              </a:tr>
              <a:tr h="466798">
                <a:tc>
                  <a:txBody>
                    <a:bodyPr/>
                    <a:lstStyle/>
                    <a:p>
                      <a:pPr algn="ctr" fontAlgn="ctr"/>
                      <a:r>
                        <a:rPr lang="en-US" sz="2000" b="1" u="none" strike="noStrike">
                          <a:solidFill>
                            <a:srgbClr val="002060"/>
                          </a:solidFill>
                          <a:effectLst/>
                        </a:rPr>
                        <a:t>Coe</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dirty="0">
                          <a:solidFill>
                            <a:srgbClr val="002060"/>
                          </a:solidFill>
                          <a:effectLst/>
                        </a:rPr>
                        <a:t>Cut Out value in Eco mode</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-28</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45</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0.1</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1600" u="none" strike="noStrike">
                          <a:solidFill>
                            <a:srgbClr val="002060"/>
                          </a:solidFill>
                          <a:effectLst/>
                        </a:rPr>
                        <a:t>°C</a:t>
                      </a:r>
                      <a:endParaRPr lang="en-US" sz="2000" b="0" i="0" u="none" strike="noStrike">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2101759364"/>
                  </a:ext>
                </a:extLst>
              </a:tr>
              <a:tr h="466798">
                <a:tc>
                  <a:txBody>
                    <a:bodyPr/>
                    <a:lstStyle/>
                    <a:p>
                      <a:pPr algn="ctr" fontAlgn="ctr"/>
                      <a:r>
                        <a:rPr lang="en-US" sz="2000" b="1" u="none" strike="noStrike">
                          <a:solidFill>
                            <a:srgbClr val="002060"/>
                          </a:solidFill>
                          <a:effectLst/>
                        </a:rPr>
                        <a:t>DST</a:t>
                      </a:r>
                      <a:endParaRPr lang="en-US" sz="2000" b="1" i="0" u="none" strike="noStrike">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dirty="0">
                          <a:solidFill>
                            <a:srgbClr val="002060"/>
                          </a:solidFill>
                          <a:effectLst/>
                        </a:rPr>
                        <a:t>Defrost Start Timer (hours)</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0</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a:solidFill>
                            <a:srgbClr val="002060"/>
                          </a:solidFill>
                          <a:effectLst/>
                        </a:rPr>
                        <a:t>24</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1</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hours</a:t>
                      </a:r>
                      <a:endParaRPr lang="en-US" sz="2000" b="0" i="0" u="none" strike="noStrike" dirty="0">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2167896030"/>
                  </a:ext>
                </a:extLst>
              </a:tr>
              <a:tr h="466798">
                <a:tc>
                  <a:txBody>
                    <a:bodyPr/>
                    <a:lstStyle/>
                    <a:p>
                      <a:pPr algn="ctr" fontAlgn="ctr"/>
                      <a:r>
                        <a:rPr lang="en-US" sz="2000" b="1" u="none" strike="noStrike" dirty="0">
                          <a:solidFill>
                            <a:srgbClr val="002060"/>
                          </a:solidFill>
                          <a:effectLst/>
                        </a:rPr>
                        <a:t>DET</a:t>
                      </a:r>
                      <a:endParaRPr lang="en-US" sz="2000" b="1" i="0" u="none" strike="noStrike" dirty="0">
                        <a:solidFill>
                          <a:srgbClr val="002060"/>
                        </a:solidFill>
                        <a:effectLst/>
                        <a:latin typeface="Tahoma" panose="020B0604030504040204" pitchFamily="34" charset="0"/>
                      </a:endParaRPr>
                    </a:p>
                  </a:txBody>
                  <a:tcPr marL="9525" marR="9525" marT="9525" marB="0" anchor="ctr"/>
                </a:tc>
                <a:tc>
                  <a:txBody>
                    <a:bodyPr/>
                    <a:lstStyle/>
                    <a:p>
                      <a:pPr algn="l" fontAlgn="ctr"/>
                      <a:r>
                        <a:rPr lang="en-US" sz="2000" u="none" strike="noStrike">
                          <a:solidFill>
                            <a:srgbClr val="002060"/>
                          </a:solidFill>
                          <a:effectLst/>
                        </a:rPr>
                        <a:t>Defrost end Timer (minutes)</a:t>
                      </a:r>
                      <a:endParaRPr lang="en-US" sz="2000" b="0" i="0" u="none" strike="noStrike">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0</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99</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1</a:t>
                      </a:r>
                      <a:endParaRPr lang="en-US" sz="2000" b="0" i="0" u="none" strike="noStrike" dirty="0">
                        <a:solidFill>
                          <a:srgbClr val="002060"/>
                        </a:solidFill>
                        <a:effectLst/>
                        <a:latin typeface="Tahoma" panose="020B0604030504040204" pitchFamily="34" charset="0"/>
                      </a:endParaRPr>
                    </a:p>
                  </a:txBody>
                  <a:tcPr marL="9525" marR="9525" marT="9525" marB="0" anchor="ctr"/>
                </a:tc>
                <a:tc>
                  <a:txBody>
                    <a:bodyPr/>
                    <a:lstStyle/>
                    <a:p>
                      <a:pPr algn="ctr" fontAlgn="ctr"/>
                      <a:r>
                        <a:rPr lang="en-US" sz="2000" u="none" strike="noStrike" dirty="0">
                          <a:solidFill>
                            <a:srgbClr val="002060"/>
                          </a:solidFill>
                          <a:effectLst/>
                        </a:rPr>
                        <a:t>minutes</a:t>
                      </a:r>
                      <a:endParaRPr lang="en-US" sz="2000" b="0" i="0" u="none" strike="noStrike" dirty="0">
                        <a:solidFill>
                          <a:srgbClr val="002060"/>
                        </a:solidFill>
                        <a:effectLst/>
                        <a:latin typeface="Tahoma" panose="020B0604030504040204" pitchFamily="34" charset="0"/>
                      </a:endParaRPr>
                    </a:p>
                  </a:txBody>
                  <a:tcPr marL="9525" marR="9525" marT="9525" marB="0" anchor="ctr"/>
                </a:tc>
                <a:extLst>
                  <a:ext uri="{0D108BD9-81ED-4DB2-BD59-A6C34878D82A}">
                    <a16:rowId xmlns:a16="http://schemas.microsoft.com/office/drawing/2014/main" val="44385374"/>
                  </a:ext>
                </a:extLst>
              </a:tr>
            </a:tbl>
          </a:graphicData>
        </a:graphic>
      </p:graphicFrame>
    </p:spTree>
    <p:extLst>
      <p:ext uri="{BB962C8B-B14F-4D97-AF65-F5344CB8AC3E}">
        <p14:creationId xmlns:p14="http://schemas.microsoft.com/office/powerpoint/2010/main" val="230425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231937" y="152179"/>
            <a:ext cx="10515600" cy="539915"/>
          </a:xfrm>
        </p:spPr>
        <p:txBody>
          <a:bodyPr>
            <a:normAutofit fontScale="90000"/>
          </a:bodyPr>
          <a:lstStyle/>
          <a:p>
            <a:r>
              <a:rPr lang="en-MY" sz="3600" b="1" dirty="0">
                <a:solidFill>
                  <a:srgbClr val="002060"/>
                </a:solidFill>
                <a:latin typeface="Avenir Black" panose="02000503020000020003" pitchFamily="2" charset="0"/>
              </a:rPr>
              <a:t>APPLICATION INSTALLATION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231937" y="692094"/>
            <a:ext cx="11487331" cy="6013727"/>
          </a:xfrm>
        </p:spPr>
        <p:txBody>
          <a:bodyPr>
            <a:normAutofit/>
          </a:bodyPr>
          <a:lstStyle/>
          <a:p>
            <a:pPr marL="0" indent="0">
              <a:buNone/>
            </a:pPr>
            <a:r>
              <a:rPr lang="en-US" sz="1600" b="1" dirty="0">
                <a:solidFill>
                  <a:srgbClr val="002060"/>
                </a:solidFill>
                <a:latin typeface="Avenir Book" panose="02000503020000020003"/>
              </a:rPr>
              <a:t>Please remember the following instructions: </a:t>
            </a:r>
            <a:r>
              <a:rPr lang="en-US" sz="1600" dirty="0">
                <a:solidFill>
                  <a:srgbClr val="002060"/>
                </a:solidFill>
                <a:latin typeface="Avenir Book" panose="02000503020000020003"/>
              </a:rPr>
              <a:t>Open the Play Store on an Android device or the App Store on an iOS device. Search for the "</a:t>
            </a:r>
            <a:r>
              <a:rPr lang="en-US" sz="1600">
                <a:solidFill>
                  <a:srgbClr val="002060"/>
                </a:solidFill>
                <a:latin typeface="Avenir Book" panose="02000503020000020003"/>
              </a:rPr>
              <a:t>CONNECTED COOLERS </a:t>
            </a:r>
            <a:r>
              <a:rPr lang="en-US" sz="1600" dirty="0">
                <a:solidFill>
                  <a:srgbClr val="002060"/>
                </a:solidFill>
                <a:latin typeface="Avenir Book" panose="02000503020000020003"/>
              </a:rPr>
              <a:t>SERVICE" application and install it.</a:t>
            </a:r>
          </a:p>
          <a:p>
            <a:pPr marL="0" indent="0">
              <a:buNone/>
            </a:pPr>
            <a:r>
              <a:rPr lang="en-US" sz="1600" b="1" dirty="0">
                <a:solidFill>
                  <a:srgbClr val="C00000"/>
                </a:solidFill>
                <a:latin typeface="Avenir Book" panose="02000503020000020003"/>
              </a:rPr>
              <a:t>Remember to delete the previous version of the application before installing a new version.</a:t>
            </a:r>
          </a:p>
        </p:txBody>
      </p:sp>
      <p:pic>
        <p:nvPicPr>
          <p:cNvPr id="7" name="Picture 6">
            <a:extLst>
              <a:ext uri="{FF2B5EF4-FFF2-40B4-BE49-F238E27FC236}">
                <a16:creationId xmlns:a16="http://schemas.microsoft.com/office/drawing/2014/main" id="{994092D7-AB8D-D3C9-913A-06CA371FC9A2}"/>
              </a:ext>
            </a:extLst>
          </p:cNvPr>
          <p:cNvPicPr>
            <a:picLocks noChangeAspect="1"/>
          </p:cNvPicPr>
          <p:nvPr/>
        </p:nvPicPr>
        <p:blipFill>
          <a:blip r:embed="rId4"/>
          <a:srcRect/>
          <a:stretch/>
        </p:blipFill>
        <p:spPr>
          <a:xfrm>
            <a:off x="2291614" y="1754213"/>
            <a:ext cx="1900698" cy="4115645"/>
          </a:xfrm>
          <a:prstGeom prst="rect">
            <a:avLst/>
          </a:prstGeom>
          <a:ln w="28575">
            <a:solidFill>
              <a:srgbClr val="002060"/>
            </a:solidFill>
          </a:ln>
        </p:spPr>
      </p:pic>
      <p:pic>
        <p:nvPicPr>
          <p:cNvPr id="8" name="Picture 7">
            <a:extLst>
              <a:ext uri="{FF2B5EF4-FFF2-40B4-BE49-F238E27FC236}">
                <a16:creationId xmlns:a16="http://schemas.microsoft.com/office/drawing/2014/main" id="{46FF50C8-9813-70C9-DA12-0B3114707C01}"/>
              </a:ext>
            </a:extLst>
          </p:cNvPr>
          <p:cNvPicPr>
            <a:picLocks noChangeAspect="1"/>
          </p:cNvPicPr>
          <p:nvPr/>
        </p:nvPicPr>
        <p:blipFill>
          <a:blip r:embed="rId5"/>
          <a:srcRect/>
          <a:stretch/>
        </p:blipFill>
        <p:spPr>
          <a:xfrm>
            <a:off x="7818031" y="1754213"/>
            <a:ext cx="1900698" cy="4115645"/>
          </a:xfrm>
          <a:prstGeom prst="rect">
            <a:avLst/>
          </a:prstGeom>
          <a:ln w="28575">
            <a:solidFill>
              <a:srgbClr val="002060"/>
            </a:solidFill>
          </a:ln>
        </p:spPr>
      </p:pic>
    </p:spTree>
    <p:extLst>
      <p:ext uri="{BB962C8B-B14F-4D97-AF65-F5344CB8AC3E}">
        <p14:creationId xmlns:p14="http://schemas.microsoft.com/office/powerpoint/2010/main" val="93149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A3D70F9A-B64A-7D23-DE17-92556A01BA20}"/>
              </a:ext>
            </a:extLst>
          </p:cNvPr>
          <p:cNvSpPr txBox="1"/>
          <p:nvPr/>
        </p:nvSpPr>
        <p:spPr>
          <a:xfrm>
            <a:off x="8508437" y="965332"/>
            <a:ext cx="3271418" cy="477053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endParaRPr lang="en-US" sz="1600" b="0" dirty="0"/>
          </a:p>
          <a:p>
            <a:pPr marL="285750" indent="-285750" algn="just">
              <a:lnSpc>
                <a:spcPct val="100000"/>
              </a:lnSpc>
              <a:buFont typeface="Wingdings" panose="05000000000000000000" pitchFamily="2" charset="2"/>
              <a:buChar char="§"/>
            </a:pPr>
            <a:r>
              <a:rPr lang="en-US" sz="1600" b="0" dirty="0">
                <a:latin typeface="Avenir Book" panose="02000503020000020003"/>
              </a:rPr>
              <a:t>Choose the CHANGE FFA SETTING(FFA) option to update the FFA/JEA Parameters of smart devices.</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Users can identify assets by SCAN BARCODE by Cooler SN or Technical ID. The user can also search by ENTER MANUALLY BARCODE of Cooler SN or Technical ID.</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Information about the asset is presented for changing FFA/JEA parameters and by tapping on the Parameter the user can change the values of the FFA parameters.</a:t>
            </a:r>
          </a:p>
        </p:txBody>
      </p:sp>
      <p:pic>
        <p:nvPicPr>
          <p:cNvPr id="5" name="Picture 4">
            <a:extLst>
              <a:ext uri="{FF2B5EF4-FFF2-40B4-BE49-F238E27FC236}">
                <a16:creationId xmlns:a16="http://schemas.microsoft.com/office/drawing/2014/main" id="{11792A18-A763-670C-26D3-EAF2001D5790}"/>
              </a:ext>
            </a:extLst>
          </p:cNvPr>
          <p:cNvPicPr>
            <a:picLocks noChangeAspect="1"/>
          </p:cNvPicPr>
          <p:nvPr/>
        </p:nvPicPr>
        <p:blipFill>
          <a:blip r:embed="rId4"/>
          <a:srcRect/>
          <a:stretch/>
        </p:blipFill>
        <p:spPr>
          <a:xfrm>
            <a:off x="3076412" y="834386"/>
            <a:ext cx="2327586" cy="4942802"/>
          </a:xfrm>
          <a:prstGeom prst="rect">
            <a:avLst/>
          </a:prstGeom>
          <a:ln w="19050">
            <a:solidFill>
              <a:schemeClr val="tx1"/>
            </a:solidFill>
          </a:ln>
        </p:spPr>
      </p:pic>
      <p:pic>
        <p:nvPicPr>
          <p:cNvPr id="6" name="Picture 5">
            <a:extLst>
              <a:ext uri="{FF2B5EF4-FFF2-40B4-BE49-F238E27FC236}">
                <a16:creationId xmlns:a16="http://schemas.microsoft.com/office/drawing/2014/main" id="{2024DE08-43CE-B770-C056-6A6819EED867}"/>
              </a:ext>
            </a:extLst>
          </p:cNvPr>
          <p:cNvPicPr>
            <a:picLocks noChangeAspect="1"/>
          </p:cNvPicPr>
          <p:nvPr/>
        </p:nvPicPr>
        <p:blipFill>
          <a:blip r:embed="rId5"/>
          <a:srcRect/>
          <a:stretch/>
        </p:blipFill>
        <p:spPr>
          <a:xfrm>
            <a:off x="5785567" y="834386"/>
            <a:ext cx="2341301" cy="4942802"/>
          </a:xfrm>
          <a:prstGeom prst="rect">
            <a:avLst/>
          </a:prstGeom>
          <a:ln w="19050">
            <a:solidFill>
              <a:schemeClr val="tx1"/>
            </a:solidFill>
          </a:ln>
        </p:spPr>
      </p:pic>
      <p:grpSp>
        <p:nvGrpSpPr>
          <p:cNvPr id="4" name="Group 3">
            <a:extLst>
              <a:ext uri="{FF2B5EF4-FFF2-40B4-BE49-F238E27FC236}">
                <a16:creationId xmlns:a16="http://schemas.microsoft.com/office/drawing/2014/main" id="{979531B0-5FAD-5FBB-A027-1BE28737F1A1}"/>
              </a:ext>
            </a:extLst>
          </p:cNvPr>
          <p:cNvGrpSpPr/>
          <p:nvPr/>
        </p:nvGrpSpPr>
        <p:grpSpPr>
          <a:xfrm>
            <a:off x="412145" y="834386"/>
            <a:ext cx="2282698" cy="4942802"/>
            <a:chOff x="442233" y="933822"/>
            <a:chExt cx="2282698" cy="4942802"/>
          </a:xfrm>
        </p:grpSpPr>
        <p:pic>
          <p:nvPicPr>
            <p:cNvPr id="10" name="Picture 9">
              <a:extLst>
                <a:ext uri="{FF2B5EF4-FFF2-40B4-BE49-F238E27FC236}">
                  <a16:creationId xmlns:a16="http://schemas.microsoft.com/office/drawing/2014/main" id="{24E03AF5-6B2B-DF75-92B8-873E0920B363}"/>
                </a:ext>
              </a:extLst>
            </p:cNvPr>
            <p:cNvPicPr>
              <a:picLocks noChangeAspect="1"/>
            </p:cNvPicPr>
            <p:nvPr/>
          </p:nvPicPr>
          <p:blipFill>
            <a:blip r:embed="rId6"/>
            <a:srcRect/>
            <a:stretch/>
          </p:blipFill>
          <p:spPr>
            <a:xfrm>
              <a:off x="442233" y="933822"/>
              <a:ext cx="2282698" cy="4942802"/>
            </a:xfrm>
            <a:prstGeom prst="rect">
              <a:avLst/>
            </a:prstGeom>
            <a:ln w="19050">
              <a:solidFill>
                <a:schemeClr val="tx1"/>
              </a:solidFill>
            </a:ln>
          </p:spPr>
        </p:pic>
        <p:sp>
          <p:nvSpPr>
            <p:cNvPr id="12" name="Rectangle 11">
              <a:extLst>
                <a:ext uri="{FF2B5EF4-FFF2-40B4-BE49-F238E27FC236}">
                  <a16:creationId xmlns:a16="http://schemas.microsoft.com/office/drawing/2014/main" id="{E4BF6E66-8728-7E45-D58D-0D3F9D2E1900}"/>
                </a:ext>
              </a:extLst>
            </p:cNvPr>
            <p:cNvSpPr/>
            <p:nvPr/>
          </p:nvSpPr>
          <p:spPr>
            <a:xfrm>
              <a:off x="542483" y="3330677"/>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3988077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33964"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C1B4335F-F095-0745-43CC-AD66FC97E256}"/>
              </a:ext>
            </a:extLst>
          </p:cNvPr>
          <p:cNvSpPr txBox="1"/>
          <p:nvPr/>
        </p:nvSpPr>
        <p:spPr>
          <a:xfrm>
            <a:off x="8623974" y="2480307"/>
            <a:ext cx="3310626" cy="1569660"/>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By tapping on the parameter, the user can change the values of the FFA parameter and after successfully changing the FFA parameter success message will appear.</a:t>
            </a:r>
          </a:p>
        </p:txBody>
      </p:sp>
      <p:pic>
        <p:nvPicPr>
          <p:cNvPr id="4" name="Picture 3">
            <a:extLst>
              <a:ext uri="{FF2B5EF4-FFF2-40B4-BE49-F238E27FC236}">
                <a16:creationId xmlns:a16="http://schemas.microsoft.com/office/drawing/2014/main" id="{CBF47634-AF59-62DD-A954-1E900CFF1F16}"/>
              </a:ext>
            </a:extLst>
          </p:cNvPr>
          <p:cNvPicPr>
            <a:picLocks noChangeAspect="1"/>
          </p:cNvPicPr>
          <p:nvPr/>
        </p:nvPicPr>
        <p:blipFill>
          <a:blip r:embed="rId4"/>
          <a:srcRect/>
          <a:stretch/>
        </p:blipFill>
        <p:spPr>
          <a:xfrm>
            <a:off x="420714" y="720120"/>
            <a:ext cx="2339139" cy="5065017"/>
          </a:xfrm>
          <a:prstGeom prst="rect">
            <a:avLst/>
          </a:prstGeom>
          <a:ln w="19050">
            <a:solidFill>
              <a:schemeClr val="tx1"/>
            </a:solidFill>
          </a:ln>
        </p:spPr>
      </p:pic>
      <p:pic>
        <p:nvPicPr>
          <p:cNvPr id="5" name="Picture 4">
            <a:extLst>
              <a:ext uri="{FF2B5EF4-FFF2-40B4-BE49-F238E27FC236}">
                <a16:creationId xmlns:a16="http://schemas.microsoft.com/office/drawing/2014/main" id="{85C14E54-4763-7FEA-3732-E1C9EB2B3C5F}"/>
              </a:ext>
            </a:extLst>
          </p:cNvPr>
          <p:cNvPicPr>
            <a:picLocks noChangeAspect="1"/>
          </p:cNvPicPr>
          <p:nvPr/>
        </p:nvPicPr>
        <p:blipFill>
          <a:blip r:embed="rId5"/>
          <a:srcRect/>
          <a:stretch/>
        </p:blipFill>
        <p:spPr>
          <a:xfrm>
            <a:off x="3216193" y="745136"/>
            <a:ext cx="2327586" cy="5040000"/>
          </a:xfrm>
          <a:prstGeom prst="rect">
            <a:avLst/>
          </a:prstGeom>
          <a:ln w="19050">
            <a:solidFill>
              <a:schemeClr val="tx1"/>
            </a:solidFill>
          </a:ln>
        </p:spPr>
      </p:pic>
      <p:pic>
        <p:nvPicPr>
          <p:cNvPr id="6" name="Picture 5">
            <a:extLst>
              <a:ext uri="{FF2B5EF4-FFF2-40B4-BE49-F238E27FC236}">
                <a16:creationId xmlns:a16="http://schemas.microsoft.com/office/drawing/2014/main" id="{1CCAEE0C-73E0-98DE-C5BB-D12A496BD580}"/>
              </a:ext>
            </a:extLst>
          </p:cNvPr>
          <p:cNvPicPr>
            <a:picLocks noChangeAspect="1"/>
          </p:cNvPicPr>
          <p:nvPr/>
        </p:nvPicPr>
        <p:blipFill>
          <a:blip r:embed="rId6"/>
          <a:srcRect/>
          <a:stretch/>
        </p:blipFill>
        <p:spPr>
          <a:xfrm>
            <a:off x="6000120" y="745135"/>
            <a:ext cx="2327586" cy="5040001"/>
          </a:xfrm>
          <a:prstGeom prst="rect">
            <a:avLst/>
          </a:prstGeom>
          <a:ln w="19050">
            <a:solidFill>
              <a:schemeClr val="tx1"/>
            </a:solidFill>
          </a:ln>
        </p:spPr>
      </p:pic>
    </p:spTree>
    <p:extLst>
      <p:ext uri="{BB962C8B-B14F-4D97-AF65-F5344CB8AC3E}">
        <p14:creationId xmlns:p14="http://schemas.microsoft.com/office/powerpoint/2010/main" val="2687404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E454F3E-9797-099E-10AC-48C82C52EC44}"/>
              </a:ext>
            </a:extLst>
          </p:cNvPr>
          <p:cNvSpPr>
            <a:spLocks noGrp="1"/>
          </p:cNvSpPr>
          <p:nvPr>
            <p:ph type="title"/>
          </p:nvPr>
        </p:nvSpPr>
        <p:spPr>
          <a:xfrm>
            <a:off x="231937" y="152179"/>
            <a:ext cx="10515600" cy="539915"/>
          </a:xfrm>
        </p:spPr>
        <p:txBody>
          <a:bodyPr>
            <a:normAutofit/>
          </a:bodyPr>
          <a:lstStyle/>
          <a:p>
            <a:r>
              <a:rPr lang="en-MY" sz="2900" b="1" dirty="0">
                <a:solidFill>
                  <a:srgbClr val="002060"/>
                </a:solidFill>
                <a:latin typeface="Avenir Black" panose="02000503020000020003" pitchFamily="2" charset="0"/>
              </a:rPr>
              <a:t>CHECK COOLER STATUS</a:t>
            </a:r>
          </a:p>
        </p:txBody>
      </p:sp>
      <p:sp>
        <p:nvSpPr>
          <p:cNvPr id="4" name="TextBox 3">
            <a:extLst>
              <a:ext uri="{FF2B5EF4-FFF2-40B4-BE49-F238E27FC236}">
                <a16:creationId xmlns:a16="http://schemas.microsoft.com/office/drawing/2014/main" id="{D504C26D-7228-C27D-C42C-337145DE5701}"/>
              </a:ext>
            </a:extLst>
          </p:cNvPr>
          <p:cNvSpPr txBox="1"/>
          <p:nvPr/>
        </p:nvSpPr>
        <p:spPr>
          <a:xfrm>
            <a:off x="8455162" y="1717668"/>
            <a:ext cx="3310626" cy="3293209"/>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Use CHECK COOLER STATUS to check specific smart device current sensor data, FW version info, and DFU functionality if the latest Firmware is available for the Scanned Cooler.</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Users can identify assets by SCAN BARCODE by Cooler SN or Technical ID. The user can also search by ENTER MANUALLY BARCODE of Cooler SN or Technical ID.</a:t>
            </a:r>
          </a:p>
        </p:txBody>
      </p:sp>
      <p:pic>
        <p:nvPicPr>
          <p:cNvPr id="6" name="Picture 5">
            <a:extLst>
              <a:ext uri="{FF2B5EF4-FFF2-40B4-BE49-F238E27FC236}">
                <a16:creationId xmlns:a16="http://schemas.microsoft.com/office/drawing/2014/main" id="{2223E284-A9ED-31DA-3BDB-7111E496546C}"/>
              </a:ext>
            </a:extLst>
          </p:cNvPr>
          <p:cNvPicPr>
            <a:picLocks noChangeAspect="1"/>
          </p:cNvPicPr>
          <p:nvPr/>
        </p:nvPicPr>
        <p:blipFill>
          <a:blip r:embed="rId4"/>
          <a:srcRect/>
          <a:stretch/>
        </p:blipFill>
        <p:spPr>
          <a:xfrm>
            <a:off x="3074313" y="957599"/>
            <a:ext cx="2341301" cy="4956372"/>
          </a:xfrm>
          <a:prstGeom prst="rect">
            <a:avLst/>
          </a:prstGeom>
          <a:ln w="19050">
            <a:solidFill>
              <a:schemeClr val="tx1"/>
            </a:solidFill>
          </a:ln>
        </p:spPr>
      </p:pic>
      <p:pic>
        <p:nvPicPr>
          <p:cNvPr id="7" name="Picture 6">
            <a:extLst>
              <a:ext uri="{FF2B5EF4-FFF2-40B4-BE49-F238E27FC236}">
                <a16:creationId xmlns:a16="http://schemas.microsoft.com/office/drawing/2014/main" id="{2BA9AADD-53DE-225B-48B8-B902BA60930E}"/>
              </a:ext>
            </a:extLst>
          </p:cNvPr>
          <p:cNvPicPr>
            <a:picLocks noChangeAspect="1"/>
          </p:cNvPicPr>
          <p:nvPr/>
        </p:nvPicPr>
        <p:blipFill>
          <a:blip r:embed="rId5"/>
          <a:srcRect/>
          <a:stretch/>
        </p:blipFill>
        <p:spPr>
          <a:xfrm>
            <a:off x="5947212" y="957599"/>
            <a:ext cx="2289347" cy="4957200"/>
          </a:xfrm>
          <a:prstGeom prst="rect">
            <a:avLst/>
          </a:prstGeom>
          <a:ln w="19050">
            <a:solidFill>
              <a:schemeClr val="tx1"/>
            </a:solidFill>
          </a:ln>
        </p:spPr>
      </p:pic>
      <p:grpSp>
        <p:nvGrpSpPr>
          <p:cNvPr id="5" name="Group 4">
            <a:extLst>
              <a:ext uri="{FF2B5EF4-FFF2-40B4-BE49-F238E27FC236}">
                <a16:creationId xmlns:a16="http://schemas.microsoft.com/office/drawing/2014/main" id="{8B741190-D69D-321C-1009-8C305AB64691}"/>
              </a:ext>
            </a:extLst>
          </p:cNvPr>
          <p:cNvGrpSpPr/>
          <p:nvPr/>
        </p:nvGrpSpPr>
        <p:grpSpPr>
          <a:xfrm>
            <a:off x="426212" y="957599"/>
            <a:ext cx="2282698" cy="4942802"/>
            <a:chOff x="442233" y="933822"/>
            <a:chExt cx="2282698" cy="4942802"/>
          </a:xfrm>
        </p:grpSpPr>
        <p:pic>
          <p:nvPicPr>
            <p:cNvPr id="12" name="Picture 11">
              <a:extLst>
                <a:ext uri="{FF2B5EF4-FFF2-40B4-BE49-F238E27FC236}">
                  <a16:creationId xmlns:a16="http://schemas.microsoft.com/office/drawing/2014/main" id="{71352BA6-BB70-502F-43C3-803369EB3FDA}"/>
                </a:ext>
              </a:extLst>
            </p:cNvPr>
            <p:cNvPicPr>
              <a:picLocks noChangeAspect="1"/>
            </p:cNvPicPr>
            <p:nvPr/>
          </p:nvPicPr>
          <p:blipFill>
            <a:blip r:embed="rId6"/>
            <a:srcRect/>
            <a:stretch/>
          </p:blipFill>
          <p:spPr>
            <a:xfrm>
              <a:off x="442233" y="933822"/>
              <a:ext cx="2282698" cy="4942802"/>
            </a:xfrm>
            <a:prstGeom prst="rect">
              <a:avLst/>
            </a:prstGeom>
            <a:ln w="19050">
              <a:solidFill>
                <a:schemeClr val="tx1"/>
              </a:solidFill>
            </a:ln>
          </p:spPr>
        </p:pic>
        <p:sp>
          <p:nvSpPr>
            <p:cNvPr id="13" name="Rectangle 12">
              <a:extLst>
                <a:ext uri="{FF2B5EF4-FFF2-40B4-BE49-F238E27FC236}">
                  <a16:creationId xmlns:a16="http://schemas.microsoft.com/office/drawing/2014/main" id="{6FBDB4D6-92B5-25F7-C921-2F9F906EC78B}"/>
                </a:ext>
              </a:extLst>
            </p:cNvPr>
            <p:cNvSpPr/>
            <p:nvPr/>
          </p:nvSpPr>
          <p:spPr>
            <a:xfrm>
              <a:off x="542483" y="3714138"/>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2553418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3FC2AC18-A1CB-02D6-1AC6-A582321266EB}"/>
              </a:ext>
            </a:extLst>
          </p:cNvPr>
          <p:cNvSpPr txBox="1"/>
          <p:nvPr/>
        </p:nvSpPr>
        <p:spPr>
          <a:xfrm>
            <a:off x="5981786" y="740089"/>
            <a:ext cx="5954192" cy="493499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Information about the asset is presented to check the cooler status.</a:t>
            </a:r>
          </a:p>
          <a:p>
            <a:pPr marL="285750" indent="-285750" algn="just">
              <a:lnSpc>
                <a:spcPct val="100000"/>
              </a:lnSpc>
              <a:buFont typeface="Wingdings" panose="05000000000000000000" pitchFamily="2" charset="2"/>
              <a:buChar char="§"/>
            </a:pPr>
            <a:r>
              <a:rPr lang="en-US" sz="1600" b="0" dirty="0">
                <a:latin typeface="Avenir Book" panose="02000503020000020003"/>
              </a:rPr>
              <a:t>Below is the data which is shown on the CHECK COOLER STATUS screen:</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Showing for EBEST Smart device:</a:t>
            </a:r>
          </a:p>
          <a:p>
            <a:pPr algn="l">
              <a:lnSpc>
                <a:spcPct val="100000"/>
              </a:lnSpc>
            </a:pPr>
            <a:r>
              <a:rPr lang="en-US" dirty="0">
                <a:latin typeface="Avenir Book" panose="02000503020000020003"/>
              </a:rPr>
              <a:t>	BATTERY STATUS </a:t>
            </a:r>
            <a:r>
              <a:rPr lang="en-US" b="0" dirty="0">
                <a:latin typeface="Avenir Book" panose="02000503020000020003"/>
              </a:rPr>
              <a:t>– Showing Battery Status HIGH, MEDIUM, POOR</a:t>
            </a:r>
          </a:p>
          <a:p>
            <a:pPr marL="285750" indent="-285750" algn="l">
              <a:lnSpc>
                <a:spcPct val="100000"/>
              </a:lnSpc>
              <a:buFont typeface="Wingdings" panose="05000000000000000000" pitchFamily="2" charset="2"/>
              <a:buChar char="§"/>
            </a:pPr>
            <a:endParaRPr lang="en-US"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Showing for EBEST and SOLLATEK Smart device:</a:t>
            </a:r>
          </a:p>
          <a:p>
            <a:pPr algn="l">
              <a:lnSpc>
                <a:spcPct val="100000"/>
              </a:lnSpc>
            </a:pPr>
            <a:r>
              <a:rPr lang="en-US" b="0" dirty="0">
                <a:latin typeface="Avenir Book" panose="02000503020000020003"/>
              </a:rPr>
              <a:t>	</a:t>
            </a:r>
            <a:r>
              <a:rPr lang="en-US" dirty="0">
                <a:latin typeface="Avenir Book" panose="02000503020000020003"/>
              </a:rPr>
              <a:t>DOOR STATUS </a:t>
            </a:r>
            <a:r>
              <a:rPr lang="en-US" b="0" dirty="0">
                <a:latin typeface="Avenir Book" panose="02000503020000020003"/>
              </a:rPr>
              <a:t>– Showing Door status OPEN or CLOSE </a:t>
            </a:r>
          </a:p>
          <a:p>
            <a:pPr algn="l">
              <a:lnSpc>
                <a:spcPct val="100000"/>
              </a:lnSpc>
            </a:pPr>
            <a:r>
              <a:rPr lang="en-US" b="0" dirty="0">
                <a:latin typeface="Avenir Book" panose="02000503020000020003"/>
              </a:rPr>
              <a:t>	</a:t>
            </a:r>
            <a:r>
              <a:rPr lang="en-US" dirty="0">
                <a:latin typeface="Avenir Book" panose="02000503020000020003"/>
              </a:rPr>
              <a:t>FW STATUS </a:t>
            </a:r>
            <a:r>
              <a:rPr lang="en-US" b="0" dirty="0">
                <a:latin typeface="Avenir Book" panose="02000503020000020003"/>
              </a:rPr>
              <a:t>– Showing FIRMWARE VERSION and UPDATE option </a:t>
            </a:r>
          </a:p>
          <a:p>
            <a:pPr algn="l">
              <a:lnSpc>
                <a:spcPct val="100000"/>
              </a:lnSpc>
            </a:pPr>
            <a:r>
              <a:rPr lang="en-US" b="0" dirty="0">
                <a:latin typeface="Avenir Book" panose="02000503020000020003"/>
              </a:rPr>
              <a:t>	</a:t>
            </a:r>
            <a:r>
              <a:rPr lang="en-US" dirty="0">
                <a:latin typeface="Avenir Book" panose="02000503020000020003"/>
              </a:rPr>
              <a:t>LIGHT</a:t>
            </a:r>
            <a:r>
              <a:rPr lang="en-US" b="0" dirty="0">
                <a:latin typeface="Avenir Book" panose="02000503020000020003"/>
              </a:rPr>
              <a:t> – Showing LIGHT ON/OFF status</a:t>
            </a:r>
          </a:p>
          <a:p>
            <a:pPr marL="285750" indent="-285750" algn="l">
              <a:lnSpc>
                <a:spcPct val="100000"/>
              </a:lnSpc>
              <a:buFont typeface="Wingdings" panose="05000000000000000000" pitchFamily="2" charset="2"/>
              <a:buChar char="§"/>
            </a:pPr>
            <a:endParaRPr lang="en-US"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Showing for SOLLATEK Smart device:</a:t>
            </a:r>
          </a:p>
          <a:p>
            <a:pPr algn="l">
              <a:lnSpc>
                <a:spcPct val="100000"/>
              </a:lnSpc>
            </a:pPr>
            <a:r>
              <a:rPr lang="en-US" sz="1200" b="0" dirty="0">
                <a:latin typeface="Avenir Book" panose="02000503020000020003"/>
              </a:rPr>
              <a:t>	</a:t>
            </a:r>
            <a:r>
              <a:rPr lang="en-US" sz="1200" dirty="0">
                <a:latin typeface="Avenir Book" panose="02000503020000020003"/>
              </a:rPr>
              <a:t>COMPRESSOR</a:t>
            </a:r>
            <a:r>
              <a:rPr lang="en-US" sz="1200" b="0" dirty="0">
                <a:latin typeface="Avenir Book" panose="02000503020000020003"/>
              </a:rPr>
              <a:t> – Showing Cooler COMPRESSOR ON/OFF status</a:t>
            </a:r>
          </a:p>
          <a:p>
            <a:pPr algn="l">
              <a:lnSpc>
                <a:spcPct val="100000"/>
              </a:lnSpc>
            </a:pPr>
            <a:r>
              <a:rPr lang="en-US" sz="1200" b="0" dirty="0">
                <a:latin typeface="Avenir Book" panose="02000503020000020003"/>
              </a:rPr>
              <a:t>	</a:t>
            </a:r>
            <a:r>
              <a:rPr lang="en-US" sz="1200" dirty="0">
                <a:latin typeface="Avenir Book" panose="02000503020000020003"/>
              </a:rPr>
              <a:t>FAN</a:t>
            </a:r>
            <a:r>
              <a:rPr lang="en-US" sz="1200" b="0" dirty="0">
                <a:latin typeface="Avenir Book" panose="02000503020000020003"/>
              </a:rPr>
              <a:t> – Showing Cooler FAN ON/OFF status</a:t>
            </a:r>
          </a:p>
          <a:p>
            <a:pPr algn="l">
              <a:lnSpc>
                <a:spcPct val="100000"/>
              </a:lnSpc>
            </a:pPr>
            <a:r>
              <a:rPr lang="en-US" sz="1200" b="0" dirty="0">
                <a:latin typeface="Avenir Book" panose="02000503020000020003"/>
              </a:rPr>
              <a:t>	</a:t>
            </a:r>
            <a:r>
              <a:rPr lang="en-US" sz="1200" dirty="0">
                <a:latin typeface="Avenir Book" panose="02000503020000020003"/>
              </a:rPr>
              <a:t>POWER</a:t>
            </a:r>
            <a:r>
              <a:rPr lang="en-US" sz="1200" b="0" dirty="0">
                <a:latin typeface="Avenir Book" panose="02000503020000020003"/>
              </a:rPr>
              <a:t> – Showing Smart device POWER Status MAINS/BATTERY</a:t>
            </a:r>
          </a:p>
          <a:p>
            <a:pPr algn="l">
              <a:lnSpc>
                <a:spcPct val="100000"/>
              </a:lnSpc>
            </a:pPr>
            <a:r>
              <a:rPr lang="en-US" sz="1200" b="0" dirty="0">
                <a:latin typeface="Avenir Book" panose="02000503020000020003"/>
              </a:rPr>
              <a:t>	</a:t>
            </a:r>
            <a:r>
              <a:rPr lang="en-US" sz="1200" dirty="0">
                <a:latin typeface="Avenir Book" panose="02000503020000020003"/>
              </a:rPr>
              <a:t>ALARM – </a:t>
            </a:r>
            <a:r>
              <a:rPr lang="en-US" sz="1200" b="0" dirty="0">
                <a:latin typeface="Avenir Book" panose="02000503020000020003"/>
              </a:rPr>
              <a:t>Showing Cooler Alarm COUNT in Status</a:t>
            </a:r>
          </a:p>
          <a:p>
            <a:pPr algn="l">
              <a:lnSpc>
                <a:spcPct val="100000"/>
              </a:lnSpc>
            </a:pPr>
            <a:r>
              <a:rPr lang="en-US" sz="1200" b="0" dirty="0">
                <a:latin typeface="Avenir Book" panose="02000503020000020003"/>
              </a:rPr>
              <a:t>	</a:t>
            </a:r>
            <a:r>
              <a:rPr lang="en-US" sz="1200" dirty="0">
                <a:latin typeface="Avenir Book" panose="02000503020000020003"/>
              </a:rPr>
              <a:t>CONTROLLER STATUS</a:t>
            </a:r>
            <a:r>
              <a:rPr lang="en-US" sz="1200" b="0" dirty="0">
                <a:latin typeface="Avenir Book" panose="02000503020000020003"/>
              </a:rPr>
              <a:t> – Showing Cooler Controller Status OK /NOT OK</a:t>
            </a:r>
          </a:p>
          <a:p>
            <a:pPr algn="l">
              <a:lnSpc>
                <a:spcPct val="100000"/>
              </a:lnSpc>
            </a:pPr>
            <a:r>
              <a:rPr lang="en-US" sz="1200" b="0" dirty="0">
                <a:latin typeface="Avenir Book" panose="02000503020000020003"/>
              </a:rPr>
              <a:t>	</a:t>
            </a:r>
            <a:r>
              <a:rPr lang="en-US" sz="1200" dirty="0">
                <a:latin typeface="Avenir Book" panose="02000503020000020003"/>
              </a:rPr>
              <a:t>VOLTAGE</a:t>
            </a:r>
            <a:r>
              <a:rPr lang="en-US" sz="1200" b="0" dirty="0">
                <a:latin typeface="Avenir Book" panose="02000503020000020003"/>
              </a:rPr>
              <a:t> – Showing Cooler Voltage in VOLT</a:t>
            </a:r>
          </a:p>
          <a:p>
            <a:pPr algn="l">
              <a:lnSpc>
                <a:spcPct val="100000"/>
              </a:lnSpc>
            </a:pPr>
            <a:r>
              <a:rPr lang="en-US" sz="1200" b="0" dirty="0">
                <a:latin typeface="Avenir Book" panose="02000503020000020003"/>
              </a:rPr>
              <a:t>	</a:t>
            </a:r>
            <a:r>
              <a:rPr lang="en-US" sz="1200" dirty="0">
                <a:latin typeface="Avenir Book" panose="02000503020000020003"/>
              </a:rPr>
              <a:t>CABINET TEMP</a:t>
            </a:r>
            <a:r>
              <a:rPr lang="en-US" sz="1200" b="0" dirty="0">
                <a:latin typeface="Avenir Book" panose="02000503020000020003"/>
              </a:rPr>
              <a:t> – Showing Cooler Cabinet Temperature in CELSIUS</a:t>
            </a:r>
          </a:p>
          <a:p>
            <a:pPr algn="l">
              <a:lnSpc>
                <a:spcPct val="100000"/>
              </a:lnSpc>
            </a:pPr>
            <a:r>
              <a:rPr lang="en-US" sz="1200" b="0" dirty="0">
                <a:latin typeface="Avenir Book" panose="02000503020000020003"/>
              </a:rPr>
              <a:t>	</a:t>
            </a:r>
            <a:r>
              <a:rPr lang="en-US" sz="1200" dirty="0">
                <a:latin typeface="Avenir Book" panose="02000503020000020003"/>
              </a:rPr>
              <a:t>GPRS STATUS </a:t>
            </a:r>
            <a:r>
              <a:rPr lang="en-US" sz="1200" b="0" dirty="0">
                <a:latin typeface="Avenir Book" panose="02000503020000020003"/>
              </a:rPr>
              <a:t>– Showing SUCCESSFUL GPRS CONNECTION in status</a:t>
            </a:r>
          </a:p>
          <a:p>
            <a:pPr algn="l">
              <a:lnSpc>
                <a:spcPct val="100000"/>
              </a:lnSpc>
            </a:pPr>
            <a:r>
              <a:rPr lang="en-US" sz="1200" b="0" dirty="0">
                <a:latin typeface="Avenir Book" panose="02000503020000020003"/>
              </a:rPr>
              <a:t>	</a:t>
            </a:r>
            <a:r>
              <a:rPr lang="en-US" sz="1200" dirty="0">
                <a:latin typeface="Avenir Book" panose="02000503020000020003"/>
              </a:rPr>
              <a:t>LAST GPRS ACTIVITY – </a:t>
            </a:r>
            <a:r>
              <a:rPr lang="en-US" sz="1200" b="0" dirty="0">
                <a:latin typeface="Avenir Book" panose="02000503020000020003"/>
              </a:rPr>
              <a:t>Showing LAST GPRS ACTIVITY DATE-TIME in Status</a:t>
            </a:r>
            <a:endParaRPr lang="en-US" b="0" dirty="0">
              <a:latin typeface="Avenir Book" panose="02000503020000020003"/>
            </a:endParaRPr>
          </a:p>
        </p:txBody>
      </p:sp>
      <p:grpSp>
        <p:nvGrpSpPr>
          <p:cNvPr id="8" name="Group 7">
            <a:extLst>
              <a:ext uri="{FF2B5EF4-FFF2-40B4-BE49-F238E27FC236}">
                <a16:creationId xmlns:a16="http://schemas.microsoft.com/office/drawing/2014/main" id="{CA278EEB-33AF-F0FC-A292-97CF3726FC52}"/>
              </a:ext>
            </a:extLst>
          </p:cNvPr>
          <p:cNvGrpSpPr/>
          <p:nvPr/>
        </p:nvGrpSpPr>
        <p:grpSpPr>
          <a:xfrm>
            <a:off x="415858" y="836305"/>
            <a:ext cx="2327586" cy="5040000"/>
            <a:chOff x="415858" y="836305"/>
            <a:chExt cx="2327586" cy="5040000"/>
          </a:xfrm>
        </p:grpSpPr>
        <p:pic>
          <p:nvPicPr>
            <p:cNvPr id="5" name="Picture 4">
              <a:extLst>
                <a:ext uri="{FF2B5EF4-FFF2-40B4-BE49-F238E27FC236}">
                  <a16:creationId xmlns:a16="http://schemas.microsoft.com/office/drawing/2014/main" id="{A4AE3F4A-DEF8-7E3A-71EE-957E06361346}"/>
                </a:ext>
              </a:extLst>
            </p:cNvPr>
            <p:cNvPicPr>
              <a:picLocks noChangeAspect="1"/>
            </p:cNvPicPr>
            <p:nvPr/>
          </p:nvPicPr>
          <p:blipFill>
            <a:blip r:embed="rId4"/>
            <a:srcRect/>
            <a:stretch/>
          </p:blipFill>
          <p:spPr>
            <a:xfrm>
              <a:off x="415858" y="836305"/>
              <a:ext cx="2327586" cy="5040000"/>
            </a:xfrm>
            <a:prstGeom prst="rect">
              <a:avLst/>
            </a:prstGeom>
            <a:ln w="19050">
              <a:solidFill>
                <a:schemeClr val="tx1"/>
              </a:solidFill>
            </a:ln>
          </p:spPr>
        </p:pic>
        <p:sp>
          <p:nvSpPr>
            <p:cNvPr id="6" name="Rectangle 5">
              <a:extLst>
                <a:ext uri="{FF2B5EF4-FFF2-40B4-BE49-F238E27FC236}">
                  <a16:creationId xmlns:a16="http://schemas.microsoft.com/office/drawing/2014/main" id="{47E34DF2-7B50-BBCB-89E7-C5C7D7ED280E}"/>
                </a:ext>
              </a:extLst>
            </p:cNvPr>
            <p:cNvSpPr/>
            <p:nvPr/>
          </p:nvSpPr>
          <p:spPr>
            <a:xfrm>
              <a:off x="476326" y="2482399"/>
              <a:ext cx="1568783" cy="19197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95BDD5-96D1-EA0F-A9B6-C0353C426020}"/>
                </a:ext>
              </a:extLst>
            </p:cNvPr>
            <p:cNvSpPr/>
            <p:nvPr/>
          </p:nvSpPr>
          <p:spPr>
            <a:xfrm>
              <a:off x="2426208" y="3026925"/>
              <a:ext cx="263228" cy="25072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4C0F838-1E59-9A39-8519-C3E7B3F5CC3D}"/>
              </a:ext>
            </a:extLst>
          </p:cNvPr>
          <p:cNvGrpSpPr/>
          <p:nvPr/>
        </p:nvGrpSpPr>
        <p:grpSpPr>
          <a:xfrm>
            <a:off x="3166380" y="836305"/>
            <a:ext cx="2360028" cy="5040000"/>
            <a:chOff x="3166380" y="836305"/>
            <a:chExt cx="2360028" cy="5040000"/>
          </a:xfrm>
        </p:grpSpPr>
        <p:pic>
          <p:nvPicPr>
            <p:cNvPr id="4" name="Picture 3">
              <a:extLst>
                <a:ext uri="{FF2B5EF4-FFF2-40B4-BE49-F238E27FC236}">
                  <a16:creationId xmlns:a16="http://schemas.microsoft.com/office/drawing/2014/main" id="{11876B87-BBA0-21EA-735F-FBB1F5384A64}"/>
                </a:ext>
              </a:extLst>
            </p:cNvPr>
            <p:cNvPicPr>
              <a:picLocks noChangeAspect="1"/>
            </p:cNvPicPr>
            <p:nvPr/>
          </p:nvPicPr>
          <p:blipFill>
            <a:blip r:embed="rId5"/>
            <a:srcRect/>
            <a:stretch/>
          </p:blipFill>
          <p:spPr>
            <a:xfrm>
              <a:off x="3198822" y="836305"/>
              <a:ext cx="2327586" cy="5040000"/>
            </a:xfrm>
            <a:prstGeom prst="rect">
              <a:avLst/>
            </a:prstGeom>
            <a:ln w="19050">
              <a:solidFill>
                <a:schemeClr val="tx1"/>
              </a:solidFill>
            </a:ln>
          </p:spPr>
        </p:pic>
        <p:sp>
          <p:nvSpPr>
            <p:cNvPr id="9" name="Rectangle 8">
              <a:extLst>
                <a:ext uri="{FF2B5EF4-FFF2-40B4-BE49-F238E27FC236}">
                  <a16:creationId xmlns:a16="http://schemas.microsoft.com/office/drawing/2014/main" id="{FB0AF5BB-D8B8-6640-AEE9-29BEDFC5D4EC}"/>
                </a:ext>
              </a:extLst>
            </p:cNvPr>
            <p:cNvSpPr/>
            <p:nvPr/>
          </p:nvSpPr>
          <p:spPr>
            <a:xfrm>
              <a:off x="3166380" y="2482399"/>
              <a:ext cx="1568783" cy="19197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78CD75-941D-510D-3593-C50379C2CFE1}"/>
                </a:ext>
              </a:extLst>
            </p:cNvPr>
            <p:cNvSpPr/>
            <p:nvPr/>
          </p:nvSpPr>
          <p:spPr>
            <a:xfrm>
              <a:off x="5211556" y="3004802"/>
              <a:ext cx="263228" cy="25072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1142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D74FBFCC-C133-01C3-E868-B957CC0684AE}"/>
              </a:ext>
            </a:extLst>
          </p:cNvPr>
          <p:cNvSpPr txBox="1"/>
          <p:nvPr/>
        </p:nvSpPr>
        <p:spPr>
          <a:xfrm>
            <a:off x="8978080" y="1580192"/>
            <a:ext cx="2666808" cy="4093428"/>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2000" dirty="0">
                <a:latin typeface="Avenir Book" panose="02000503020000020003"/>
              </a:rPr>
              <a:t>DFU</a:t>
            </a:r>
            <a:endParaRPr lang="en-US" sz="1600" dirty="0">
              <a:latin typeface="Avenir Book" panose="02000503020000020003"/>
            </a:endParaRPr>
          </a:p>
          <a:p>
            <a:pPr algn="just">
              <a:lnSpc>
                <a:spcPct val="100000"/>
              </a:lnSpc>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Tap on the Flag Button For DFU of the Smart device.</a:t>
            </a:r>
          </a:p>
          <a:p>
            <a:pPr marL="285750" indent="-285750" algn="just">
              <a:lnSpc>
                <a:spcPct val="100000"/>
              </a:lnSpc>
              <a:buFont typeface="Wingdings" panose="05000000000000000000" pitchFamily="2" charset="2"/>
              <a:buChar char="§"/>
            </a:pPr>
            <a:r>
              <a:rPr lang="en-US" sz="1600" b="0" dirty="0">
                <a:latin typeface="Avenir Book" panose="02000503020000020003"/>
              </a:rPr>
              <a:t>The DFU (Direct Firmware Upgrade) of the Smart device can be performed by clicking on the Update notification as shown in the image.</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After performing the DFU update operation user can see the DFU Upgrade Process as shown in the image.</a:t>
            </a:r>
          </a:p>
        </p:txBody>
      </p:sp>
      <p:sp>
        <p:nvSpPr>
          <p:cNvPr id="4" name="Title 1">
            <a:extLst>
              <a:ext uri="{FF2B5EF4-FFF2-40B4-BE49-F238E27FC236}">
                <a16:creationId xmlns:a16="http://schemas.microsoft.com/office/drawing/2014/main" id="{6C3183AB-E1D0-3710-9617-D05572DF0036}"/>
              </a:ext>
            </a:extLst>
          </p:cNvPr>
          <p:cNvSpPr>
            <a:spLocks noGrp="1"/>
          </p:cNvSpPr>
          <p:nvPr>
            <p:ph type="title"/>
          </p:nvPr>
        </p:nvSpPr>
        <p:spPr>
          <a:xfrm>
            <a:off x="231937" y="152179"/>
            <a:ext cx="10515600" cy="539915"/>
          </a:xfrm>
        </p:spPr>
        <p:txBody>
          <a:bodyPr>
            <a:normAutofit/>
          </a:bodyPr>
          <a:lstStyle/>
          <a:p>
            <a:r>
              <a:rPr lang="en-MY" sz="2900" b="1" dirty="0">
                <a:solidFill>
                  <a:srgbClr val="002060"/>
                </a:solidFill>
                <a:latin typeface="Avenir Black" panose="02000503020000020003" pitchFamily="2" charset="0"/>
              </a:rPr>
              <a:t>CHECK COOLER STATUS  - DFU</a:t>
            </a:r>
          </a:p>
        </p:txBody>
      </p:sp>
      <p:pic>
        <p:nvPicPr>
          <p:cNvPr id="5" name="Picture 4">
            <a:extLst>
              <a:ext uri="{FF2B5EF4-FFF2-40B4-BE49-F238E27FC236}">
                <a16:creationId xmlns:a16="http://schemas.microsoft.com/office/drawing/2014/main" id="{3E5FD766-5FFC-B822-1499-80D147A9AB05}"/>
              </a:ext>
            </a:extLst>
          </p:cNvPr>
          <p:cNvPicPr>
            <a:picLocks noChangeAspect="1"/>
          </p:cNvPicPr>
          <p:nvPr/>
        </p:nvPicPr>
        <p:blipFill>
          <a:blip r:embed="rId4"/>
          <a:srcRect/>
          <a:stretch/>
        </p:blipFill>
        <p:spPr>
          <a:xfrm>
            <a:off x="416460" y="846634"/>
            <a:ext cx="2342745" cy="5072824"/>
          </a:xfrm>
          <a:prstGeom prst="rect">
            <a:avLst/>
          </a:prstGeom>
          <a:ln w="19050">
            <a:solidFill>
              <a:schemeClr val="tx1"/>
            </a:solidFill>
          </a:ln>
        </p:spPr>
      </p:pic>
      <p:pic>
        <p:nvPicPr>
          <p:cNvPr id="6" name="Picture 5">
            <a:extLst>
              <a:ext uri="{FF2B5EF4-FFF2-40B4-BE49-F238E27FC236}">
                <a16:creationId xmlns:a16="http://schemas.microsoft.com/office/drawing/2014/main" id="{C2CEEA5A-F6AE-71FE-57C8-60D8C4602142}"/>
              </a:ext>
            </a:extLst>
          </p:cNvPr>
          <p:cNvPicPr>
            <a:picLocks noChangeAspect="1"/>
          </p:cNvPicPr>
          <p:nvPr/>
        </p:nvPicPr>
        <p:blipFill>
          <a:blip r:embed="rId5"/>
          <a:srcRect/>
          <a:stretch/>
        </p:blipFill>
        <p:spPr>
          <a:xfrm>
            <a:off x="6206349" y="844273"/>
            <a:ext cx="2342745" cy="5072824"/>
          </a:xfrm>
          <a:prstGeom prst="rect">
            <a:avLst/>
          </a:prstGeom>
          <a:ln w="19050">
            <a:solidFill>
              <a:schemeClr val="tx1"/>
            </a:solidFill>
          </a:ln>
        </p:spPr>
      </p:pic>
      <p:sp>
        <p:nvSpPr>
          <p:cNvPr id="8" name="Rectangle 7">
            <a:extLst>
              <a:ext uri="{FF2B5EF4-FFF2-40B4-BE49-F238E27FC236}">
                <a16:creationId xmlns:a16="http://schemas.microsoft.com/office/drawing/2014/main" id="{013E720D-DFC9-E769-9406-D45EB0F30181}"/>
              </a:ext>
            </a:extLst>
          </p:cNvPr>
          <p:cNvSpPr/>
          <p:nvPr/>
        </p:nvSpPr>
        <p:spPr>
          <a:xfrm>
            <a:off x="2084439" y="3057832"/>
            <a:ext cx="324464" cy="226142"/>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08F2E60-745F-80DA-96A6-17ED352C85C2}"/>
              </a:ext>
            </a:extLst>
          </p:cNvPr>
          <p:cNvGrpSpPr/>
          <p:nvPr/>
        </p:nvGrpSpPr>
        <p:grpSpPr>
          <a:xfrm>
            <a:off x="3311404" y="834441"/>
            <a:ext cx="2342745" cy="5072823"/>
            <a:chOff x="3311404" y="834441"/>
            <a:chExt cx="2342745" cy="5072823"/>
          </a:xfrm>
        </p:grpSpPr>
        <p:pic>
          <p:nvPicPr>
            <p:cNvPr id="9" name="Picture 8">
              <a:extLst>
                <a:ext uri="{FF2B5EF4-FFF2-40B4-BE49-F238E27FC236}">
                  <a16:creationId xmlns:a16="http://schemas.microsoft.com/office/drawing/2014/main" id="{79F35548-6169-6C3E-4F12-A1DC040EDFB5}"/>
                </a:ext>
              </a:extLst>
            </p:cNvPr>
            <p:cNvPicPr>
              <a:picLocks noChangeAspect="1"/>
            </p:cNvPicPr>
            <p:nvPr/>
          </p:nvPicPr>
          <p:blipFill>
            <a:blip r:embed="rId6"/>
            <a:srcRect/>
            <a:stretch/>
          </p:blipFill>
          <p:spPr>
            <a:xfrm>
              <a:off x="3311404" y="834441"/>
              <a:ext cx="2342745" cy="5072823"/>
            </a:xfrm>
            <a:prstGeom prst="rect">
              <a:avLst/>
            </a:prstGeom>
            <a:ln w="19050">
              <a:solidFill>
                <a:schemeClr val="tx1"/>
              </a:solidFill>
            </a:ln>
          </p:spPr>
        </p:pic>
        <p:sp>
          <p:nvSpPr>
            <p:cNvPr id="10" name="Rectangle 9">
              <a:extLst>
                <a:ext uri="{FF2B5EF4-FFF2-40B4-BE49-F238E27FC236}">
                  <a16:creationId xmlns:a16="http://schemas.microsoft.com/office/drawing/2014/main" id="{FA232C36-281E-0FBD-F80E-8B71A9C5F3DA}"/>
                </a:ext>
              </a:extLst>
            </p:cNvPr>
            <p:cNvSpPr/>
            <p:nvPr/>
          </p:nvSpPr>
          <p:spPr>
            <a:xfrm>
              <a:off x="4606412" y="3621989"/>
              <a:ext cx="645579" cy="202759"/>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6797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F8392A52-2799-CA74-02D4-5D9E05DA587D}"/>
              </a:ext>
            </a:extLst>
          </p:cNvPr>
          <p:cNvSpPr txBox="1"/>
          <p:nvPr/>
        </p:nvSpPr>
        <p:spPr>
          <a:xfrm>
            <a:off x="7187615" y="2862148"/>
            <a:ext cx="4209169" cy="830997"/>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After the successful DFU process is complete user can see the Upgraded Firmware version of the smart device as seen in the Image.</a:t>
            </a:r>
          </a:p>
        </p:txBody>
      </p:sp>
      <p:pic>
        <p:nvPicPr>
          <p:cNvPr id="4" name="Picture 3">
            <a:extLst>
              <a:ext uri="{FF2B5EF4-FFF2-40B4-BE49-F238E27FC236}">
                <a16:creationId xmlns:a16="http://schemas.microsoft.com/office/drawing/2014/main" id="{E47037D7-F558-B3BD-ACF8-3DC4A4A2ED56}"/>
              </a:ext>
            </a:extLst>
          </p:cNvPr>
          <p:cNvPicPr>
            <a:picLocks noChangeAspect="1"/>
          </p:cNvPicPr>
          <p:nvPr/>
        </p:nvPicPr>
        <p:blipFill>
          <a:blip r:embed="rId4"/>
          <a:srcRect/>
          <a:stretch/>
        </p:blipFill>
        <p:spPr>
          <a:xfrm>
            <a:off x="833940" y="752407"/>
            <a:ext cx="2332425" cy="5050479"/>
          </a:xfrm>
          <a:prstGeom prst="rect">
            <a:avLst/>
          </a:prstGeom>
          <a:ln w="19050">
            <a:solidFill>
              <a:schemeClr val="tx1"/>
            </a:solidFill>
          </a:ln>
        </p:spPr>
      </p:pic>
      <p:pic>
        <p:nvPicPr>
          <p:cNvPr id="5" name="Picture 4">
            <a:extLst>
              <a:ext uri="{FF2B5EF4-FFF2-40B4-BE49-F238E27FC236}">
                <a16:creationId xmlns:a16="http://schemas.microsoft.com/office/drawing/2014/main" id="{5A523C4C-6960-7140-C2CD-20863C5F0B6B}"/>
              </a:ext>
            </a:extLst>
          </p:cNvPr>
          <p:cNvPicPr>
            <a:picLocks noChangeAspect="1"/>
          </p:cNvPicPr>
          <p:nvPr/>
        </p:nvPicPr>
        <p:blipFill>
          <a:blip r:embed="rId5"/>
          <a:srcRect/>
          <a:stretch/>
        </p:blipFill>
        <p:spPr>
          <a:xfrm>
            <a:off x="4041821" y="752407"/>
            <a:ext cx="2309061" cy="4999888"/>
          </a:xfrm>
          <a:prstGeom prst="rect">
            <a:avLst/>
          </a:prstGeom>
          <a:ln w="19050">
            <a:solidFill>
              <a:schemeClr val="tx1"/>
            </a:solidFill>
          </a:ln>
        </p:spPr>
      </p:pic>
    </p:spTree>
    <p:extLst>
      <p:ext uri="{BB962C8B-B14F-4D97-AF65-F5344CB8AC3E}">
        <p14:creationId xmlns:p14="http://schemas.microsoft.com/office/powerpoint/2010/main" val="3192670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7CAD29EE-632C-F6A9-F771-3A072FFC080A}"/>
              </a:ext>
            </a:extLst>
          </p:cNvPr>
          <p:cNvSpPr>
            <a:spLocks noGrp="1"/>
          </p:cNvSpPr>
          <p:nvPr>
            <p:ph type="title"/>
          </p:nvPr>
        </p:nvSpPr>
        <p:spPr>
          <a:xfrm>
            <a:off x="231937" y="152179"/>
            <a:ext cx="10515600" cy="539915"/>
          </a:xfrm>
        </p:spPr>
        <p:txBody>
          <a:bodyPr>
            <a:normAutofit fontScale="90000"/>
          </a:bodyPr>
          <a:lstStyle/>
          <a:p>
            <a:r>
              <a:rPr lang="en-MY" sz="2900" b="1" dirty="0">
                <a:solidFill>
                  <a:srgbClr val="002060"/>
                </a:solidFill>
                <a:latin typeface="Avenir Black" panose="02000503020000020003" pitchFamily="2" charset="0"/>
              </a:rPr>
              <a:t>SCAN NEARBY DEVICES - SCANNING FOR VISION IOT SMART DEVICES</a:t>
            </a:r>
          </a:p>
        </p:txBody>
      </p:sp>
      <p:sp>
        <p:nvSpPr>
          <p:cNvPr id="4" name="TextBox 3">
            <a:extLst>
              <a:ext uri="{FF2B5EF4-FFF2-40B4-BE49-F238E27FC236}">
                <a16:creationId xmlns:a16="http://schemas.microsoft.com/office/drawing/2014/main" id="{7E3BF38C-34FC-281F-E511-7CB94D617C94}"/>
              </a:ext>
            </a:extLst>
          </p:cNvPr>
          <p:cNvSpPr txBox="1"/>
          <p:nvPr/>
        </p:nvSpPr>
        <p:spPr>
          <a:xfrm>
            <a:off x="7395092" y="2521059"/>
            <a:ext cx="3980883" cy="1815882"/>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Scan Nearby Devices functionality can be used for checking the advertisement of the smart device in Bluetooth range.</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As shown in the first image there is a list of all available smart devices that are coming into range. </a:t>
            </a:r>
          </a:p>
        </p:txBody>
      </p:sp>
      <p:grpSp>
        <p:nvGrpSpPr>
          <p:cNvPr id="5" name="Group 4">
            <a:extLst>
              <a:ext uri="{FF2B5EF4-FFF2-40B4-BE49-F238E27FC236}">
                <a16:creationId xmlns:a16="http://schemas.microsoft.com/office/drawing/2014/main" id="{522E8D52-97BF-069D-067A-379579E288DA}"/>
              </a:ext>
            </a:extLst>
          </p:cNvPr>
          <p:cNvGrpSpPr/>
          <p:nvPr/>
        </p:nvGrpSpPr>
        <p:grpSpPr>
          <a:xfrm>
            <a:off x="899952" y="957599"/>
            <a:ext cx="2282698" cy="4942802"/>
            <a:chOff x="442233" y="933822"/>
            <a:chExt cx="2282698" cy="4942802"/>
          </a:xfrm>
        </p:grpSpPr>
        <p:pic>
          <p:nvPicPr>
            <p:cNvPr id="10" name="Picture 9">
              <a:extLst>
                <a:ext uri="{FF2B5EF4-FFF2-40B4-BE49-F238E27FC236}">
                  <a16:creationId xmlns:a16="http://schemas.microsoft.com/office/drawing/2014/main" id="{A519B9A4-EF21-A6EC-8235-D149303A99C8}"/>
                </a:ext>
              </a:extLst>
            </p:cNvPr>
            <p:cNvPicPr>
              <a:picLocks noChangeAspect="1"/>
            </p:cNvPicPr>
            <p:nvPr/>
          </p:nvPicPr>
          <p:blipFill>
            <a:blip r:embed="rId4"/>
            <a:srcRect/>
            <a:stretch/>
          </p:blipFill>
          <p:spPr>
            <a:xfrm>
              <a:off x="442233" y="933822"/>
              <a:ext cx="2282698" cy="4942802"/>
            </a:xfrm>
            <a:prstGeom prst="rect">
              <a:avLst/>
            </a:prstGeom>
            <a:ln w="19050">
              <a:solidFill>
                <a:schemeClr val="tx1"/>
              </a:solidFill>
            </a:ln>
          </p:spPr>
        </p:pic>
        <p:sp>
          <p:nvSpPr>
            <p:cNvPr id="12" name="Rectangle 11">
              <a:extLst>
                <a:ext uri="{FF2B5EF4-FFF2-40B4-BE49-F238E27FC236}">
                  <a16:creationId xmlns:a16="http://schemas.microsoft.com/office/drawing/2014/main" id="{32DB2278-3976-C74B-6576-D7A1824F7544}"/>
                </a:ext>
              </a:extLst>
            </p:cNvPr>
            <p:cNvSpPr/>
            <p:nvPr/>
          </p:nvSpPr>
          <p:spPr>
            <a:xfrm>
              <a:off x="542483" y="4094839"/>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pic>
        <p:nvPicPr>
          <p:cNvPr id="14" name="Picture 13">
            <a:extLst>
              <a:ext uri="{FF2B5EF4-FFF2-40B4-BE49-F238E27FC236}">
                <a16:creationId xmlns:a16="http://schemas.microsoft.com/office/drawing/2014/main" id="{94400272-9F23-FF3A-E310-72B14C3D66DC}"/>
              </a:ext>
            </a:extLst>
          </p:cNvPr>
          <p:cNvPicPr>
            <a:picLocks noChangeAspect="1"/>
          </p:cNvPicPr>
          <p:nvPr/>
        </p:nvPicPr>
        <p:blipFill>
          <a:blip r:embed="rId5"/>
          <a:srcRect/>
          <a:stretch/>
        </p:blipFill>
        <p:spPr>
          <a:xfrm>
            <a:off x="4147522" y="957599"/>
            <a:ext cx="2282697" cy="4942802"/>
          </a:xfrm>
          <a:prstGeom prst="rect">
            <a:avLst/>
          </a:prstGeom>
          <a:ln w="19050">
            <a:solidFill>
              <a:schemeClr val="tx1"/>
            </a:solidFill>
          </a:ln>
        </p:spPr>
      </p:pic>
    </p:spTree>
    <p:extLst>
      <p:ext uri="{BB962C8B-B14F-4D97-AF65-F5344CB8AC3E}">
        <p14:creationId xmlns:p14="http://schemas.microsoft.com/office/powerpoint/2010/main" val="101135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5FE129BD-26F1-1D3F-9736-DE1A5FBDDD15}"/>
              </a:ext>
            </a:extLst>
          </p:cNvPr>
          <p:cNvSpPr txBox="1"/>
          <p:nvPr/>
        </p:nvSpPr>
        <p:spPr>
          <a:xfrm>
            <a:off x="7419138" y="2739038"/>
            <a:ext cx="4050498" cy="2308324"/>
          </a:xfrm>
          <a:prstGeom prst="rect">
            <a:avLst/>
          </a:prstGeom>
          <a:solidFill>
            <a:srgbClr val="002060"/>
          </a:solidFill>
        </p:spPr>
        <p:txBody>
          <a:bodyPr wrap="square">
            <a:spAutoFit/>
          </a:bodyPr>
          <a:lstStyle>
            <a:defPPr>
              <a:defRPr lang="en-US"/>
            </a:defPPr>
            <a:lvl1pPr marL="285750" indent="-285750" algn="just">
              <a:lnSpc>
                <a:spcPct val="100000"/>
              </a:lnSpc>
              <a:buFont typeface="Wingdings" panose="05000000000000000000" pitchFamily="2" charset="2"/>
              <a:buChar char="§"/>
              <a:defRPr sz="1600" b="0">
                <a:solidFill>
                  <a:schemeClr val="bg1"/>
                </a:solidFill>
                <a:latin typeface="Calibri (Body)"/>
              </a:defRPr>
            </a:lvl1pPr>
          </a:lstStyle>
          <a:p>
            <a:r>
              <a:rPr lang="en-US" dirty="0">
                <a:latin typeface="Avenir Book" panose="02000503020000020003"/>
              </a:rPr>
              <a:t>Users can search the Smart device with the help of the Scan Barcode option or Manual Enter option. The scanned result will be shown as in the last image. </a:t>
            </a:r>
          </a:p>
          <a:p>
            <a:endParaRPr lang="en-US" dirty="0">
              <a:latin typeface="Avenir Book" panose="02000503020000020003"/>
            </a:endParaRPr>
          </a:p>
          <a:p>
            <a:r>
              <a:rPr lang="en-US" sz="1600" dirty="0">
                <a:solidFill>
                  <a:srgbClr val="FFC000"/>
                </a:solidFill>
                <a:latin typeface="Avenir Book" panose="02000503020000020003"/>
              </a:rPr>
              <a:t>Note: User can search Carel, Wellington Smart device and Nexo device using Device Name or MAC Address.</a:t>
            </a:r>
          </a:p>
          <a:p>
            <a:pPr marL="0" indent="0">
              <a:buNone/>
            </a:pPr>
            <a:endParaRPr lang="en-IN" dirty="0"/>
          </a:p>
        </p:txBody>
      </p:sp>
      <p:pic>
        <p:nvPicPr>
          <p:cNvPr id="4" name="Picture 3">
            <a:extLst>
              <a:ext uri="{FF2B5EF4-FFF2-40B4-BE49-F238E27FC236}">
                <a16:creationId xmlns:a16="http://schemas.microsoft.com/office/drawing/2014/main" id="{09384943-ABF2-D796-63FC-2288C2BCFAFE}"/>
              </a:ext>
            </a:extLst>
          </p:cNvPr>
          <p:cNvPicPr>
            <a:picLocks noChangeAspect="1"/>
          </p:cNvPicPr>
          <p:nvPr/>
        </p:nvPicPr>
        <p:blipFill>
          <a:blip r:embed="rId4"/>
          <a:srcRect/>
          <a:stretch/>
        </p:blipFill>
        <p:spPr>
          <a:xfrm>
            <a:off x="4172154" y="743997"/>
            <a:ext cx="2340193" cy="5067300"/>
          </a:xfrm>
          <a:prstGeom prst="rect">
            <a:avLst/>
          </a:prstGeom>
          <a:ln w="19050">
            <a:solidFill>
              <a:schemeClr val="tx1"/>
            </a:solidFill>
          </a:ln>
        </p:spPr>
      </p:pic>
      <p:grpSp>
        <p:nvGrpSpPr>
          <p:cNvPr id="8" name="Group 7">
            <a:extLst>
              <a:ext uri="{FF2B5EF4-FFF2-40B4-BE49-F238E27FC236}">
                <a16:creationId xmlns:a16="http://schemas.microsoft.com/office/drawing/2014/main" id="{8C6BD6BF-174E-92BC-204F-04529B688F41}"/>
              </a:ext>
            </a:extLst>
          </p:cNvPr>
          <p:cNvGrpSpPr/>
          <p:nvPr/>
        </p:nvGrpSpPr>
        <p:grpSpPr>
          <a:xfrm>
            <a:off x="823767" y="743997"/>
            <a:ext cx="2340193" cy="5067300"/>
            <a:chOff x="823767" y="743997"/>
            <a:chExt cx="2340193" cy="5067300"/>
          </a:xfrm>
        </p:grpSpPr>
        <p:pic>
          <p:nvPicPr>
            <p:cNvPr id="5" name="Picture 4">
              <a:extLst>
                <a:ext uri="{FF2B5EF4-FFF2-40B4-BE49-F238E27FC236}">
                  <a16:creationId xmlns:a16="http://schemas.microsoft.com/office/drawing/2014/main" id="{66668FF5-4253-7591-9FC1-FCAD05F367AD}"/>
                </a:ext>
              </a:extLst>
            </p:cNvPr>
            <p:cNvPicPr>
              <a:picLocks noChangeAspect="1"/>
            </p:cNvPicPr>
            <p:nvPr/>
          </p:nvPicPr>
          <p:blipFill>
            <a:blip r:embed="rId5"/>
            <a:srcRect/>
            <a:stretch/>
          </p:blipFill>
          <p:spPr>
            <a:xfrm>
              <a:off x="823767" y="743997"/>
              <a:ext cx="2340193" cy="5067300"/>
            </a:xfrm>
            <a:prstGeom prst="rect">
              <a:avLst/>
            </a:prstGeom>
            <a:ln w="19050">
              <a:solidFill>
                <a:schemeClr val="tx1"/>
              </a:solidFill>
            </a:ln>
          </p:spPr>
        </p:pic>
        <p:sp>
          <p:nvSpPr>
            <p:cNvPr id="6" name="Rectangle 5">
              <a:extLst>
                <a:ext uri="{FF2B5EF4-FFF2-40B4-BE49-F238E27FC236}">
                  <a16:creationId xmlns:a16="http://schemas.microsoft.com/office/drawing/2014/main" id="{31567507-28B9-897A-47A4-C79BA4D9ED1F}"/>
                </a:ext>
              </a:extLst>
            </p:cNvPr>
            <p:cNvSpPr/>
            <p:nvPr/>
          </p:nvSpPr>
          <p:spPr>
            <a:xfrm>
              <a:off x="952764" y="2220991"/>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4035257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E43C67C3-E28F-9522-DFF6-DCE7B555AE5C}"/>
              </a:ext>
            </a:extLst>
          </p:cNvPr>
          <p:cNvSpPr>
            <a:spLocks noGrp="1"/>
          </p:cNvSpPr>
          <p:nvPr>
            <p:ph type="title"/>
          </p:nvPr>
        </p:nvSpPr>
        <p:spPr>
          <a:xfrm>
            <a:off x="231937" y="152179"/>
            <a:ext cx="10515600" cy="539915"/>
          </a:xfrm>
        </p:spPr>
        <p:txBody>
          <a:bodyPr>
            <a:normAutofit/>
          </a:bodyPr>
          <a:lstStyle/>
          <a:p>
            <a:r>
              <a:rPr lang="en-MY" sz="2600" b="1" dirty="0">
                <a:solidFill>
                  <a:srgbClr val="002060"/>
                </a:solidFill>
                <a:latin typeface="Avenir Black" panose="02000503020000020003" pitchFamily="2" charset="0"/>
              </a:rPr>
              <a:t>GATEWAY SETTINGS</a:t>
            </a:r>
          </a:p>
        </p:txBody>
      </p:sp>
      <p:sp>
        <p:nvSpPr>
          <p:cNvPr id="4" name="TextBox 3">
            <a:extLst>
              <a:ext uri="{FF2B5EF4-FFF2-40B4-BE49-F238E27FC236}">
                <a16:creationId xmlns:a16="http://schemas.microsoft.com/office/drawing/2014/main" id="{4072C636-8BB1-D52D-FA0C-D39588A539EA}"/>
              </a:ext>
            </a:extLst>
          </p:cNvPr>
          <p:cNvSpPr txBox="1"/>
          <p:nvPr/>
        </p:nvSpPr>
        <p:spPr>
          <a:xfrm>
            <a:off x="8793776" y="2137595"/>
            <a:ext cx="2886829" cy="255454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Use GATEWAY SETTINGS to check specific smart device current APN and URL data.</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Users can identify assets by SCAN BARCODE by Cooler SN or Technical ID. The user can also search by ENTER MANUALLY BARCODE of Cooler SN or Technical ID.</a:t>
            </a:r>
          </a:p>
        </p:txBody>
      </p:sp>
      <p:pic>
        <p:nvPicPr>
          <p:cNvPr id="6" name="Picture 5">
            <a:extLst>
              <a:ext uri="{FF2B5EF4-FFF2-40B4-BE49-F238E27FC236}">
                <a16:creationId xmlns:a16="http://schemas.microsoft.com/office/drawing/2014/main" id="{0AB80ECF-8776-AB98-A3EF-01179456D764}"/>
              </a:ext>
            </a:extLst>
          </p:cNvPr>
          <p:cNvPicPr>
            <a:picLocks noChangeAspect="1"/>
          </p:cNvPicPr>
          <p:nvPr/>
        </p:nvPicPr>
        <p:blipFill>
          <a:blip r:embed="rId4"/>
          <a:srcRect/>
          <a:stretch/>
        </p:blipFill>
        <p:spPr>
          <a:xfrm>
            <a:off x="6074741" y="966530"/>
            <a:ext cx="2329346" cy="4942801"/>
          </a:xfrm>
          <a:prstGeom prst="rect">
            <a:avLst/>
          </a:prstGeom>
          <a:ln w="19050">
            <a:solidFill>
              <a:schemeClr val="tx1"/>
            </a:solidFill>
          </a:ln>
        </p:spPr>
      </p:pic>
      <p:pic>
        <p:nvPicPr>
          <p:cNvPr id="7" name="Picture 6">
            <a:extLst>
              <a:ext uri="{FF2B5EF4-FFF2-40B4-BE49-F238E27FC236}">
                <a16:creationId xmlns:a16="http://schemas.microsoft.com/office/drawing/2014/main" id="{B487A4D8-65D7-494E-A815-DECD0DB014E4}"/>
              </a:ext>
            </a:extLst>
          </p:cNvPr>
          <p:cNvPicPr>
            <a:picLocks noChangeAspect="1"/>
          </p:cNvPicPr>
          <p:nvPr/>
        </p:nvPicPr>
        <p:blipFill>
          <a:blip r:embed="rId5"/>
          <a:srcRect/>
          <a:stretch/>
        </p:blipFill>
        <p:spPr>
          <a:xfrm>
            <a:off x="3314277" y="966530"/>
            <a:ext cx="2324616" cy="4942801"/>
          </a:xfrm>
          <a:prstGeom prst="rect">
            <a:avLst/>
          </a:prstGeom>
          <a:ln w="19050">
            <a:solidFill>
              <a:schemeClr val="tx1"/>
            </a:solidFill>
          </a:ln>
        </p:spPr>
      </p:pic>
      <p:grpSp>
        <p:nvGrpSpPr>
          <p:cNvPr id="5" name="Group 4">
            <a:extLst>
              <a:ext uri="{FF2B5EF4-FFF2-40B4-BE49-F238E27FC236}">
                <a16:creationId xmlns:a16="http://schemas.microsoft.com/office/drawing/2014/main" id="{33427480-5808-136F-5CF5-FBD54D5C86AE}"/>
              </a:ext>
            </a:extLst>
          </p:cNvPr>
          <p:cNvGrpSpPr/>
          <p:nvPr/>
        </p:nvGrpSpPr>
        <p:grpSpPr>
          <a:xfrm>
            <a:off x="511395" y="966530"/>
            <a:ext cx="2282698" cy="4942802"/>
            <a:chOff x="442233" y="933822"/>
            <a:chExt cx="2282698" cy="4942802"/>
          </a:xfrm>
        </p:grpSpPr>
        <p:pic>
          <p:nvPicPr>
            <p:cNvPr id="12" name="Picture 11">
              <a:extLst>
                <a:ext uri="{FF2B5EF4-FFF2-40B4-BE49-F238E27FC236}">
                  <a16:creationId xmlns:a16="http://schemas.microsoft.com/office/drawing/2014/main" id="{276F3A2D-1AD3-B024-3D54-8FB664379E5C}"/>
                </a:ext>
              </a:extLst>
            </p:cNvPr>
            <p:cNvPicPr>
              <a:picLocks noChangeAspect="1"/>
            </p:cNvPicPr>
            <p:nvPr/>
          </p:nvPicPr>
          <p:blipFill>
            <a:blip r:embed="rId6"/>
            <a:srcRect/>
            <a:stretch/>
          </p:blipFill>
          <p:spPr>
            <a:xfrm>
              <a:off x="442233" y="933822"/>
              <a:ext cx="2282698" cy="4942802"/>
            </a:xfrm>
            <a:prstGeom prst="rect">
              <a:avLst/>
            </a:prstGeom>
            <a:ln w="19050">
              <a:solidFill>
                <a:schemeClr val="tx1"/>
              </a:solidFill>
            </a:ln>
          </p:spPr>
        </p:pic>
        <p:sp>
          <p:nvSpPr>
            <p:cNvPr id="13" name="Rectangle 12">
              <a:extLst>
                <a:ext uri="{FF2B5EF4-FFF2-40B4-BE49-F238E27FC236}">
                  <a16:creationId xmlns:a16="http://schemas.microsoft.com/office/drawing/2014/main" id="{2AFD3054-8FA6-6FD3-5F86-26A997483DE1}"/>
                </a:ext>
              </a:extLst>
            </p:cNvPr>
            <p:cNvSpPr/>
            <p:nvPr/>
          </p:nvSpPr>
          <p:spPr>
            <a:xfrm>
              <a:off x="542483" y="4470603"/>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2369140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7139"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80853D0E-DB2E-CF83-AC3A-33C8EADB63FF}"/>
              </a:ext>
            </a:extLst>
          </p:cNvPr>
          <p:cNvSpPr txBox="1"/>
          <p:nvPr/>
        </p:nvSpPr>
        <p:spPr>
          <a:xfrm>
            <a:off x="8561689" y="2566936"/>
            <a:ext cx="3225395" cy="1815882"/>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600" dirty="0">
                <a:latin typeface="Avenir Book" panose="02000503020000020003"/>
              </a:rPr>
              <a:t>GATEWAY APN</a:t>
            </a:r>
          </a:p>
          <a:p>
            <a:pPr>
              <a:lnSpc>
                <a:spcPct val="100000"/>
              </a:lnSpc>
            </a:pPr>
            <a:endParaRPr lang="en-US" sz="160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By tapping on the parameter, the user can change the values of the gateway APN value, and after successfully changing the APN, a success message will appear.</a:t>
            </a:r>
          </a:p>
        </p:txBody>
      </p:sp>
      <p:pic>
        <p:nvPicPr>
          <p:cNvPr id="7" name="Picture 6">
            <a:extLst>
              <a:ext uri="{FF2B5EF4-FFF2-40B4-BE49-F238E27FC236}">
                <a16:creationId xmlns:a16="http://schemas.microsoft.com/office/drawing/2014/main" id="{5027272E-52CD-4C24-5D02-265647C5B2B9}"/>
              </a:ext>
            </a:extLst>
          </p:cNvPr>
          <p:cNvPicPr>
            <a:picLocks noChangeAspect="1"/>
          </p:cNvPicPr>
          <p:nvPr/>
        </p:nvPicPr>
        <p:blipFill>
          <a:blip r:embed="rId4"/>
          <a:srcRect/>
          <a:stretch/>
        </p:blipFill>
        <p:spPr>
          <a:xfrm>
            <a:off x="5862429" y="889819"/>
            <a:ext cx="2322598" cy="5029200"/>
          </a:xfrm>
          <a:prstGeom prst="rect">
            <a:avLst/>
          </a:prstGeom>
          <a:ln w="19050">
            <a:solidFill>
              <a:schemeClr val="tx1"/>
            </a:solidFill>
          </a:ln>
        </p:spPr>
      </p:pic>
      <p:pic>
        <p:nvPicPr>
          <p:cNvPr id="8" name="Picture 7">
            <a:extLst>
              <a:ext uri="{FF2B5EF4-FFF2-40B4-BE49-F238E27FC236}">
                <a16:creationId xmlns:a16="http://schemas.microsoft.com/office/drawing/2014/main" id="{AB185098-6632-68B2-CC10-4C41442DE53D}"/>
              </a:ext>
            </a:extLst>
          </p:cNvPr>
          <p:cNvPicPr>
            <a:picLocks noChangeAspect="1"/>
          </p:cNvPicPr>
          <p:nvPr/>
        </p:nvPicPr>
        <p:blipFill>
          <a:blip r:embed="rId5"/>
          <a:srcRect/>
          <a:stretch/>
        </p:blipFill>
        <p:spPr>
          <a:xfrm>
            <a:off x="3163168" y="914400"/>
            <a:ext cx="2322598" cy="5029198"/>
          </a:xfrm>
          <a:prstGeom prst="rect">
            <a:avLst/>
          </a:prstGeom>
          <a:ln w="19050">
            <a:solidFill>
              <a:schemeClr val="tx1"/>
            </a:solidFill>
          </a:ln>
        </p:spPr>
      </p:pic>
      <p:grpSp>
        <p:nvGrpSpPr>
          <p:cNvPr id="12" name="Group 11">
            <a:extLst>
              <a:ext uri="{FF2B5EF4-FFF2-40B4-BE49-F238E27FC236}">
                <a16:creationId xmlns:a16="http://schemas.microsoft.com/office/drawing/2014/main" id="{5EFD9ACA-0BCB-1648-D29E-322BFCEA87F1}"/>
              </a:ext>
            </a:extLst>
          </p:cNvPr>
          <p:cNvGrpSpPr/>
          <p:nvPr/>
        </p:nvGrpSpPr>
        <p:grpSpPr>
          <a:xfrm>
            <a:off x="463908" y="914398"/>
            <a:ext cx="2322598" cy="5029200"/>
            <a:chOff x="646560" y="788420"/>
            <a:chExt cx="2322598" cy="5029200"/>
          </a:xfrm>
        </p:grpSpPr>
        <p:pic>
          <p:nvPicPr>
            <p:cNvPr id="5" name="Picture 4">
              <a:extLst>
                <a:ext uri="{FF2B5EF4-FFF2-40B4-BE49-F238E27FC236}">
                  <a16:creationId xmlns:a16="http://schemas.microsoft.com/office/drawing/2014/main" id="{32B1F272-4322-5715-8CA2-905C10A6049E}"/>
                </a:ext>
              </a:extLst>
            </p:cNvPr>
            <p:cNvPicPr>
              <a:picLocks noChangeAspect="1"/>
            </p:cNvPicPr>
            <p:nvPr/>
          </p:nvPicPr>
          <p:blipFill>
            <a:blip r:embed="rId4"/>
            <a:srcRect/>
            <a:stretch/>
          </p:blipFill>
          <p:spPr>
            <a:xfrm>
              <a:off x="646560" y="788420"/>
              <a:ext cx="2322598" cy="5029200"/>
            </a:xfrm>
            <a:prstGeom prst="rect">
              <a:avLst/>
            </a:prstGeom>
            <a:ln w="19050">
              <a:solidFill>
                <a:schemeClr val="tx1"/>
              </a:solidFill>
            </a:ln>
          </p:spPr>
        </p:pic>
        <p:sp>
          <p:nvSpPr>
            <p:cNvPr id="10" name="Rectangle 9">
              <a:extLst>
                <a:ext uri="{FF2B5EF4-FFF2-40B4-BE49-F238E27FC236}">
                  <a16:creationId xmlns:a16="http://schemas.microsoft.com/office/drawing/2014/main" id="{6617661A-824F-698B-B40A-2103B4427B1C}"/>
                </a:ext>
              </a:extLst>
            </p:cNvPr>
            <p:cNvSpPr/>
            <p:nvPr/>
          </p:nvSpPr>
          <p:spPr>
            <a:xfrm>
              <a:off x="658946" y="3746844"/>
              <a:ext cx="2273109" cy="254885"/>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1315021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5" name="Title 1">
            <a:extLst>
              <a:ext uri="{FF2B5EF4-FFF2-40B4-BE49-F238E27FC236}">
                <a16:creationId xmlns:a16="http://schemas.microsoft.com/office/drawing/2014/main" id="{643C48A9-C6D6-EB0A-E89A-6A5AC52D55EA}"/>
              </a:ext>
            </a:extLst>
          </p:cNvPr>
          <p:cNvSpPr>
            <a:spLocks noGrp="1"/>
          </p:cNvSpPr>
          <p:nvPr>
            <p:ph type="title"/>
          </p:nvPr>
        </p:nvSpPr>
        <p:spPr>
          <a:xfrm>
            <a:off x="231937" y="152179"/>
            <a:ext cx="10515600" cy="539915"/>
          </a:xfrm>
        </p:spPr>
        <p:txBody>
          <a:bodyPr>
            <a:normAutofit/>
          </a:bodyPr>
          <a:lstStyle/>
          <a:p>
            <a:r>
              <a:rPr lang="en-MY" sz="3200" b="1" dirty="0">
                <a:solidFill>
                  <a:srgbClr val="002060"/>
                </a:solidFill>
                <a:latin typeface="Avenir Black" panose="02000503020000020003" pitchFamily="2" charset="0"/>
              </a:rPr>
              <a:t>APPLICATION PERMISSION</a:t>
            </a:r>
          </a:p>
        </p:txBody>
      </p:sp>
      <p:sp>
        <p:nvSpPr>
          <p:cNvPr id="6" name="Content Placeholder 2">
            <a:extLst>
              <a:ext uri="{FF2B5EF4-FFF2-40B4-BE49-F238E27FC236}">
                <a16:creationId xmlns:a16="http://schemas.microsoft.com/office/drawing/2014/main" id="{3F8A5E22-78E1-B5D6-1950-EA5B2617E1CC}"/>
              </a:ext>
            </a:extLst>
          </p:cNvPr>
          <p:cNvSpPr>
            <a:spLocks noGrp="1"/>
          </p:cNvSpPr>
          <p:nvPr>
            <p:ph idx="1"/>
          </p:nvPr>
        </p:nvSpPr>
        <p:spPr>
          <a:xfrm>
            <a:off x="231937" y="692094"/>
            <a:ext cx="11487331" cy="6013727"/>
          </a:xfrm>
        </p:spPr>
        <p:txBody>
          <a:bodyPr>
            <a:normAutofit/>
          </a:bodyPr>
          <a:lstStyle/>
          <a:p>
            <a:pPr marL="0" indent="0">
              <a:buNone/>
            </a:pPr>
            <a:r>
              <a:rPr lang="en-US" sz="1800" dirty="0">
                <a:solidFill>
                  <a:srgbClr val="002060"/>
                </a:solidFill>
                <a:latin typeface="Avenir Book" panose="02000503020000020003"/>
              </a:rPr>
              <a:t>After initial Installation &amp; launch, the Application will ask for permission to access.</a:t>
            </a:r>
          </a:p>
          <a:p>
            <a:pPr marL="0" indent="0">
              <a:buNone/>
            </a:pPr>
            <a:r>
              <a:rPr lang="en-US" sz="1800" b="1" dirty="0">
                <a:solidFill>
                  <a:srgbClr val="002060"/>
                </a:solidFill>
                <a:latin typeface="Avenir Book" panose="02000503020000020003"/>
              </a:rPr>
              <a:t>Choose Server</a:t>
            </a:r>
            <a:r>
              <a:rPr lang="en-US" sz="1800" dirty="0">
                <a:solidFill>
                  <a:srgbClr val="002060"/>
                </a:solidFill>
                <a:latin typeface="Avenir Book" panose="02000503020000020003"/>
              </a:rPr>
              <a:t>: For CCH, the server should be ATOS Codex, for other customers and QA, another server should be chosen.</a:t>
            </a:r>
          </a:p>
        </p:txBody>
      </p:sp>
      <p:pic>
        <p:nvPicPr>
          <p:cNvPr id="10" name="Picture 9">
            <a:extLst>
              <a:ext uri="{FF2B5EF4-FFF2-40B4-BE49-F238E27FC236}">
                <a16:creationId xmlns:a16="http://schemas.microsoft.com/office/drawing/2014/main" id="{3D528A83-E7D7-6447-E661-810CE008F60B}"/>
              </a:ext>
            </a:extLst>
          </p:cNvPr>
          <p:cNvPicPr>
            <a:picLocks noChangeAspect="1"/>
          </p:cNvPicPr>
          <p:nvPr/>
        </p:nvPicPr>
        <p:blipFill>
          <a:blip r:embed="rId4"/>
          <a:srcRect/>
          <a:stretch/>
        </p:blipFill>
        <p:spPr>
          <a:xfrm>
            <a:off x="2243573" y="1549343"/>
            <a:ext cx="1985481" cy="4299228"/>
          </a:xfrm>
          <a:prstGeom prst="rect">
            <a:avLst/>
          </a:prstGeom>
          <a:ln w="12700">
            <a:solidFill>
              <a:srgbClr val="002060"/>
            </a:solidFill>
          </a:ln>
        </p:spPr>
      </p:pic>
      <p:sp>
        <p:nvSpPr>
          <p:cNvPr id="3" name="TextBox 2">
            <a:extLst>
              <a:ext uri="{FF2B5EF4-FFF2-40B4-BE49-F238E27FC236}">
                <a16:creationId xmlns:a16="http://schemas.microsoft.com/office/drawing/2014/main" id="{308D380A-B8B7-6ABF-601E-C9205D5574F7}"/>
              </a:ext>
            </a:extLst>
          </p:cNvPr>
          <p:cNvSpPr txBox="1"/>
          <p:nvPr/>
        </p:nvSpPr>
        <p:spPr>
          <a:xfrm>
            <a:off x="5975600" y="1732602"/>
            <a:ext cx="5400000" cy="1674754"/>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solidFill>
                  <a:schemeClr val="bg1"/>
                </a:solidFill>
                <a:latin typeface="Avenir Book" panose="02000503020000020003"/>
              </a:rPr>
              <a:t>LOCATION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For Location (so beacons can be found) - </a:t>
            </a:r>
            <a:r>
              <a:rPr lang="en-US" dirty="0">
                <a:solidFill>
                  <a:schemeClr val="bg1"/>
                </a:solidFill>
                <a:latin typeface="Avenir Book" panose="02000503020000020003"/>
              </a:rPr>
              <a:t>C</a:t>
            </a:r>
            <a:r>
              <a:rPr lang="en-US" sz="1400" dirty="0">
                <a:solidFill>
                  <a:schemeClr val="bg1"/>
                </a:solidFill>
                <a:latin typeface="Avenir Book" panose="02000503020000020003"/>
              </a:rPr>
              <a:t>hoose Allow While </a:t>
            </a:r>
            <a:r>
              <a:rPr lang="en-US" dirty="0">
                <a:latin typeface="Avenir Book" panose="02000503020000020003"/>
              </a:rPr>
              <a:t>Using App </a:t>
            </a:r>
            <a:r>
              <a:rPr lang="en-US" sz="1400" dirty="0">
                <a:solidFill>
                  <a:schemeClr val="bg1"/>
                </a:solidFill>
                <a:latin typeface="Avenir Book" panose="02000503020000020003"/>
              </a:rPr>
              <a:t>on iOS 13 and above and for Android OS 10 and Above.</a:t>
            </a:r>
          </a:p>
          <a:p>
            <a:pPr marL="285750" indent="-285750" algn="l">
              <a:lnSpc>
                <a:spcPct val="150000"/>
              </a:lnSpc>
              <a:buFont typeface="Wingdings" panose="05000000000000000000" pitchFamily="2" charset="2"/>
              <a:buChar char="§"/>
            </a:pPr>
            <a:r>
              <a:rPr lang="en-US" b="0" dirty="0">
                <a:latin typeface="Avenir Book" panose="02000503020000020003"/>
              </a:rPr>
              <a:t>Then Go to the Settings &gt; Application List &gt; Location &gt; Allow Location Access option is “Always”.</a:t>
            </a:r>
            <a:endParaRPr lang="en-US" sz="1400" b="0" dirty="0">
              <a:solidFill>
                <a:schemeClr val="bg1"/>
              </a:solidFill>
              <a:latin typeface="Avenir Book" panose="02000503020000020003"/>
            </a:endParaRPr>
          </a:p>
        </p:txBody>
      </p:sp>
      <p:sp>
        <p:nvSpPr>
          <p:cNvPr id="4" name="TextBox 3">
            <a:extLst>
              <a:ext uri="{FF2B5EF4-FFF2-40B4-BE49-F238E27FC236}">
                <a16:creationId xmlns:a16="http://schemas.microsoft.com/office/drawing/2014/main" id="{6EFD1621-237F-570B-60B3-47ABD52CA0BF}"/>
              </a:ext>
            </a:extLst>
          </p:cNvPr>
          <p:cNvSpPr txBox="1"/>
          <p:nvPr/>
        </p:nvSpPr>
        <p:spPr>
          <a:xfrm>
            <a:off x="5975599" y="3714526"/>
            <a:ext cx="5399999" cy="705258"/>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Avenir Book" panose="02000503020000020003"/>
              </a:rPr>
              <a:t>NOTIFICATION</a:t>
            </a:r>
            <a:r>
              <a:rPr lang="en-US" dirty="0">
                <a:solidFill>
                  <a:schemeClr val="bg1"/>
                </a:solidFill>
                <a:latin typeface="Avenir Book" panose="02000503020000020003"/>
              </a:rPr>
              <a:t>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Send notifications (to inform of data download) -&gt; Choose “Allow”</a:t>
            </a:r>
          </a:p>
        </p:txBody>
      </p:sp>
      <p:sp>
        <p:nvSpPr>
          <p:cNvPr id="9" name="TextBox 8">
            <a:extLst>
              <a:ext uri="{FF2B5EF4-FFF2-40B4-BE49-F238E27FC236}">
                <a16:creationId xmlns:a16="http://schemas.microsoft.com/office/drawing/2014/main" id="{5F1EC4EC-D2CF-F3B5-6758-C763B055A7EB}"/>
              </a:ext>
            </a:extLst>
          </p:cNvPr>
          <p:cNvSpPr txBox="1"/>
          <p:nvPr/>
        </p:nvSpPr>
        <p:spPr>
          <a:xfrm>
            <a:off x="5975600" y="4722285"/>
            <a:ext cx="5399999" cy="1028423"/>
          </a:xfrm>
          <a:prstGeom prst="rect">
            <a:avLst/>
          </a:prstGeom>
          <a:solidFill>
            <a:srgbClr val="002060"/>
          </a:solidFill>
        </p:spPr>
        <p:txBody>
          <a:bodyPr wrap="square">
            <a:spAutoFit/>
          </a:bodyPr>
          <a:lstStyle>
            <a:defPPr>
              <a:defRPr lang="en-US"/>
            </a:defPPr>
            <a:lvl1pPr algn="just">
              <a:defRPr sz="1400" b="1">
                <a:solidFill>
                  <a:schemeClr val="bg1"/>
                </a:solidFill>
                <a:latin typeface="+mj-lt"/>
              </a:defRPr>
            </a:lvl1pPr>
          </a:lstStyle>
          <a:p>
            <a:pPr algn="ctr">
              <a:lnSpc>
                <a:spcPct val="150000"/>
              </a:lnSpc>
            </a:pPr>
            <a:r>
              <a:rPr lang="en-US" dirty="0">
                <a:latin typeface="Avenir Book" panose="02000503020000020003"/>
              </a:rPr>
              <a:t>BLUETOOTH</a:t>
            </a:r>
            <a:r>
              <a:rPr lang="en-US" dirty="0">
                <a:solidFill>
                  <a:schemeClr val="bg1"/>
                </a:solidFill>
                <a:latin typeface="Avenir Book" panose="02000503020000020003"/>
              </a:rPr>
              <a:t> PERMISSION</a:t>
            </a:r>
          </a:p>
          <a:p>
            <a:pPr marL="285750" indent="-285750" algn="l">
              <a:lnSpc>
                <a:spcPct val="150000"/>
              </a:lnSpc>
              <a:buFont typeface="Wingdings" panose="05000000000000000000" pitchFamily="2" charset="2"/>
              <a:buChar char="§"/>
            </a:pPr>
            <a:r>
              <a:rPr lang="en-US" b="0" dirty="0">
                <a:solidFill>
                  <a:schemeClr val="bg1"/>
                </a:solidFill>
                <a:latin typeface="Avenir Book" panose="02000503020000020003"/>
              </a:rPr>
              <a:t>Access the Bluetooth (to scan barcodes) – the first prompt on the Outlet screen -&gt; Choose “OK”.</a:t>
            </a:r>
          </a:p>
        </p:txBody>
      </p:sp>
    </p:spTree>
    <p:extLst>
      <p:ext uri="{BB962C8B-B14F-4D97-AF65-F5344CB8AC3E}">
        <p14:creationId xmlns:p14="http://schemas.microsoft.com/office/powerpoint/2010/main" val="3907613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7623516E-4FD1-4D71-FE05-B0F7A0820679}"/>
              </a:ext>
            </a:extLst>
          </p:cNvPr>
          <p:cNvSpPr txBox="1"/>
          <p:nvPr/>
        </p:nvSpPr>
        <p:spPr>
          <a:xfrm>
            <a:off x="8542334" y="2420483"/>
            <a:ext cx="3180342" cy="2308324"/>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nSpc>
                <a:spcPct val="100000"/>
              </a:lnSpc>
            </a:pPr>
            <a:r>
              <a:rPr lang="en-US" sz="1800" dirty="0">
                <a:latin typeface="Avenir Book" panose="02000503020000020003"/>
              </a:rPr>
              <a:t>GATEWAY URL</a:t>
            </a:r>
          </a:p>
          <a:p>
            <a:pPr marL="285750" indent="-285750" algn="just">
              <a:lnSpc>
                <a:spcPct val="100000"/>
              </a:lnSpc>
              <a:buFont typeface="Wingdings" panose="05000000000000000000" pitchFamily="2" charset="2"/>
              <a:buChar char="§"/>
            </a:pPr>
            <a:endParaRPr lang="en-US" sz="1800" b="0" dirty="0">
              <a:latin typeface="Avenir Book" panose="02000503020000020003"/>
            </a:endParaRPr>
          </a:p>
          <a:p>
            <a:pPr marL="285750" indent="-285750" algn="just">
              <a:lnSpc>
                <a:spcPct val="100000"/>
              </a:lnSpc>
              <a:buFont typeface="Wingdings" panose="05000000000000000000" pitchFamily="2" charset="2"/>
              <a:buChar char="§"/>
            </a:pPr>
            <a:r>
              <a:rPr lang="en-US" sz="1800" b="0" dirty="0">
                <a:latin typeface="Avenir Book" panose="02000503020000020003"/>
              </a:rPr>
              <a:t>By tapping on the parameter, the user can change the values of the gateway URL value and after successfully changing the URL, a success message will appear.</a:t>
            </a:r>
          </a:p>
        </p:txBody>
      </p:sp>
      <p:pic>
        <p:nvPicPr>
          <p:cNvPr id="7" name="Picture 6">
            <a:extLst>
              <a:ext uri="{FF2B5EF4-FFF2-40B4-BE49-F238E27FC236}">
                <a16:creationId xmlns:a16="http://schemas.microsoft.com/office/drawing/2014/main" id="{697065DB-28CC-3968-AFA0-9CAFDD90F315}"/>
              </a:ext>
            </a:extLst>
          </p:cNvPr>
          <p:cNvPicPr>
            <a:picLocks noChangeAspect="1"/>
          </p:cNvPicPr>
          <p:nvPr/>
        </p:nvPicPr>
        <p:blipFill>
          <a:blip r:embed="rId4"/>
          <a:srcRect/>
          <a:stretch/>
        </p:blipFill>
        <p:spPr>
          <a:xfrm>
            <a:off x="5855460" y="914399"/>
            <a:ext cx="2322598" cy="5029200"/>
          </a:xfrm>
          <a:prstGeom prst="rect">
            <a:avLst/>
          </a:prstGeom>
          <a:ln w="19050">
            <a:solidFill>
              <a:schemeClr val="tx1"/>
            </a:solidFill>
          </a:ln>
        </p:spPr>
      </p:pic>
      <p:pic>
        <p:nvPicPr>
          <p:cNvPr id="8" name="Picture 7">
            <a:extLst>
              <a:ext uri="{FF2B5EF4-FFF2-40B4-BE49-F238E27FC236}">
                <a16:creationId xmlns:a16="http://schemas.microsoft.com/office/drawing/2014/main" id="{0F2AA923-56A2-E037-5BA0-B72578406043}"/>
              </a:ext>
            </a:extLst>
          </p:cNvPr>
          <p:cNvPicPr>
            <a:picLocks noChangeAspect="1"/>
          </p:cNvPicPr>
          <p:nvPr/>
        </p:nvPicPr>
        <p:blipFill>
          <a:blip r:embed="rId5"/>
          <a:srcRect/>
          <a:stretch/>
        </p:blipFill>
        <p:spPr>
          <a:xfrm>
            <a:off x="3156199" y="914401"/>
            <a:ext cx="2322597" cy="5029198"/>
          </a:xfrm>
          <a:prstGeom prst="rect">
            <a:avLst/>
          </a:prstGeom>
          <a:ln w="19050">
            <a:solidFill>
              <a:schemeClr val="tx1"/>
            </a:solidFill>
          </a:ln>
        </p:spPr>
      </p:pic>
      <p:grpSp>
        <p:nvGrpSpPr>
          <p:cNvPr id="9" name="Group 8">
            <a:extLst>
              <a:ext uri="{FF2B5EF4-FFF2-40B4-BE49-F238E27FC236}">
                <a16:creationId xmlns:a16="http://schemas.microsoft.com/office/drawing/2014/main" id="{FAF28B08-E100-4D6D-F1FB-CA0178965D39}"/>
              </a:ext>
            </a:extLst>
          </p:cNvPr>
          <p:cNvGrpSpPr/>
          <p:nvPr/>
        </p:nvGrpSpPr>
        <p:grpSpPr>
          <a:xfrm>
            <a:off x="456938" y="914399"/>
            <a:ext cx="2322598" cy="5029200"/>
            <a:chOff x="646560" y="788420"/>
            <a:chExt cx="2322598" cy="5029200"/>
          </a:xfrm>
        </p:grpSpPr>
        <p:pic>
          <p:nvPicPr>
            <p:cNvPr id="10" name="Picture 9">
              <a:extLst>
                <a:ext uri="{FF2B5EF4-FFF2-40B4-BE49-F238E27FC236}">
                  <a16:creationId xmlns:a16="http://schemas.microsoft.com/office/drawing/2014/main" id="{225B9D0F-E2FB-6E9B-716F-29A2FEBAA3E5}"/>
                </a:ext>
              </a:extLst>
            </p:cNvPr>
            <p:cNvPicPr>
              <a:picLocks noChangeAspect="1"/>
            </p:cNvPicPr>
            <p:nvPr/>
          </p:nvPicPr>
          <p:blipFill>
            <a:blip r:embed="rId4"/>
            <a:srcRect/>
            <a:stretch/>
          </p:blipFill>
          <p:spPr>
            <a:xfrm>
              <a:off x="646560" y="788420"/>
              <a:ext cx="2322598" cy="5029200"/>
            </a:xfrm>
            <a:prstGeom prst="rect">
              <a:avLst/>
            </a:prstGeom>
            <a:ln w="19050">
              <a:solidFill>
                <a:schemeClr val="tx1"/>
              </a:solidFill>
            </a:ln>
          </p:spPr>
        </p:pic>
        <p:sp>
          <p:nvSpPr>
            <p:cNvPr id="12" name="Rectangle 11">
              <a:extLst>
                <a:ext uri="{FF2B5EF4-FFF2-40B4-BE49-F238E27FC236}">
                  <a16:creationId xmlns:a16="http://schemas.microsoft.com/office/drawing/2014/main" id="{73BE662C-EA5A-2AE0-2495-CCC9E770090B}"/>
                </a:ext>
              </a:extLst>
            </p:cNvPr>
            <p:cNvSpPr/>
            <p:nvPr/>
          </p:nvSpPr>
          <p:spPr>
            <a:xfrm>
              <a:off x="658946" y="4081139"/>
              <a:ext cx="2273109" cy="254885"/>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6429653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C0976-2582-5009-8783-09F789E693F0}"/>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1589093B-B1D1-2481-1716-F64C28CB56C9}"/>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FDE84E48-6F70-16C2-3309-16E9ABF0AC06}"/>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4A22FAA-2796-6858-C729-7D03290C3E30}"/>
              </a:ext>
            </a:extLst>
          </p:cNvPr>
          <p:cNvSpPr>
            <a:spLocks noGrp="1"/>
          </p:cNvSpPr>
          <p:nvPr>
            <p:ph type="title"/>
          </p:nvPr>
        </p:nvSpPr>
        <p:spPr>
          <a:xfrm>
            <a:off x="231937" y="152179"/>
            <a:ext cx="10515600" cy="539915"/>
          </a:xfrm>
        </p:spPr>
        <p:txBody>
          <a:bodyPr>
            <a:normAutofit/>
          </a:bodyPr>
          <a:lstStyle/>
          <a:p>
            <a:r>
              <a:rPr lang="en-MY" sz="2600" b="1" dirty="0">
                <a:solidFill>
                  <a:srgbClr val="002060"/>
                </a:solidFill>
                <a:latin typeface="Avenir Black" panose="02000503020000020003" pitchFamily="2" charset="0"/>
              </a:rPr>
              <a:t>FIX FAULTY DEVICES</a:t>
            </a:r>
          </a:p>
        </p:txBody>
      </p:sp>
      <p:sp>
        <p:nvSpPr>
          <p:cNvPr id="4" name="TextBox 3">
            <a:extLst>
              <a:ext uri="{FF2B5EF4-FFF2-40B4-BE49-F238E27FC236}">
                <a16:creationId xmlns:a16="http://schemas.microsoft.com/office/drawing/2014/main" id="{B69BC4C6-39A8-3BAE-8B6F-F9F143BC6386}"/>
              </a:ext>
            </a:extLst>
          </p:cNvPr>
          <p:cNvSpPr txBox="1"/>
          <p:nvPr/>
        </p:nvSpPr>
        <p:spPr>
          <a:xfrm>
            <a:off x="8455162" y="1717668"/>
            <a:ext cx="3310626" cy="3293209"/>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latin typeface="Avenir Book" panose="02000503020000020003"/>
              </a:rPr>
              <a:t>Use CHECK COOLER STATUS to check specific smart device current sensor data, FW version info, and DFU functionality if the latest Firmware is available for the Scanned Cooler.</a:t>
            </a:r>
          </a:p>
          <a:p>
            <a:pPr marL="285750" indent="-285750" algn="just">
              <a:lnSpc>
                <a:spcPct val="100000"/>
              </a:lnSpc>
              <a:buFont typeface="Wingdings" panose="05000000000000000000" pitchFamily="2" charset="2"/>
              <a:buChar char="§"/>
            </a:pPr>
            <a:endParaRPr lang="en-US" sz="1600" b="0" dirty="0">
              <a:latin typeface="Avenir Book" panose="02000503020000020003"/>
            </a:endParaRPr>
          </a:p>
          <a:p>
            <a:pPr marL="285750" indent="-285750" algn="just">
              <a:lnSpc>
                <a:spcPct val="100000"/>
              </a:lnSpc>
              <a:buFont typeface="Wingdings" panose="05000000000000000000" pitchFamily="2" charset="2"/>
              <a:buChar char="§"/>
            </a:pPr>
            <a:r>
              <a:rPr lang="en-US" sz="1600" b="0" dirty="0">
                <a:latin typeface="Avenir Book" panose="02000503020000020003"/>
              </a:rPr>
              <a:t>Users can identify assets by SCAN BARCODE by Cooler SN or Technical ID. The user can also search by ENTER MANUALLY BARCODE of Cooler SN or Technical ID.</a:t>
            </a:r>
          </a:p>
        </p:txBody>
      </p:sp>
      <p:pic>
        <p:nvPicPr>
          <p:cNvPr id="6" name="Picture 5">
            <a:extLst>
              <a:ext uri="{FF2B5EF4-FFF2-40B4-BE49-F238E27FC236}">
                <a16:creationId xmlns:a16="http://schemas.microsoft.com/office/drawing/2014/main" id="{75AF7A36-7EFA-29D4-FB78-D1001720E5C4}"/>
              </a:ext>
            </a:extLst>
          </p:cNvPr>
          <p:cNvPicPr>
            <a:picLocks noChangeAspect="1"/>
          </p:cNvPicPr>
          <p:nvPr/>
        </p:nvPicPr>
        <p:blipFill>
          <a:blip r:embed="rId4"/>
          <a:srcRect/>
          <a:stretch/>
        </p:blipFill>
        <p:spPr>
          <a:xfrm>
            <a:off x="3074313" y="957599"/>
            <a:ext cx="2341301" cy="4956372"/>
          </a:xfrm>
          <a:prstGeom prst="rect">
            <a:avLst/>
          </a:prstGeom>
          <a:ln w="19050">
            <a:solidFill>
              <a:schemeClr val="tx1"/>
            </a:solidFill>
          </a:ln>
        </p:spPr>
      </p:pic>
      <p:grpSp>
        <p:nvGrpSpPr>
          <p:cNvPr id="5" name="Group 4">
            <a:extLst>
              <a:ext uri="{FF2B5EF4-FFF2-40B4-BE49-F238E27FC236}">
                <a16:creationId xmlns:a16="http://schemas.microsoft.com/office/drawing/2014/main" id="{2E2AFEDE-A522-A006-128C-E83CC52D304F}"/>
              </a:ext>
            </a:extLst>
          </p:cNvPr>
          <p:cNvGrpSpPr/>
          <p:nvPr/>
        </p:nvGrpSpPr>
        <p:grpSpPr>
          <a:xfrm>
            <a:off x="426212" y="957599"/>
            <a:ext cx="2282698" cy="4942802"/>
            <a:chOff x="442233" y="933822"/>
            <a:chExt cx="2282698" cy="4942802"/>
          </a:xfrm>
        </p:grpSpPr>
        <p:pic>
          <p:nvPicPr>
            <p:cNvPr id="12" name="Picture 11">
              <a:extLst>
                <a:ext uri="{FF2B5EF4-FFF2-40B4-BE49-F238E27FC236}">
                  <a16:creationId xmlns:a16="http://schemas.microsoft.com/office/drawing/2014/main" id="{53E142CB-CB7F-1DFF-A989-7EDAA3A98ED8}"/>
                </a:ext>
              </a:extLst>
            </p:cNvPr>
            <p:cNvPicPr>
              <a:picLocks noChangeAspect="1"/>
            </p:cNvPicPr>
            <p:nvPr/>
          </p:nvPicPr>
          <p:blipFill>
            <a:blip r:embed="rId5"/>
            <a:srcRect/>
            <a:stretch/>
          </p:blipFill>
          <p:spPr>
            <a:xfrm>
              <a:off x="442233" y="933822"/>
              <a:ext cx="2282698" cy="4942802"/>
            </a:xfrm>
            <a:prstGeom prst="rect">
              <a:avLst/>
            </a:prstGeom>
            <a:ln w="19050">
              <a:solidFill>
                <a:schemeClr val="tx1"/>
              </a:solidFill>
            </a:ln>
          </p:spPr>
        </p:pic>
        <p:sp>
          <p:nvSpPr>
            <p:cNvPr id="13" name="Rectangle 12">
              <a:extLst>
                <a:ext uri="{FF2B5EF4-FFF2-40B4-BE49-F238E27FC236}">
                  <a16:creationId xmlns:a16="http://schemas.microsoft.com/office/drawing/2014/main" id="{81C6F682-2E2B-CC30-B81C-29E707A91913}"/>
                </a:ext>
              </a:extLst>
            </p:cNvPr>
            <p:cNvSpPr/>
            <p:nvPr/>
          </p:nvSpPr>
          <p:spPr>
            <a:xfrm>
              <a:off x="542483" y="4852058"/>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10" name="Group 9">
            <a:extLst>
              <a:ext uri="{FF2B5EF4-FFF2-40B4-BE49-F238E27FC236}">
                <a16:creationId xmlns:a16="http://schemas.microsoft.com/office/drawing/2014/main" id="{1FA924A5-3138-A561-A15A-E2EF3A1E2532}"/>
              </a:ext>
            </a:extLst>
          </p:cNvPr>
          <p:cNvGrpSpPr/>
          <p:nvPr/>
        </p:nvGrpSpPr>
        <p:grpSpPr>
          <a:xfrm>
            <a:off x="5781017" y="957599"/>
            <a:ext cx="2341301" cy="4942802"/>
            <a:chOff x="5781017" y="957599"/>
            <a:chExt cx="2341301" cy="4942802"/>
          </a:xfrm>
        </p:grpSpPr>
        <p:pic>
          <p:nvPicPr>
            <p:cNvPr id="8" name="Picture 7">
              <a:extLst>
                <a:ext uri="{FF2B5EF4-FFF2-40B4-BE49-F238E27FC236}">
                  <a16:creationId xmlns:a16="http://schemas.microsoft.com/office/drawing/2014/main" id="{1DA7AA92-C1A3-CFEC-E030-778D755B1FCD}"/>
                </a:ext>
              </a:extLst>
            </p:cNvPr>
            <p:cNvPicPr>
              <a:picLocks noChangeAspect="1"/>
            </p:cNvPicPr>
            <p:nvPr/>
          </p:nvPicPr>
          <p:blipFill>
            <a:blip r:embed="rId6"/>
            <a:srcRect/>
            <a:stretch/>
          </p:blipFill>
          <p:spPr>
            <a:xfrm>
              <a:off x="5781017" y="957599"/>
              <a:ext cx="2341301" cy="4942802"/>
            </a:xfrm>
            <a:prstGeom prst="rect">
              <a:avLst/>
            </a:prstGeom>
            <a:ln w="19050">
              <a:solidFill>
                <a:schemeClr val="tx1"/>
              </a:solidFill>
            </a:ln>
          </p:spPr>
        </p:pic>
        <p:sp>
          <p:nvSpPr>
            <p:cNvPr id="9" name="Rectangle 8">
              <a:extLst>
                <a:ext uri="{FF2B5EF4-FFF2-40B4-BE49-F238E27FC236}">
                  <a16:creationId xmlns:a16="http://schemas.microsoft.com/office/drawing/2014/main" id="{F77ED79F-FC85-0125-EE97-8D14F26F346C}"/>
                </a:ext>
              </a:extLst>
            </p:cNvPr>
            <p:cNvSpPr/>
            <p:nvPr/>
          </p:nvSpPr>
          <p:spPr>
            <a:xfrm>
              <a:off x="7295538" y="1757607"/>
              <a:ext cx="766916" cy="36616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357521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279FA-2397-C7E2-42C5-864673E287D1}"/>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A3D2A92C-8A67-88D5-F672-93841B539B48}"/>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7E5B2EC5-A646-61A8-99D7-14D180DE19FE}"/>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4" name="TextBox 3">
            <a:extLst>
              <a:ext uri="{FF2B5EF4-FFF2-40B4-BE49-F238E27FC236}">
                <a16:creationId xmlns:a16="http://schemas.microsoft.com/office/drawing/2014/main" id="{0E7B5B0B-138D-3A44-15DD-1B7BF58A3B9D}"/>
              </a:ext>
            </a:extLst>
          </p:cNvPr>
          <p:cNvSpPr txBox="1"/>
          <p:nvPr/>
        </p:nvSpPr>
        <p:spPr>
          <a:xfrm>
            <a:off x="426212" y="186412"/>
            <a:ext cx="11339576" cy="58477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t> </a:t>
            </a:r>
            <a:r>
              <a:rPr lang="en-US" sz="1600" b="0" dirty="0">
                <a:latin typeface="Avenir Book" panose="02000503020000020003"/>
              </a:rPr>
              <a:t>The Scanned Device will Corrected with the actual smart device serial number and Upgrade to the Latest Firmware Update if the Update is available and set the device configuration.</a:t>
            </a:r>
          </a:p>
        </p:txBody>
      </p:sp>
      <p:pic>
        <p:nvPicPr>
          <p:cNvPr id="6" name="Picture 5">
            <a:extLst>
              <a:ext uri="{FF2B5EF4-FFF2-40B4-BE49-F238E27FC236}">
                <a16:creationId xmlns:a16="http://schemas.microsoft.com/office/drawing/2014/main" id="{1D7F4ED4-B6B9-A370-3E6E-87686F231F44}"/>
              </a:ext>
            </a:extLst>
          </p:cNvPr>
          <p:cNvPicPr>
            <a:picLocks noChangeAspect="1"/>
          </p:cNvPicPr>
          <p:nvPr/>
        </p:nvPicPr>
        <p:blipFill>
          <a:blip r:embed="rId4"/>
          <a:srcRect/>
          <a:stretch/>
        </p:blipFill>
        <p:spPr>
          <a:xfrm>
            <a:off x="3425522" y="957599"/>
            <a:ext cx="2288964" cy="4956372"/>
          </a:xfrm>
          <a:prstGeom prst="rect">
            <a:avLst/>
          </a:prstGeom>
          <a:ln w="19050">
            <a:solidFill>
              <a:schemeClr val="tx1"/>
            </a:solidFill>
          </a:ln>
        </p:spPr>
      </p:pic>
      <p:pic>
        <p:nvPicPr>
          <p:cNvPr id="12" name="Picture 11">
            <a:extLst>
              <a:ext uri="{FF2B5EF4-FFF2-40B4-BE49-F238E27FC236}">
                <a16:creationId xmlns:a16="http://schemas.microsoft.com/office/drawing/2014/main" id="{BA59A050-C915-417A-7DF1-30FE891AD0F0}"/>
              </a:ext>
            </a:extLst>
          </p:cNvPr>
          <p:cNvPicPr>
            <a:picLocks noChangeAspect="1"/>
          </p:cNvPicPr>
          <p:nvPr/>
        </p:nvPicPr>
        <p:blipFill>
          <a:blip r:embed="rId5"/>
          <a:srcRect/>
          <a:stretch/>
        </p:blipFill>
        <p:spPr>
          <a:xfrm>
            <a:off x="426212" y="957599"/>
            <a:ext cx="2282697" cy="4942802"/>
          </a:xfrm>
          <a:prstGeom prst="rect">
            <a:avLst/>
          </a:prstGeom>
          <a:ln w="19050">
            <a:solidFill>
              <a:schemeClr val="tx1"/>
            </a:solidFill>
          </a:ln>
        </p:spPr>
      </p:pic>
      <p:pic>
        <p:nvPicPr>
          <p:cNvPr id="8" name="Picture 7">
            <a:extLst>
              <a:ext uri="{FF2B5EF4-FFF2-40B4-BE49-F238E27FC236}">
                <a16:creationId xmlns:a16="http://schemas.microsoft.com/office/drawing/2014/main" id="{1D52094B-01E3-45F6-2CE2-C4949615D07F}"/>
              </a:ext>
            </a:extLst>
          </p:cNvPr>
          <p:cNvPicPr>
            <a:picLocks noChangeAspect="1"/>
          </p:cNvPicPr>
          <p:nvPr/>
        </p:nvPicPr>
        <p:blipFill>
          <a:blip r:embed="rId6"/>
          <a:srcRect/>
          <a:stretch/>
        </p:blipFill>
        <p:spPr>
          <a:xfrm>
            <a:off x="6431099" y="957599"/>
            <a:ext cx="2282697" cy="4942802"/>
          </a:xfrm>
          <a:prstGeom prst="rect">
            <a:avLst/>
          </a:prstGeom>
          <a:ln w="19050">
            <a:solidFill>
              <a:schemeClr val="tx1"/>
            </a:solidFill>
          </a:ln>
        </p:spPr>
      </p:pic>
      <p:pic>
        <p:nvPicPr>
          <p:cNvPr id="15" name="Picture 14">
            <a:extLst>
              <a:ext uri="{FF2B5EF4-FFF2-40B4-BE49-F238E27FC236}">
                <a16:creationId xmlns:a16="http://schemas.microsoft.com/office/drawing/2014/main" id="{EA54904D-555B-9CCC-1F81-824BD06911AC}"/>
              </a:ext>
            </a:extLst>
          </p:cNvPr>
          <p:cNvPicPr>
            <a:picLocks noChangeAspect="1"/>
          </p:cNvPicPr>
          <p:nvPr/>
        </p:nvPicPr>
        <p:blipFill>
          <a:blip r:embed="rId7"/>
          <a:srcRect/>
          <a:stretch/>
        </p:blipFill>
        <p:spPr>
          <a:xfrm>
            <a:off x="9434190" y="957599"/>
            <a:ext cx="2282697" cy="4942802"/>
          </a:xfrm>
          <a:prstGeom prst="rect">
            <a:avLst/>
          </a:prstGeom>
          <a:ln w="19050">
            <a:solidFill>
              <a:schemeClr val="tx1"/>
            </a:solidFill>
          </a:ln>
        </p:spPr>
      </p:pic>
    </p:spTree>
    <p:extLst>
      <p:ext uri="{BB962C8B-B14F-4D97-AF65-F5344CB8AC3E}">
        <p14:creationId xmlns:p14="http://schemas.microsoft.com/office/powerpoint/2010/main" val="4031761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7D1BA-4992-D777-23C8-BC6D77E79FF7}"/>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635E4C4F-5637-4137-5DC5-BEECC6404CF6}"/>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C46516AC-9A81-9B7B-75F1-446B62E64AE1}"/>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9114D4C-C3A2-3D38-DA46-30AE9DC10F48}"/>
              </a:ext>
            </a:extLst>
          </p:cNvPr>
          <p:cNvSpPr>
            <a:spLocks noGrp="1"/>
          </p:cNvSpPr>
          <p:nvPr>
            <p:ph type="title"/>
          </p:nvPr>
        </p:nvSpPr>
        <p:spPr>
          <a:xfrm>
            <a:off x="231937" y="152179"/>
            <a:ext cx="10515600" cy="539915"/>
          </a:xfrm>
        </p:spPr>
        <p:txBody>
          <a:bodyPr>
            <a:normAutofit/>
          </a:bodyPr>
          <a:lstStyle/>
          <a:p>
            <a:r>
              <a:rPr lang="en-MY" sz="2600" b="1" dirty="0">
                <a:solidFill>
                  <a:srgbClr val="002060"/>
                </a:solidFill>
                <a:latin typeface="Avenir Black" panose="02000503020000020003" pitchFamily="2" charset="0"/>
              </a:rPr>
              <a:t>TEST AND VERIFY</a:t>
            </a:r>
          </a:p>
        </p:txBody>
      </p:sp>
      <p:sp>
        <p:nvSpPr>
          <p:cNvPr id="4" name="TextBox 3">
            <a:extLst>
              <a:ext uri="{FF2B5EF4-FFF2-40B4-BE49-F238E27FC236}">
                <a16:creationId xmlns:a16="http://schemas.microsoft.com/office/drawing/2014/main" id="{89645F6E-FBC9-9F3A-B59F-6839DF525D6E}"/>
              </a:ext>
            </a:extLst>
          </p:cNvPr>
          <p:cNvSpPr txBox="1"/>
          <p:nvPr/>
        </p:nvSpPr>
        <p:spPr>
          <a:xfrm>
            <a:off x="8455162" y="2903960"/>
            <a:ext cx="3310626" cy="1077218"/>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algn="just">
              <a:lnSpc>
                <a:spcPct val="100000"/>
              </a:lnSpc>
            </a:pPr>
            <a:r>
              <a:rPr lang="en-US" sz="1600" b="0" dirty="0">
                <a:latin typeface="Avenir Book" panose="02000503020000020003"/>
              </a:rPr>
              <a:t>This feature involves verifying the fixed devices after faulty fix features to verify the ibeacon and Eddystone Advertisement frame values.</a:t>
            </a:r>
          </a:p>
        </p:txBody>
      </p:sp>
      <p:pic>
        <p:nvPicPr>
          <p:cNvPr id="6" name="Picture 5">
            <a:extLst>
              <a:ext uri="{FF2B5EF4-FFF2-40B4-BE49-F238E27FC236}">
                <a16:creationId xmlns:a16="http://schemas.microsoft.com/office/drawing/2014/main" id="{2EBE671E-91AD-BE25-B111-4045B3C378E9}"/>
              </a:ext>
            </a:extLst>
          </p:cNvPr>
          <p:cNvPicPr>
            <a:picLocks noChangeAspect="1"/>
          </p:cNvPicPr>
          <p:nvPr/>
        </p:nvPicPr>
        <p:blipFill>
          <a:blip r:embed="rId4"/>
          <a:srcRect/>
          <a:stretch/>
        </p:blipFill>
        <p:spPr>
          <a:xfrm>
            <a:off x="3074313" y="957599"/>
            <a:ext cx="2341301" cy="4956372"/>
          </a:xfrm>
          <a:prstGeom prst="rect">
            <a:avLst/>
          </a:prstGeom>
          <a:ln w="19050">
            <a:solidFill>
              <a:schemeClr val="tx1"/>
            </a:solidFill>
          </a:ln>
        </p:spPr>
      </p:pic>
      <p:grpSp>
        <p:nvGrpSpPr>
          <p:cNvPr id="5" name="Group 4">
            <a:extLst>
              <a:ext uri="{FF2B5EF4-FFF2-40B4-BE49-F238E27FC236}">
                <a16:creationId xmlns:a16="http://schemas.microsoft.com/office/drawing/2014/main" id="{D5F22DA3-24D1-F53F-BDBC-DFEFAB40B25F}"/>
              </a:ext>
            </a:extLst>
          </p:cNvPr>
          <p:cNvGrpSpPr/>
          <p:nvPr/>
        </p:nvGrpSpPr>
        <p:grpSpPr>
          <a:xfrm>
            <a:off x="426212" y="971168"/>
            <a:ext cx="2282698" cy="4942802"/>
            <a:chOff x="442233" y="933822"/>
            <a:chExt cx="2282698" cy="4942802"/>
          </a:xfrm>
        </p:grpSpPr>
        <p:pic>
          <p:nvPicPr>
            <p:cNvPr id="12" name="Picture 11">
              <a:extLst>
                <a:ext uri="{FF2B5EF4-FFF2-40B4-BE49-F238E27FC236}">
                  <a16:creationId xmlns:a16="http://schemas.microsoft.com/office/drawing/2014/main" id="{D154566F-5CB1-15D2-452C-847AABAF6059}"/>
                </a:ext>
              </a:extLst>
            </p:cNvPr>
            <p:cNvPicPr>
              <a:picLocks noChangeAspect="1"/>
            </p:cNvPicPr>
            <p:nvPr/>
          </p:nvPicPr>
          <p:blipFill>
            <a:blip r:embed="rId5"/>
            <a:srcRect/>
            <a:stretch/>
          </p:blipFill>
          <p:spPr>
            <a:xfrm>
              <a:off x="442233" y="933822"/>
              <a:ext cx="2282698" cy="4942802"/>
            </a:xfrm>
            <a:prstGeom prst="rect">
              <a:avLst/>
            </a:prstGeom>
            <a:ln w="19050">
              <a:solidFill>
                <a:schemeClr val="tx1"/>
              </a:solidFill>
            </a:ln>
          </p:spPr>
        </p:pic>
        <p:sp>
          <p:nvSpPr>
            <p:cNvPr id="13" name="Rectangle 12">
              <a:extLst>
                <a:ext uri="{FF2B5EF4-FFF2-40B4-BE49-F238E27FC236}">
                  <a16:creationId xmlns:a16="http://schemas.microsoft.com/office/drawing/2014/main" id="{46826CDD-D747-E547-B054-6545F40A14F3}"/>
                </a:ext>
              </a:extLst>
            </p:cNvPr>
            <p:cNvSpPr/>
            <p:nvPr/>
          </p:nvSpPr>
          <p:spPr>
            <a:xfrm>
              <a:off x="542483" y="5227978"/>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9" name="Group 8">
            <a:extLst>
              <a:ext uri="{FF2B5EF4-FFF2-40B4-BE49-F238E27FC236}">
                <a16:creationId xmlns:a16="http://schemas.microsoft.com/office/drawing/2014/main" id="{88D139EF-0005-A734-A620-A855437DCA88}"/>
              </a:ext>
            </a:extLst>
          </p:cNvPr>
          <p:cNvGrpSpPr/>
          <p:nvPr/>
        </p:nvGrpSpPr>
        <p:grpSpPr>
          <a:xfrm>
            <a:off x="5781017" y="957599"/>
            <a:ext cx="2341301" cy="4956371"/>
            <a:chOff x="5781017" y="957599"/>
            <a:chExt cx="2341301" cy="4956371"/>
          </a:xfrm>
        </p:grpSpPr>
        <p:pic>
          <p:nvPicPr>
            <p:cNvPr id="7" name="Picture 6">
              <a:extLst>
                <a:ext uri="{FF2B5EF4-FFF2-40B4-BE49-F238E27FC236}">
                  <a16:creationId xmlns:a16="http://schemas.microsoft.com/office/drawing/2014/main" id="{EF006CFB-71AB-A48A-F849-62F213F9B359}"/>
                </a:ext>
              </a:extLst>
            </p:cNvPr>
            <p:cNvPicPr>
              <a:picLocks noChangeAspect="1"/>
            </p:cNvPicPr>
            <p:nvPr/>
          </p:nvPicPr>
          <p:blipFill>
            <a:blip r:embed="rId6"/>
            <a:srcRect/>
            <a:stretch/>
          </p:blipFill>
          <p:spPr>
            <a:xfrm>
              <a:off x="5781017" y="957599"/>
              <a:ext cx="2341301" cy="4956371"/>
            </a:xfrm>
            <a:prstGeom prst="rect">
              <a:avLst/>
            </a:prstGeom>
            <a:ln w="19050">
              <a:solidFill>
                <a:schemeClr val="tx1"/>
              </a:solidFill>
            </a:ln>
          </p:spPr>
        </p:pic>
        <p:sp>
          <p:nvSpPr>
            <p:cNvPr id="8" name="Rectangle 7">
              <a:extLst>
                <a:ext uri="{FF2B5EF4-FFF2-40B4-BE49-F238E27FC236}">
                  <a16:creationId xmlns:a16="http://schemas.microsoft.com/office/drawing/2014/main" id="{C7B26FAA-AD9A-11E6-8320-E17B157C76BD}"/>
                </a:ext>
              </a:extLst>
            </p:cNvPr>
            <p:cNvSpPr/>
            <p:nvPr/>
          </p:nvSpPr>
          <p:spPr>
            <a:xfrm>
              <a:off x="7285703" y="1757609"/>
              <a:ext cx="766916" cy="36616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18212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B417-47D4-D48B-F707-E8B45642807C}"/>
            </a:ext>
          </a:extLst>
        </p:cNvPr>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F62538A3-D69A-D4DF-F839-72F04294BB4F}"/>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0F3CAE0-A81F-9D0C-A743-B802D781AC6A}"/>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4" name="TextBox 3">
            <a:extLst>
              <a:ext uri="{FF2B5EF4-FFF2-40B4-BE49-F238E27FC236}">
                <a16:creationId xmlns:a16="http://schemas.microsoft.com/office/drawing/2014/main" id="{2542726D-B633-2F4E-B080-6495A073B978}"/>
              </a:ext>
            </a:extLst>
          </p:cNvPr>
          <p:cNvSpPr txBox="1"/>
          <p:nvPr/>
        </p:nvSpPr>
        <p:spPr>
          <a:xfrm>
            <a:off x="426212" y="186412"/>
            <a:ext cx="11339576" cy="58477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sz="1600" b="0" dirty="0"/>
              <a:t> </a:t>
            </a:r>
            <a:r>
              <a:rPr lang="en-US" sz="1600" b="0" dirty="0">
                <a:latin typeface="Avenir Book" panose="02000503020000020003"/>
              </a:rPr>
              <a:t>After giving the Door Cycle, the device will show the Advertisement frame values in comparison with Smart device and Cloud values. Pressing on the Download Event button, the user can verify the Door Event Verification by logging Door Events.</a:t>
            </a:r>
          </a:p>
        </p:txBody>
      </p:sp>
      <p:pic>
        <p:nvPicPr>
          <p:cNvPr id="6" name="Picture 5">
            <a:extLst>
              <a:ext uri="{FF2B5EF4-FFF2-40B4-BE49-F238E27FC236}">
                <a16:creationId xmlns:a16="http://schemas.microsoft.com/office/drawing/2014/main" id="{32594672-2BE4-CB6E-CDA2-49653A88A914}"/>
              </a:ext>
            </a:extLst>
          </p:cNvPr>
          <p:cNvPicPr>
            <a:picLocks noChangeAspect="1"/>
          </p:cNvPicPr>
          <p:nvPr/>
        </p:nvPicPr>
        <p:blipFill>
          <a:blip r:embed="rId4"/>
          <a:srcRect/>
          <a:stretch/>
        </p:blipFill>
        <p:spPr>
          <a:xfrm>
            <a:off x="3425522" y="957600"/>
            <a:ext cx="2288964" cy="4956370"/>
          </a:xfrm>
          <a:prstGeom prst="rect">
            <a:avLst/>
          </a:prstGeom>
          <a:ln w="19050">
            <a:solidFill>
              <a:schemeClr val="tx1"/>
            </a:solidFill>
          </a:ln>
        </p:spPr>
      </p:pic>
      <p:pic>
        <p:nvPicPr>
          <p:cNvPr id="15" name="Picture 14">
            <a:extLst>
              <a:ext uri="{FF2B5EF4-FFF2-40B4-BE49-F238E27FC236}">
                <a16:creationId xmlns:a16="http://schemas.microsoft.com/office/drawing/2014/main" id="{16B7BFAD-1CD1-86B0-0625-FD0A8C827949}"/>
              </a:ext>
            </a:extLst>
          </p:cNvPr>
          <p:cNvPicPr>
            <a:picLocks noChangeAspect="1"/>
          </p:cNvPicPr>
          <p:nvPr/>
        </p:nvPicPr>
        <p:blipFill>
          <a:blip r:embed="rId5"/>
          <a:srcRect/>
          <a:stretch/>
        </p:blipFill>
        <p:spPr>
          <a:xfrm>
            <a:off x="9430409" y="957599"/>
            <a:ext cx="2282697" cy="4942799"/>
          </a:xfrm>
          <a:prstGeom prst="rect">
            <a:avLst/>
          </a:prstGeom>
          <a:ln w="19050">
            <a:solidFill>
              <a:schemeClr val="tx1"/>
            </a:solidFill>
          </a:ln>
        </p:spPr>
      </p:pic>
      <p:sp>
        <p:nvSpPr>
          <p:cNvPr id="3" name="Rectangle 2">
            <a:extLst>
              <a:ext uri="{FF2B5EF4-FFF2-40B4-BE49-F238E27FC236}">
                <a16:creationId xmlns:a16="http://schemas.microsoft.com/office/drawing/2014/main" id="{D9856A6E-D46A-1863-3CCF-C413F2BA0BEB}"/>
              </a:ext>
            </a:extLst>
          </p:cNvPr>
          <p:cNvSpPr/>
          <p:nvPr/>
        </p:nvSpPr>
        <p:spPr>
          <a:xfrm>
            <a:off x="1667811" y="3751157"/>
            <a:ext cx="632938" cy="23090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nvGrpSpPr>
          <p:cNvPr id="7" name="Group 6">
            <a:extLst>
              <a:ext uri="{FF2B5EF4-FFF2-40B4-BE49-F238E27FC236}">
                <a16:creationId xmlns:a16="http://schemas.microsoft.com/office/drawing/2014/main" id="{3DD3D50F-1C88-DFEF-0806-A417C0BCA3FB}"/>
              </a:ext>
            </a:extLst>
          </p:cNvPr>
          <p:cNvGrpSpPr/>
          <p:nvPr/>
        </p:nvGrpSpPr>
        <p:grpSpPr>
          <a:xfrm>
            <a:off x="6431099" y="957600"/>
            <a:ext cx="2282697" cy="4942799"/>
            <a:chOff x="6431099" y="957600"/>
            <a:chExt cx="2282697" cy="4942799"/>
          </a:xfrm>
        </p:grpSpPr>
        <p:pic>
          <p:nvPicPr>
            <p:cNvPr id="8" name="Picture 7">
              <a:extLst>
                <a:ext uri="{FF2B5EF4-FFF2-40B4-BE49-F238E27FC236}">
                  <a16:creationId xmlns:a16="http://schemas.microsoft.com/office/drawing/2014/main" id="{C39F56BD-A427-A472-CFA5-0D962C5C2288}"/>
                </a:ext>
              </a:extLst>
            </p:cNvPr>
            <p:cNvPicPr>
              <a:picLocks noChangeAspect="1"/>
            </p:cNvPicPr>
            <p:nvPr/>
          </p:nvPicPr>
          <p:blipFill>
            <a:blip r:embed="rId6"/>
            <a:srcRect/>
            <a:stretch/>
          </p:blipFill>
          <p:spPr>
            <a:xfrm>
              <a:off x="6431099" y="957600"/>
              <a:ext cx="2282697" cy="4942799"/>
            </a:xfrm>
            <a:prstGeom prst="rect">
              <a:avLst/>
            </a:prstGeom>
            <a:ln w="19050">
              <a:solidFill>
                <a:schemeClr val="tx1"/>
              </a:solidFill>
            </a:ln>
          </p:spPr>
        </p:pic>
        <p:sp>
          <p:nvSpPr>
            <p:cNvPr id="5" name="Rectangle 4">
              <a:extLst>
                <a:ext uri="{FF2B5EF4-FFF2-40B4-BE49-F238E27FC236}">
                  <a16:creationId xmlns:a16="http://schemas.microsoft.com/office/drawing/2014/main" id="{E5F30EE5-17C4-D5CE-7972-339C62051D17}"/>
                </a:ext>
              </a:extLst>
            </p:cNvPr>
            <p:cNvSpPr/>
            <p:nvPr/>
          </p:nvSpPr>
          <p:spPr>
            <a:xfrm>
              <a:off x="8386916" y="2989006"/>
              <a:ext cx="249858" cy="221226"/>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grpSp>
        <p:nvGrpSpPr>
          <p:cNvPr id="10" name="Group 9">
            <a:extLst>
              <a:ext uri="{FF2B5EF4-FFF2-40B4-BE49-F238E27FC236}">
                <a16:creationId xmlns:a16="http://schemas.microsoft.com/office/drawing/2014/main" id="{5BD884D5-CC3F-01A3-4A52-7800829785B9}"/>
              </a:ext>
            </a:extLst>
          </p:cNvPr>
          <p:cNvGrpSpPr/>
          <p:nvPr/>
        </p:nvGrpSpPr>
        <p:grpSpPr>
          <a:xfrm>
            <a:off x="426212" y="957600"/>
            <a:ext cx="2282697" cy="4942799"/>
            <a:chOff x="426212" y="957600"/>
            <a:chExt cx="2282697" cy="4942799"/>
          </a:xfrm>
        </p:grpSpPr>
        <p:pic>
          <p:nvPicPr>
            <p:cNvPr id="12" name="Picture 11">
              <a:extLst>
                <a:ext uri="{FF2B5EF4-FFF2-40B4-BE49-F238E27FC236}">
                  <a16:creationId xmlns:a16="http://schemas.microsoft.com/office/drawing/2014/main" id="{C53A1588-5FAF-5181-F83D-5D89FE905468}"/>
                </a:ext>
              </a:extLst>
            </p:cNvPr>
            <p:cNvPicPr>
              <a:picLocks noChangeAspect="1"/>
            </p:cNvPicPr>
            <p:nvPr/>
          </p:nvPicPr>
          <p:blipFill>
            <a:blip r:embed="rId7"/>
            <a:srcRect/>
            <a:stretch/>
          </p:blipFill>
          <p:spPr>
            <a:xfrm>
              <a:off x="426212" y="957600"/>
              <a:ext cx="2282697" cy="4942799"/>
            </a:xfrm>
            <a:prstGeom prst="rect">
              <a:avLst/>
            </a:prstGeom>
            <a:ln w="19050">
              <a:solidFill>
                <a:schemeClr val="tx1"/>
              </a:solidFill>
            </a:ln>
          </p:spPr>
        </p:pic>
        <p:sp>
          <p:nvSpPr>
            <p:cNvPr id="9" name="Rectangle 8">
              <a:extLst>
                <a:ext uri="{FF2B5EF4-FFF2-40B4-BE49-F238E27FC236}">
                  <a16:creationId xmlns:a16="http://schemas.microsoft.com/office/drawing/2014/main" id="{FB7FE716-EF73-0333-AABD-116EE0371187}"/>
                </a:ext>
              </a:extLst>
            </p:cNvPr>
            <p:cNvSpPr/>
            <p:nvPr/>
          </p:nvSpPr>
          <p:spPr>
            <a:xfrm>
              <a:off x="1638314" y="3770822"/>
              <a:ext cx="632938" cy="230908"/>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C000"/>
                  </a:solidFill>
                </a:ln>
              </a:endParaRPr>
            </a:p>
          </p:txBody>
        </p:sp>
      </p:grpSp>
    </p:spTree>
    <p:extLst>
      <p:ext uri="{BB962C8B-B14F-4D97-AF65-F5344CB8AC3E}">
        <p14:creationId xmlns:p14="http://schemas.microsoft.com/office/powerpoint/2010/main" val="3603912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B7EBCF16-D066-AE40-0451-059ADF61F547}"/>
              </a:ext>
            </a:extLst>
          </p:cNvPr>
          <p:cNvSpPr>
            <a:spLocks noGrp="1"/>
          </p:cNvSpPr>
          <p:nvPr>
            <p:ph type="title"/>
          </p:nvPr>
        </p:nvSpPr>
        <p:spPr>
          <a:xfrm>
            <a:off x="231937" y="152179"/>
            <a:ext cx="10515600" cy="485917"/>
          </a:xfrm>
        </p:spPr>
        <p:txBody>
          <a:bodyPr>
            <a:normAutofit fontScale="90000"/>
          </a:bodyPr>
          <a:lstStyle/>
          <a:p>
            <a:pPr>
              <a:lnSpc>
                <a:spcPct val="80000"/>
              </a:lnSpc>
            </a:pPr>
            <a:r>
              <a:rPr lang="en-US" sz="4300" b="1" dirty="0">
                <a:solidFill>
                  <a:srgbClr val="002060"/>
                </a:solidFill>
                <a:latin typeface="Avenir Black" panose="02000503020000020003" pitchFamily="2" charset="0"/>
              </a:rPr>
              <a:t>MESSAGES – SCAN COOLER MESSAGES</a:t>
            </a:r>
            <a:endParaRPr lang="en-MY" sz="4300" b="1" dirty="0">
              <a:solidFill>
                <a:srgbClr val="002060"/>
              </a:solidFill>
              <a:latin typeface="Avenir Black" panose="02000503020000020003" pitchFamily="2" charset="0"/>
            </a:endParaRPr>
          </a:p>
        </p:txBody>
      </p:sp>
      <p:graphicFrame>
        <p:nvGraphicFramePr>
          <p:cNvPr id="4" name="Table 3">
            <a:extLst>
              <a:ext uri="{FF2B5EF4-FFF2-40B4-BE49-F238E27FC236}">
                <a16:creationId xmlns:a16="http://schemas.microsoft.com/office/drawing/2014/main" id="{E65C6E0B-3289-7125-A0CC-D86F531F9456}"/>
              </a:ext>
            </a:extLst>
          </p:cNvPr>
          <p:cNvGraphicFramePr>
            <a:graphicFrameLocks noGrp="1"/>
          </p:cNvGraphicFramePr>
          <p:nvPr>
            <p:extLst>
              <p:ext uri="{D42A27DB-BD31-4B8C-83A1-F6EECF244321}">
                <p14:modId xmlns:p14="http://schemas.microsoft.com/office/powerpoint/2010/main" val="1228562263"/>
              </p:ext>
            </p:extLst>
          </p:nvPr>
        </p:nvGraphicFramePr>
        <p:xfrm>
          <a:off x="562650" y="909421"/>
          <a:ext cx="11032690" cy="4970875"/>
        </p:xfrm>
        <a:graphic>
          <a:graphicData uri="http://schemas.openxmlformats.org/drawingml/2006/table">
            <a:tbl>
              <a:tblPr firstRow="1" firstCol="1" bandRow="1">
                <a:tableStyleId>{3B4B98B0-60AC-42C2-AFA5-B58CD77FA1E5}</a:tableStyleId>
              </a:tblPr>
              <a:tblGrid>
                <a:gridCol w="4135784">
                  <a:extLst>
                    <a:ext uri="{9D8B030D-6E8A-4147-A177-3AD203B41FA5}">
                      <a16:colId xmlns:a16="http://schemas.microsoft.com/office/drawing/2014/main" val="472277969"/>
                    </a:ext>
                  </a:extLst>
                </a:gridCol>
                <a:gridCol w="2336334">
                  <a:extLst>
                    <a:ext uri="{9D8B030D-6E8A-4147-A177-3AD203B41FA5}">
                      <a16:colId xmlns:a16="http://schemas.microsoft.com/office/drawing/2014/main" val="3902329535"/>
                    </a:ext>
                  </a:extLst>
                </a:gridCol>
                <a:gridCol w="4560572">
                  <a:extLst>
                    <a:ext uri="{9D8B030D-6E8A-4147-A177-3AD203B41FA5}">
                      <a16:colId xmlns:a16="http://schemas.microsoft.com/office/drawing/2014/main" val="4212446606"/>
                    </a:ext>
                  </a:extLst>
                </a:gridCol>
              </a:tblGrid>
              <a:tr h="710125">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Detailed Message</a:t>
                      </a:r>
                      <a:endParaRPr lang="en-IN" sz="2400" b="1" kern="1200" cap="all" dirty="0">
                        <a:solidFill>
                          <a:srgbClr val="002060"/>
                        </a:solidFill>
                        <a:effectLst/>
                        <a:latin typeface="Avenir Book" panose="02000503020000020003"/>
                        <a:ea typeface="+mn-ea"/>
                        <a:cs typeface="+mn-cs"/>
                      </a:endParaRPr>
                    </a:p>
                  </a:txBody>
                  <a:tcPr marL="68580" marR="68580" marT="0" marB="0" anchor="ctr"/>
                </a:tc>
                <a:tc>
                  <a:txBody>
                    <a:bodyPr/>
                    <a:lstStyle/>
                    <a:p>
                      <a:pPr marL="0" marR="0" lvl="0" indent="0" algn="ctr" defTabSz="914400" rtl="0" eaLnBrk="1" fontAlgn="auto" latinLnBrk="0" hangingPunct="1">
                        <a:lnSpc>
                          <a:spcPct val="110000"/>
                        </a:lnSpc>
                        <a:spcBef>
                          <a:spcPts val="450"/>
                        </a:spcBef>
                        <a:spcAft>
                          <a:spcPts val="270"/>
                        </a:spcAft>
                        <a:buClrTx/>
                        <a:buSzTx/>
                        <a:buFontTx/>
                        <a:buNone/>
                        <a:tabLst>
                          <a:tab pos="-914400" algn="l"/>
                          <a:tab pos="-457200" algn="l"/>
                          <a:tab pos="1828800" algn="l"/>
                        </a:tabLst>
                        <a:defRPr/>
                      </a:pPr>
                      <a:r>
                        <a:rPr lang="en-US" sz="2400" b="1" kern="1200" cap="all" dirty="0">
                          <a:solidFill>
                            <a:srgbClr val="002060"/>
                          </a:solidFill>
                          <a:effectLst/>
                          <a:latin typeface="Avenir Book" panose="02000503020000020003"/>
                          <a:ea typeface="+mn-ea"/>
                          <a:cs typeface="+mn-cs"/>
                        </a:rPr>
                        <a:t>MESSAGE CODE</a:t>
                      </a:r>
                      <a:endParaRPr lang="en-IN" sz="2400" b="1" kern="1200" cap="all" dirty="0">
                        <a:solidFill>
                          <a:srgbClr val="002060"/>
                        </a:solidFill>
                        <a:effectLst/>
                        <a:latin typeface="Avenir Book" panose="02000503020000020003"/>
                        <a:ea typeface="+mn-ea"/>
                        <a:cs typeface="+mn-cs"/>
                      </a:endParaRPr>
                    </a:p>
                  </a:txBody>
                  <a:tcPr marL="68580" marR="68580" marT="0" marB="0" anchor="ctr"/>
                </a:tc>
                <a:tc>
                  <a:txBody>
                    <a:bodyPr/>
                    <a:lstStyle/>
                    <a:p>
                      <a:pPr algn="ctr">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Remark</a:t>
                      </a:r>
                      <a:endParaRPr lang="en-IN" sz="2400" b="1" kern="1200" cap="all" dirty="0">
                        <a:solidFill>
                          <a:srgbClr val="002060"/>
                        </a:solidFill>
                        <a:effectLst/>
                        <a:latin typeface="Avenir Book" panose="02000503020000020003"/>
                        <a:ea typeface="+mn-ea"/>
                        <a:cs typeface="+mn-cs"/>
                      </a:endParaRPr>
                    </a:p>
                  </a:txBody>
                  <a:tcPr marL="68580" marR="68580" marT="0" marB="0" anchor="ctr"/>
                </a:tc>
                <a:extLst>
                  <a:ext uri="{0D108BD9-81ED-4DB2-BD59-A6C34878D82A}">
                    <a16:rowId xmlns:a16="http://schemas.microsoft.com/office/drawing/2014/main" val="2555563113"/>
                  </a:ext>
                </a:extLst>
              </a:tr>
              <a:tr h="71012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Cooler SN or Technical ID &lt;Cooler SN&gt; is associated with Gateway &lt;GW SN&gt;</a:t>
                      </a: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mn-lt"/>
                          <a:ea typeface="+mn-ea"/>
                          <a:cs typeface="+mn-cs"/>
                        </a:rPr>
                        <a:t>Error 101</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If Cooler is available in the portal and not associated with any smart device but associated with any gateway.</a:t>
                      </a:r>
                    </a:p>
                  </a:txBody>
                  <a:tcPr marL="68580" marR="68580" marT="0" marB="0" anchor="ctr"/>
                </a:tc>
                <a:extLst>
                  <a:ext uri="{0D108BD9-81ED-4DB2-BD59-A6C34878D82A}">
                    <a16:rowId xmlns:a16="http://schemas.microsoft.com/office/drawing/2014/main" val="935625288"/>
                  </a:ext>
                </a:extLst>
              </a:tr>
              <a:tr h="71012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Cooler SN or Technical ID &lt;Cooler SN&gt; is associated with Smart Device &lt;SD SN&gt;</a:t>
                      </a: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mn-lt"/>
                          <a:ea typeface="+mn-ea"/>
                          <a:cs typeface="+mn-cs"/>
                        </a:rPr>
                        <a:t>Error 102</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If Cooler is available in the portal and not associated with any gateway but associated with any smart device.</a:t>
                      </a:r>
                    </a:p>
                  </a:txBody>
                  <a:tcPr marL="68580" marR="68580" marT="0" marB="0" anchor="ctr"/>
                </a:tc>
                <a:extLst>
                  <a:ext uri="{0D108BD9-81ED-4DB2-BD59-A6C34878D82A}">
                    <a16:rowId xmlns:a16="http://schemas.microsoft.com/office/drawing/2014/main" val="4206860399"/>
                  </a:ext>
                </a:extLst>
              </a:tr>
              <a:tr h="71012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Cooler SN or Technical ID &lt;Cooler SN&gt; is associated with Gateway &lt;GW SN&gt; and Smart Device &lt;SD SN&gt;</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kern="1200" dirty="0">
                          <a:solidFill>
                            <a:srgbClr val="002060"/>
                          </a:solidFill>
                          <a:effectLst/>
                          <a:latin typeface="+mn-lt"/>
                          <a:ea typeface="+mn-ea"/>
                          <a:cs typeface="+mn-cs"/>
                        </a:rPr>
                        <a:t>Error 103</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If Cooler is available in the portal but associated with Smart Device and the gateway.</a:t>
                      </a:r>
                    </a:p>
                  </a:txBody>
                  <a:tcPr marL="68580" marR="68580" marT="0" marB="0" anchor="ctr"/>
                </a:tc>
                <a:extLst>
                  <a:ext uri="{0D108BD9-81ED-4DB2-BD59-A6C34878D82A}">
                    <a16:rowId xmlns:a16="http://schemas.microsoft.com/office/drawing/2014/main" val="889441737"/>
                  </a:ext>
                </a:extLst>
              </a:tr>
              <a:tr h="71012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Cooler SN or Technical ID &lt;Cooler SN&gt; does not exist in portal</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2000" b="1" kern="1200" dirty="0">
                          <a:solidFill>
                            <a:srgbClr val="002060"/>
                          </a:solidFill>
                          <a:effectLst/>
                          <a:latin typeface="+mn-lt"/>
                          <a:ea typeface="+mn-ea"/>
                          <a:cs typeface="+mn-cs"/>
                        </a:rPr>
                        <a:t>Error 104 </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If the cooler does not available in the portal.</a:t>
                      </a:r>
                    </a:p>
                  </a:txBody>
                  <a:tcPr marL="68580" marR="68580" marT="0" marB="0" anchor="ctr"/>
                </a:tc>
                <a:extLst>
                  <a:ext uri="{0D108BD9-81ED-4DB2-BD59-A6C34878D82A}">
                    <a16:rowId xmlns:a16="http://schemas.microsoft.com/office/drawing/2014/main" val="3127280165"/>
                  </a:ext>
                </a:extLst>
              </a:tr>
              <a:tr h="71012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Duplicate Cooler SN on cloud, try with the Technical ID or check with the Support Staff</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2000" b="1" kern="1200" dirty="0">
                          <a:solidFill>
                            <a:srgbClr val="002060"/>
                          </a:solidFill>
                          <a:effectLst/>
                          <a:latin typeface="+mn-lt"/>
                          <a:ea typeface="+mn-ea"/>
                          <a:cs typeface="+mn-cs"/>
                        </a:rPr>
                        <a:t>Error 110</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Duplicate Cooler SN on a cloud, try with the Technical ID or check with the Support Staff.</a:t>
                      </a:r>
                    </a:p>
                  </a:txBody>
                  <a:tcPr marL="68580" marR="68580" marT="0" marB="0" anchor="ctr"/>
                </a:tc>
                <a:extLst>
                  <a:ext uri="{0D108BD9-81ED-4DB2-BD59-A6C34878D82A}">
                    <a16:rowId xmlns:a16="http://schemas.microsoft.com/office/drawing/2014/main" val="1203582473"/>
                  </a:ext>
                </a:extLst>
              </a:tr>
              <a:tr h="71012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Duplicate Technical ID on cloud, try with the Cooler SN or check with the Support Staff</a:t>
                      </a: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2000" b="1" kern="1200" dirty="0">
                          <a:solidFill>
                            <a:srgbClr val="002060"/>
                          </a:solidFill>
                          <a:effectLst/>
                          <a:latin typeface="+mn-lt"/>
                          <a:ea typeface="+mn-ea"/>
                          <a:cs typeface="+mn-cs"/>
                        </a:rPr>
                        <a:t>Error 111</a:t>
                      </a: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Duplicate Technical ID on a cloud, try with the Cooler SN or check with the Support Staff.</a:t>
                      </a:r>
                    </a:p>
                  </a:txBody>
                  <a:tcPr marL="68580" marR="68580" marT="0" marB="0" anchor="ctr"/>
                </a:tc>
                <a:extLst>
                  <a:ext uri="{0D108BD9-81ED-4DB2-BD59-A6C34878D82A}">
                    <a16:rowId xmlns:a16="http://schemas.microsoft.com/office/drawing/2014/main" val="2645763531"/>
                  </a:ext>
                </a:extLst>
              </a:tr>
            </a:tbl>
          </a:graphicData>
        </a:graphic>
      </p:graphicFrame>
    </p:spTree>
    <p:extLst>
      <p:ext uri="{BB962C8B-B14F-4D97-AF65-F5344CB8AC3E}">
        <p14:creationId xmlns:p14="http://schemas.microsoft.com/office/powerpoint/2010/main" val="3011496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6587ADDC-C6B4-00AA-3178-C113E9AE01C3}"/>
              </a:ext>
            </a:extLst>
          </p:cNvPr>
          <p:cNvSpPr>
            <a:spLocks noGrp="1"/>
          </p:cNvSpPr>
          <p:nvPr>
            <p:ph type="title"/>
          </p:nvPr>
        </p:nvSpPr>
        <p:spPr>
          <a:xfrm>
            <a:off x="231937" y="152180"/>
            <a:ext cx="10515600" cy="461362"/>
          </a:xfrm>
        </p:spPr>
        <p:txBody>
          <a:bodyPr>
            <a:normAutofit fontScale="90000"/>
          </a:bodyPr>
          <a:lstStyle/>
          <a:p>
            <a:pPr>
              <a:lnSpc>
                <a:spcPct val="80000"/>
              </a:lnSpc>
            </a:pPr>
            <a:r>
              <a:rPr lang="en-US" sz="3900" b="1" dirty="0">
                <a:solidFill>
                  <a:srgbClr val="002060"/>
                </a:solidFill>
                <a:latin typeface="Avenir Black" panose="02000503020000020003" pitchFamily="2" charset="0"/>
              </a:rPr>
              <a:t>MESSAGES – OK/SUCCESS MESSAGES</a:t>
            </a:r>
            <a:endParaRPr lang="en-MY" sz="3900" b="1" dirty="0">
              <a:solidFill>
                <a:srgbClr val="002060"/>
              </a:solidFill>
              <a:latin typeface="Avenir Black" panose="02000503020000020003" pitchFamily="2" charset="0"/>
            </a:endParaRPr>
          </a:p>
        </p:txBody>
      </p:sp>
      <p:graphicFrame>
        <p:nvGraphicFramePr>
          <p:cNvPr id="4" name="Table 3">
            <a:extLst>
              <a:ext uri="{FF2B5EF4-FFF2-40B4-BE49-F238E27FC236}">
                <a16:creationId xmlns:a16="http://schemas.microsoft.com/office/drawing/2014/main" id="{C6DEE041-BFE5-BAB7-1188-77995CCDE745}"/>
              </a:ext>
            </a:extLst>
          </p:cNvPr>
          <p:cNvGraphicFramePr>
            <a:graphicFrameLocks noGrp="1"/>
          </p:cNvGraphicFramePr>
          <p:nvPr>
            <p:extLst>
              <p:ext uri="{D42A27DB-BD31-4B8C-83A1-F6EECF244321}">
                <p14:modId xmlns:p14="http://schemas.microsoft.com/office/powerpoint/2010/main" val="2202576426"/>
              </p:ext>
            </p:extLst>
          </p:nvPr>
        </p:nvGraphicFramePr>
        <p:xfrm>
          <a:off x="562650" y="909422"/>
          <a:ext cx="11032690" cy="4619180"/>
        </p:xfrm>
        <a:graphic>
          <a:graphicData uri="http://schemas.openxmlformats.org/drawingml/2006/table">
            <a:tbl>
              <a:tblPr firstRow="1" firstCol="1" bandRow="1">
                <a:tableStyleId>{3B4B98B0-60AC-42C2-AFA5-B58CD77FA1E5}</a:tableStyleId>
              </a:tblPr>
              <a:tblGrid>
                <a:gridCol w="4135784">
                  <a:extLst>
                    <a:ext uri="{9D8B030D-6E8A-4147-A177-3AD203B41FA5}">
                      <a16:colId xmlns:a16="http://schemas.microsoft.com/office/drawing/2014/main" val="472277969"/>
                    </a:ext>
                  </a:extLst>
                </a:gridCol>
                <a:gridCol w="2336334">
                  <a:extLst>
                    <a:ext uri="{9D8B030D-6E8A-4147-A177-3AD203B41FA5}">
                      <a16:colId xmlns:a16="http://schemas.microsoft.com/office/drawing/2014/main" val="3902329535"/>
                    </a:ext>
                  </a:extLst>
                </a:gridCol>
                <a:gridCol w="4560572">
                  <a:extLst>
                    <a:ext uri="{9D8B030D-6E8A-4147-A177-3AD203B41FA5}">
                      <a16:colId xmlns:a16="http://schemas.microsoft.com/office/drawing/2014/main" val="4212446606"/>
                    </a:ext>
                  </a:extLst>
                </a:gridCol>
              </a:tblGrid>
              <a:tr h="923836">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Detailed Message</a:t>
                      </a:r>
                      <a:endParaRPr lang="en-IN" sz="2400" b="1" kern="1200" cap="all" dirty="0">
                        <a:solidFill>
                          <a:srgbClr val="002060"/>
                        </a:solidFill>
                        <a:effectLst/>
                        <a:latin typeface="Avenir Book" panose="02000503020000020003"/>
                        <a:ea typeface="+mn-ea"/>
                        <a:cs typeface="+mn-cs"/>
                      </a:endParaRPr>
                    </a:p>
                  </a:txBody>
                  <a:tcPr marL="68580" marR="68580" marT="0" marB="0" anchor="ctr"/>
                </a:tc>
                <a:tc>
                  <a:txBody>
                    <a:bodyPr/>
                    <a:lstStyle/>
                    <a:p>
                      <a:pPr marL="0" marR="0" lvl="0" indent="0" algn="ctr" defTabSz="914400" rtl="0" eaLnBrk="1" fontAlgn="auto" latinLnBrk="0" hangingPunct="1">
                        <a:lnSpc>
                          <a:spcPct val="110000"/>
                        </a:lnSpc>
                        <a:spcBef>
                          <a:spcPts val="450"/>
                        </a:spcBef>
                        <a:spcAft>
                          <a:spcPts val="270"/>
                        </a:spcAft>
                        <a:buClrTx/>
                        <a:buSzTx/>
                        <a:buFontTx/>
                        <a:buNone/>
                        <a:tabLst>
                          <a:tab pos="-914400" algn="l"/>
                          <a:tab pos="-457200" algn="l"/>
                          <a:tab pos="1828800" algn="l"/>
                        </a:tabLst>
                        <a:defRPr/>
                      </a:pPr>
                      <a:r>
                        <a:rPr lang="en-US" sz="2400" b="1" kern="1200" cap="all" dirty="0">
                          <a:solidFill>
                            <a:srgbClr val="002060"/>
                          </a:solidFill>
                          <a:effectLst/>
                          <a:latin typeface="Avenir Book" panose="02000503020000020003"/>
                          <a:ea typeface="+mn-ea"/>
                          <a:cs typeface="+mn-cs"/>
                        </a:rPr>
                        <a:t>MESSAGE CODE</a:t>
                      </a:r>
                      <a:endParaRPr lang="en-IN" sz="2400" b="1" kern="1200" cap="all" dirty="0">
                        <a:solidFill>
                          <a:srgbClr val="002060"/>
                        </a:solidFill>
                        <a:effectLst/>
                        <a:latin typeface="Avenir Book" panose="02000503020000020003"/>
                        <a:ea typeface="+mn-ea"/>
                        <a:cs typeface="+mn-cs"/>
                      </a:endParaRPr>
                    </a:p>
                  </a:txBody>
                  <a:tcPr marL="68580" marR="68580"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Remark</a:t>
                      </a:r>
                      <a:endParaRPr lang="en-IN" sz="2400" b="1" kern="1200" cap="all" dirty="0">
                        <a:solidFill>
                          <a:srgbClr val="002060"/>
                        </a:solidFill>
                        <a:effectLst/>
                        <a:latin typeface="Avenir Book" panose="02000503020000020003"/>
                        <a:ea typeface="+mn-ea"/>
                        <a:cs typeface="+mn-cs"/>
                      </a:endParaRPr>
                    </a:p>
                  </a:txBody>
                  <a:tcPr marL="68580" marR="68580" marT="0" marB="0" anchor="ctr"/>
                </a:tc>
                <a:extLst>
                  <a:ext uri="{0D108BD9-81ED-4DB2-BD59-A6C34878D82A}">
                    <a16:rowId xmlns:a16="http://schemas.microsoft.com/office/drawing/2014/main" val="2555563113"/>
                  </a:ext>
                </a:extLst>
              </a:tr>
              <a:tr h="923836">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No Association Data Is Available For Upload</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mn-lt"/>
                          <a:ea typeface="+mn-ea"/>
                          <a:cs typeface="+mn-cs"/>
                        </a:rPr>
                        <a:t>OK</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Shown when there is no data for upload.</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935625288"/>
                  </a:ext>
                </a:extLst>
              </a:tr>
              <a:tr h="923836">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All Association Data Was Uploaded Successfully </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mn-lt"/>
                          <a:ea typeface="+mn-ea"/>
                          <a:cs typeface="+mn-cs"/>
                        </a:rPr>
                        <a:t>OK</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Shown when all association data is uploaded.</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4206860399"/>
                  </a:ext>
                </a:extLst>
              </a:tr>
              <a:tr h="923836">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There Are No Failed Associations</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mn-lt"/>
                          <a:ea typeface="+mn-ea"/>
                          <a:cs typeface="+mn-cs"/>
                        </a:rPr>
                        <a:t>OK</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Shown on the failure association info screen when there are no associations that have failed.</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889441737"/>
                  </a:ext>
                </a:extLst>
              </a:tr>
              <a:tr h="923836">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Smart Device &lt;SD SN&gt; Is Associated Successfully To Cooler &lt;Cooler SN&gt;</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1000"/>
                        </a:spcAft>
                      </a:pPr>
                      <a:r>
                        <a:rPr lang="en-US" sz="2000" b="1" kern="1200" dirty="0">
                          <a:solidFill>
                            <a:srgbClr val="002060"/>
                          </a:solidFill>
                          <a:effectLst/>
                          <a:latin typeface="+mn-lt"/>
                          <a:ea typeface="+mn-ea"/>
                          <a:cs typeface="+mn-cs"/>
                        </a:rPr>
                        <a:t>OK </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Aft>
                          <a:spcPts val="1000"/>
                        </a:spcAft>
                      </a:pPr>
                      <a:r>
                        <a:rPr lang="en-US" sz="1400" kern="1200" dirty="0">
                          <a:solidFill>
                            <a:srgbClr val="002060"/>
                          </a:solidFill>
                          <a:effectLst/>
                          <a:latin typeface="+mn-lt"/>
                          <a:ea typeface="+mn-ea"/>
                          <a:cs typeface="+mn-cs"/>
                        </a:rPr>
                        <a:t>Shown after successful association.</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3127280165"/>
                  </a:ext>
                </a:extLst>
              </a:tr>
            </a:tbl>
          </a:graphicData>
        </a:graphic>
      </p:graphicFrame>
    </p:spTree>
    <p:extLst>
      <p:ext uri="{BB962C8B-B14F-4D97-AF65-F5344CB8AC3E}">
        <p14:creationId xmlns:p14="http://schemas.microsoft.com/office/powerpoint/2010/main" val="3328484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1159156D-8490-24AE-ECFF-D37AEFAEF75C}"/>
              </a:ext>
            </a:extLst>
          </p:cNvPr>
          <p:cNvSpPr>
            <a:spLocks noGrp="1"/>
          </p:cNvSpPr>
          <p:nvPr>
            <p:ph type="title"/>
          </p:nvPr>
        </p:nvSpPr>
        <p:spPr>
          <a:xfrm>
            <a:off x="231937" y="152180"/>
            <a:ext cx="10515600" cy="465212"/>
          </a:xfrm>
        </p:spPr>
        <p:txBody>
          <a:bodyPr>
            <a:normAutofit fontScale="90000"/>
          </a:bodyPr>
          <a:lstStyle/>
          <a:p>
            <a:pPr>
              <a:lnSpc>
                <a:spcPct val="80000"/>
              </a:lnSpc>
            </a:pPr>
            <a:r>
              <a:rPr lang="en-US" sz="3500" b="1" dirty="0">
                <a:solidFill>
                  <a:srgbClr val="002060"/>
                </a:solidFill>
                <a:latin typeface="Avenir Black" panose="02000503020000020003" pitchFamily="2" charset="0"/>
              </a:rPr>
              <a:t>MESSAGES – ALERTS MESSAGES</a:t>
            </a:r>
            <a:endParaRPr lang="en-MY" sz="3500" b="1" dirty="0">
              <a:solidFill>
                <a:srgbClr val="002060"/>
              </a:solidFill>
              <a:latin typeface="Avenir Black" panose="02000503020000020003" pitchFamily="2" charset="0"/>
            </a:endParaRPr>
          </a:p>
        </p:txBody>
      </p:sp>
      <p:graphicFrame>
        <p:nvGraphicFramePr>
          <p:cNvPr id="4" name="Table 3">
            <a:extLst>
              <a:ext uri="{FF2B5EF4-FFF2-40B4-BE49-F238E27FC236}">
                <a16:creationId xmlns:a16="http://schemas.microsoft.com/office/drawing/2014/main" id="{CDF9E532-5D91-65C6-E598-25FB0ADE07F3}"/>
              </a:ext>
            </a:extLst>
          </p:cNvPr>
          <p:cNvGraphicFramePr>
            <a:graphicFrameLocks noGrp="1"/>
          </p:cNvGraphicFramePr>
          <p:nvPr>
            <p:extLst>
              <p:ext uri="{D42A27DB-BD31-4B8C-83A1-F6EECF244321}">
                <p14:modId xmlns:p14="http://schemas.microsoft.com/office/powerpoint/2010/main" val="221190886"/>
              </p:ext>
            </p:extLst>
          </p:nvPr>
        </p:nvGraphicFramePr>
        <p:xfrm>
          <a:off x="501405" y="846910"/>
          <a:ext cx="11093934" cy="4963048"/>
        </p:xfrm>
        <a:graphic>
          <a:graphicData uri="http://schemas.openxmlformats.org/drawingml/2006/table">
            <a:tbl>
              <a:tblPr firstRow="1" firstCol="1" bandRow="1">
                <a:tableStyleId>{3B4B98B0-60AC-42C2-AFA5-B58CD77FA1E5}</a:tableStyleId>
              </a:tblPr>
              <a:tblGrid>
                <a:gridCol w="4130556">
                  <a:extLst>
                    <a:ext uri="{9D8B030D-6E8A-4147-A177-3AD203B41FA5}">
                      <a16:colId xmlns:a16="http://schemas.microsoft.com/office/drawing/2014/main" val="2883283706"/>
                    </a:ext>
                  </a:extLst>
                </a:gridCol>
                <a:gridCol w="2377490">
                  <a:extLst>
                    <a:ext uri="{9D8B030D-6E8A-4147-A177-3AD203B41FA5}">
                      <a16:colId xmlns:a16="http://schemas.microsoft.com/office/drawing/2014/main" val="3212392853"/>
                    </a:ext>
                  </a:extLst>
                </a:gridCol>
                <a:gridCol w="4585888">
                  <a:extLst>
                    <a:ext uri="{9D8B030D-6E8A-4147-A177-3AD203B41FA5}">
                      <a16:colId xmlns:a16="http://schemas.microsoft.com/office/drawing/2014/main" val="1697379584"/>
                    </a:ext>
                  </a:extLst>
                </a:gridCol>
              </a:tblGrid>
              <a:tr h="620381">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Detailed Message</a:t>
                      </a:r>
                      <a:endParaRPr lang="en-IN" sz="2400" b="1" kern="1200" cap="all" dirty="0">
                        <a:solidFill>
                          <a:srgbClr val="002060"/>
                        </a:solidFill>
                        <a:effectLst/>
                        <a:latin typeface="Avenir Book" panose="02000503020000020003"/>
                        <a:ea typeface="+mn-ea"/>
                        <a:cs typeface="+mn-cs"/>
                      </a:endParaRPr>
                    </a:p>
                  </a:txBody>
                  <a:tcPr marL="68580" marR="68580"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MESSAGE CODE</a:t>
                      </a:r>
                      <a:endParaRPr lang="en-IN" sz="2400" b="1" kern="1200" cap="all" dirty="0">
                        <a:solidFill>
                          <a:srgbClr val="002060"/>
                        </a:solidFill>
                        <a:effectLst/>
                        <a:latin typeface="Avenir Book" panose="02000503020000020003"/>
                        <a:ea typeface="+mn-ea"/>
                        <a:cs typeface="+mn-cs"/>
                      </a:endParaRPr>
                    </a:p>
                  </a:txBody>
                  <a:tcPr marL="68580" marR="68580"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Remark</a:t>
                      </a:r>
                      <a:endParaRPr lang="en-IN" sz="2400" b="1" kern="1200" cap="all" dirty="0">
                        <a:solidFill>
                          <a:srgbClr val="002060"/>
                        </a:solidFill>
                        <a:effectLst/>
                        <a:latin typeface="Avenir Book" panose="02000503020000020003"/>
                        <a:ea typeface="+mn-ea"/>
                        <a:cs typeface="+mn-cs"/>
                      </a:endParaRPr>
                    </a:p>
                  </a:txBody>
                  <a:tcPr marL="68580" marR="68580" marT="0" marB="0" anchor="ctr"/>
                </a:tc>
                <a:extLst>
                  <a:ext uri="{0D108BD9-81ED-4DB2-BD59-A6C34878D82A}">
                    <a16:rowId xmlns:a16="http://schemas.microsoft.com/office/drawing/2014/main" val="2913452450"/>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You Must Upload Association Data In Order To Logout</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50</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kern="1200" dirty="0">
                          <a:solidFill>
                            <a:srgbClr val="002060"/>
                          </a:solidFill>
                          <a:effectLst/>
                          <a:latin typeface="+mn-lt"/>
                          <a:ea typeface="+mn-ea"/>
                          <a:cs typeface="+mn-cs"/>
                        </a:rPr>
                        <a:t>Shown when the user presses logout but offline associated data is available.</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1353962415"/>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Do You Want To Upload Association Data To Avoid Missing Data?</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51</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kern="1200" dirty="0">
                          <a:solidFill>
                            <a:srgbClr val="002060"/>
                          </a:solidFill>
                          <a:effectLst/>
                          <a:latin typeface="+mn-lt"/>
                          <a:ea typeface="+mn-ea"/>
                          <a:cs typeface="+mn-cs"/>
                        </a:rPr>
                        <a:t>Shown on the device selection screen when offline associated data is available.</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4271587399"/>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Please Select What Smart Device You Want To Associate</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52</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0000"/>
                        </a:lnSpc>
                        <a:spcBef>
                          <a:spcPts val="450"/>
                        </a:spcBef>
                        <a:spcAft>
                          <a:spcPts val="270"/>
                        </a:spcAft>
                        <a:tabLst>
                          <a:tab pos="-914400" algn="l"/>
                          <a:tab pos="-457200" algn="l"/>
                          <a:tab pos="1828800" algn="l"/>
                        </a:tabLst>
                      </a:pPr>
                      <a:r>
                        <a:rPr lang="en-US" sz="1400" kern="1200" dirty="0">
                          <a:solidFill>
                            <a:srgbClr val="002060"/>
                          </a:solidFill>
                          <a:effectLst/>
                          <a:latin typeface="+mn-lt"/>
                          <a:ea typeface="+mn-ea"/>
                          <a:cs typeface="+mn-cs"/>
                        </a:rPr>
                        <a:t>Shown on the device selection screen when the user does not select any device option for the association.</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1778097021"/>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No Associations Were Uploaded</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53</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kern="1200" dirty="0">
                          <a:solidFill>
                            <a:srgbClr val="002060"/>
                          </a:solidFill>
                          <a:effectLst/>
                          <a:latin typeface="+mn-lt"/>
                          <a:ea typeface="+mn-ea"/>
                          <a:cs typeface="+mn-cs"/>
                        </a:rPr>
                        <a:t>Shown on successful association info when no successful info is there.</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2832846428"/>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Cooler Serial Number Is Not Scanned</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54</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kern="1200" dirty="0">
                          <a:solidFill>
                            <a:srgbClr val="002060"/>
                          </a:solidFill>
                          <a:effectLst/>
                          <a:latin typeface="+mn-lt"/>
                          <a:ea typeface="+mn-ea"/>
                          <a:cs typeface="+mn-cs"/>
                        </a:rPr>
                        <a:t>Shown on the cooler SN screen when the user canceled the barcode reading.</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1252244179"/>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Smart Device Serial Number Is Not Scanned</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55</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kern="1200" dirty="0">
                          <a:solidFill>
                            <a:srgbClr val="002060"/>
                          </a:solidFill>
                          <a:effectLst/>
                          <a:latin typeface="+mn-lt"/>
                          <a:ea typeface="+mn-ea"/>
                          <a:cs typeface="+mn-cs"/>
                        </a:rPr>
                        <a:t>Shown on the smart device SN screen when the user canceled the barcode reading.</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750420672"/>
                  </a:ext>
                </a:extLst>
              </a:tr>
              <a:tr h="62038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b="1" kern="1200" dirty="0">
                          <a:solidFill>
                            <a:srgbClr val="002060"/>
                          </a:solidFill>
                          <a:effectLst/>
                          <a:latin typeface="+mn-lt"/>
                          <a:ea typeface="+mn-ea"/>
                          <a:cs typeface="+mn-cs"/>
                        </a:rPr>
                        <a:t>You Must Upload Association Data</a:t>
                      </a:r>
                      <a:endParaRPr lang="en-IN" sz="1400" b="1" kern="1200" dirty="0">
                        <a:solidFill>
                          <a:srgbClr val="002060"/>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Bef>
                          <a:spcPts val="450"/>
                        </a:spcBef>
                        <a:spcAft>
                          <a:spcPts val="1000"/>
                        </a:spcAft>
                        <a:tabLst>
                          <a:tab pos="-914400" algn="l"/>
                          <a:tab pos="-457200" algn="l"/>
                          <a:tab pos="1828800" algn="l"/>
                        </a:tabLst>
                      </a:pPr>
                      <a:r>
                        <a:rPr lang="en-US" sz="2000" b="1" kern="1200" dirty="0">
                          <a:solidFill>
                            <a:srgbClr val="002060"/>
                          </a:solidFill>
                          <a:effectLst/>
                          <a:latin typeface="+mn-lt"/>
                          <a:ea typeface="+mn-ea"/>
                          <a:cs typeface="+mn-cs"/>
                        </a:rPr>
                        <a:t>ALERT 56</a:t>
                      </a:r>
                      <a:endParaRPr lang="en-IN" sz="2000" b="1" kern="1200" dirty="0">
                        <a:solidFill>
                          <a:srgbClr val="002060"/>
                        </a:solidFill>
                        <a:effectLst/>
                        <a:latin typeface="+mn-lt"/>
                        <a:ea typeface="+mn-ea"/>
                        <a:cs typeface="+mn-cs"/>
                      </a:endParaRPr>
                    </a:p>
                  </a:txBody>
                  <a:tcPr marL="68580" marR="68580" marT="0" marB="0" anchor="ctr"/>
                </a:tc>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400" kern="1200" dirty="0">
                          <a:solidFill>
                            <a:srgbClr val="002060"/>
                          </a:solidFill>
                          <a:effectLst/>
                          <a:latin typeface="+mn-lt"/>
                          <a:ea typeface="+mn-ea"/>
                          <a:cs typeface="+mn-cs"/>
                        </a:rPr>
                        <a:t>Shown on the device selection screen when offline data is available.</a:t>
                      </a:r>
                      <a:endParaRPr lang="en-IN" sz="1400" kern="1200" dirty="0">
                        <a:solidFill>
                          <a:srgbClr val="002060"/>
                        </a:solidFill>
                        <a:effectLst/>
                        <a:latin typeface="+mn-lt"/>
                        <a:ea typeface="+mn-ea"/>
                        <a:cs typeface="+mn-cs"/>
                      </a:endParaRPr>
                    </a:p>
                  </a:txBody>
                  <a:tcPr marL="68580" marR="68580" marT="0" marB="0" anchor="ctr"/>
                </a:tc>
                <a:extLst>
                  <a:ext uri="{0D108BD9-81ED-4DB2-BD59-A6C34878D82A}">
                    <a16:rowId xmlns:a16="http://schemas.microsoft.com/office/drawing/2014/main" val="1909602887"/>
                  </a:ext>
                </a:extLst>
              </a:tr>
            </a:tbl>
          </a:graphicData>
        </a:graphic>
      </p:graphicFrame>
    </p:spTree>
    <p:extLst>
      <p:ext uri="{BB962C8B-B14F-4D97-AF65-F5344CB8AC3E}">
        <p14:creationId xmlns:p14="http://schemas.microsoft.com/office/powerpoint/2010/main" val="29685143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9940D501-31B5-7150-B4BF-D48C6A0C2965}"/>
              </a:ext>
            </a:extLst>
          </p:cNvPr>
          <p:cNvSpPr>
            <a:spLocks noGrp="1"/>
          </p:cNvSpPr>
          <p:nvPr>
            <p:ph type="title"/>
          </p:nvPr>
        </p:nvSpPr>
        <p:spPr>
          <a:xfrm>
            <a:off x="231937" y="152179"/>
            <a:ext cx="10515600" cy="539915"/>
          </a:xfrm>
        </p:spPr>
        <p:txBody>
          <a:bodyPr>
            <a:normAutofit/>
          </a:bodyPr>
          <a:lstStyle/>
          <a:p>
            <a:pPr>
              <a:lnSpc>
                <a:spcPct val="80000"/>
              </a:lnSpc>
            </a:pPr>
            <a:r>
              <a:rPr lang="en-US" sz="3200" b="1" dirty="0">
                <a:solidFill>
                  <a:srgbClr val="002060"/>
                </a:solidFill>
                <a:latin typeface="Avenir Black" panose="02000503020000020003" pitchFamily="2" charset="0"/>
              </a:rPr>
              <a:t>MESSAGES – ERROR MESSAGES</a:t>
            </a:r>
            <a:endParaRPr lang="en-MY" sz="3200" b="1" dirty="0">
              <a:solidFill>
                <a:srgbClr val="002060"/>
              </a:solidFill>
              <a:latin typeface="Avenir Black" panose="02000503020000020003" pitchFamily="2" charset="0"/>
            </a:endParaRPr>
          </a:p>
        </p:txBody>
      </p:sp>
      <p:graphicFrame>
        <p:nvGraphicFramePr>
          <p:cNvPr id="4" name="Table 3">
            <a:extLst>
              <a:ext uri="{FF2B5EF4-FFF2-40B4-BE49-F238E27FC236}">
                <a16:creationId xmlns:a16="http://schemas.microsoft.com/office/drawing/2014/main" id="{58051DFE-5D9B-1F50-DA50-7617E2FFFA15}"/>
              </a:ext>
            </a:extLst>
          </p:cNvPr>
          <p:cNvGraphicFramePr>
            <a:graphicFrameLocks noGrp="1"/>
          </p:cNvGraphicFramePr>
          <p:nvPr>
            <p:extLst>
              <p:ext uri="{D42A27DB-BD31-4B8C-83A1-F6EECF244321}">
                <p14:modId xmlns:p14="http://schemas.microsoft.com/office/powerpoint/2010/main" val="2444804916"/>
              </p:ext>
            </p:extLst>
          </p:nvPr>
        </p:nvGraphicFramePr>
        <p:xfrm>
          <a:off x="231937" y="807065"/>
          <a:ext cx="11363402" cy="5161015"/>
        </p:xfrm>
        <a:graphic>
          <a:graphicData uri="http://schemas.openxmlformats.org/drawingml/2006/table">
            <a:tbl>
              <a:tblPr firstRow="1" firstCol="1" bandRow="1">
                <a:tableStyleId>{3B4B98B0-60AC-42C2-AFA5-B58CD77FA1E5}</a:tableStyleId>
              </a:tblPr>
              <a:tblGrid>
                <a:gridCol w="4202411">
                  <a:extLst>
                    <a:ext uri="{9D8B030D-6E8A-4147-A177-3AD203B41FA5}">
                      <a16:colId xmlns:a16="http://schemas.microsoft.com/office/drawing/2014/main" val="2602938230"/>
                    </a:ext>
                  </a:extLst>
                </a:gridCol>
                <a:gridCol w="2463714">
                  <a:extLst>
                    <a:ext uri="{9D8B030D-6E8A-4147-A177-3AD203B41FA5}">
                      <a16:colId xmlns:a16="http://schemas.microsoft.com/office/drawing/2014/main" val="108513614"/>
                    </a:ext>
                  </a:extLst>
                </a:gridCol>
                <a:gridCol w="4697277">
                  <a:extLst>
                    <a:ext uri="{9D8B030D-6E8A-4147-A177-3AD203B41FA5}">
                      <a16:colId xmlns:a16="http://schemas.microsoft.com/office/drawing/2014/main" val="927632980"/>
                    </a:ext>
                  </a:extLst>
                </a:gridCol>
              </a:tblGrid>
              <a:tr h="344853">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Detailed Message</a:t>
                      </a:r>
                      <a:endParaRPr lang="en-IN" sz="2400" b="1" kern="1200" cap="all" dirty="0">
                        <a:solidFill>
                          <a:srgbClr val="002060"/>
                        </a:solidFill>
                        <a:effectLst/>
                        <a:latin typeface="Avenir Book" panose="02000503020000020003"/>
                        <a:ea typeface="+mn-ea"/>
                        <a:cs typeface="+mn-cs"/>
                      </a:endParaRPr>
                    </a:p>
                  </a:txBody>
                  <a:tcPr marL="54149" marR="54149"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MESSAGE CODE</a:t>
                      </a:r>
                      <a:endParaRPr lang="en-IN" sz="2400" b="1" kern="1200" cap="all" dirty="0">
                        <a:solidFill>
                          <a:srgbClr val="002060"/>
                        </a:solidFill>
                        <a:effectLst/>
                        <a:latin typeface="Avenir Book" panose="02000503020000020003"/>
                        <a:ea typeface="+mn-ea"/>
                        <a:cs typeface="+mn-cs"/>
                      </a:endParaRPr>
                    </a:p>
                  </a:txBody>
                  <a:tcPr marL="54149" marR="54149"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400" b="1" kern="1200" cap="all" dirty="0">
                          <a:solidFill>
                            <a:srgbClr val="002060"/>
                          </a:solidFill>
                          <a:effectLst/>
                          <a:latin typeface="Avenir Book" panose="02000503020000020003"/>
                          <a:ea typeface="+mn-ea"/>
                          <a:cs typeface="+mn-cs"/>
                        </a:rPr>
                        <a:t>Remark</a:t>
                      </a:r>
                      <a:endParaRPr lang="en-IN" sz="2400" b="1" kern="1200" cap="all" dirty="0">
                        <a:solidFill>
                          <a:srgbClr val="002060"/>
                        </a:solidFill>
                        <a:effectLst/>
                        <a:latin typeface="Avenir Book" panose="02000503020000020003"/>
                        <a:ea typeface="+mn-ea"/>
                        <a:cs typeface="+mn-cs"/>
                      </a:endParaRPr>
                    </a:p>
                  </a:txBody>
                  <a:tcPr marL="54149" marR="54149" marT="0" marB="0" anchor="ctr"/>
                </a:tc>
                <a:extLst>
                  <a:ext uri="{0D108BD9-81ED-4DB2-BD59-A6C34878D82A}">
                    <a16:rowId xmlns:a16="http://schemas.microsoft.com/office/drawing/2014/main" val="1518457182"/>
                  </a:ext>
                </a:extLst>
              </a:tr>
              <a:tr h="39775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The Barcode Scanner Is Not Supported</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50</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scan cooler SN and scan smart device SN screen if the cell phone does not support the barcode scanner.</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626508467"/>
                  </a:ext>
                </a:extLst>
              </a:tr>
              <a:tr h="39775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Smart Device Is Not Available For Association</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51</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scan smart device SN screen when smart device not found in unassigned list.</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3530067761"/>
                  </a:ext>
                </a:extLst>
              </a:tr>
              <a:tr h="39775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Smart Device Is Already Associated</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52</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scan smart device SN screen if the smart device is already associated.</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691461134"/>
                  </a:ext>
                </a:extLst>
              </a:tr>
              <a:tr h="39775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Smart Device Serial Number Is Not Valid</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53</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scan smart device SN screen if the smart device SN is not valid.</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699309181"/>
                  </a:ext>
                </a:extLst>
              </a:tr>
              <a:tr h="39775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Cooler Serial Number Was Not Scanned</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54</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scan cooler SN when the user cancels the barcode scanning or any issue while barcode scanning arises.</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416254757"/>
                  </a:ext>
                </a:extLst>
              </a:tr>
              <a:tr h="39775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Cooler Has Another Device Associated To It</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55</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scan cooler SN screen if the cooler has a smart device already associated with it.</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1750002210"/>
                  </a:ext>
                </a:extLst>
              </a:tr>
              <a:tr h="60264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Please Enter Cooler Serial Number</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56</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scan cooler SN screen when in manual mode for cooler SN and the user presses the save button without entering the cooler SN.</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358434123"/>
                  </a:ext>
                </a:extLst>
              </a:tr>
              <a:tr h="602645">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Please Enter Smart Device Serial Number</a:t>
                      </a:r>
                      <a:endParaRPr lang="en-IN" sz="1300" b="1" kern="1200" dirty="0">
                        <a:solidFill>
                          <a:srgbClr val="002060"/>
                        </a:solidFill>
                        <a:effectLst/>
                        <a:latin typeface="+mn-lt"/>
                        <a:ea typeface="+mn-ea"/>
                        <a:cs typeface="+mn-cs"/>
                      </a:endParaRPr>
                    </a:p>
                  </a:txBody>
                  <a:tcPr marL="54149" marR="54149" marT="0" marB="0" anchor="ctr">
                    <a:lnB>
                      <a:noFill/>
                    </a:lnB>
                  </a:tcP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57</a:t>
                      </a:r>
                      <a:endParaRPr lang="en-IN" sz="1300" b="1" kern="1200" dirty="0">
                        <a:solidFill>
                          <a:srgbClr val="002060"/>
                        </a:solidFill>
                        <a:effectLst/>
                        <a:latin typeface="+mn-lt"/>
                        <a:ea typeface="+mn-ea"/>
                        <a:cs typeface="+mn-cs"/>
                      </a:endParaRPr>
                    </a:p>
                  </a:txBody>
                  <a:tcPr marL="54149" marR="54149" marT="0" marB="0" anchor="ctr">
                    <a:lnB>
                      <a:noFill/>
                    </a:lnB>
                  </a:tcP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scan smart device SN screen when in manual mode for smart device SN and the user presses the save button without entering the smart device SN.</a:t>
                      </a:r>
                      <a:endParaRPr lang="en-IN" sz="1300" kern="1200" dirty="0">
                        <a:solidFill>
                          <a:srgbClr val="002060"/>
                        </a:solidFill>
                        <a:effectLst/>
                        <a:latin typeface="+mn-lt"/>
                        <a:ea typeface="+mn-ea"/>
                        <a:cs typeface="+mn-cs"/>
                      </a:endParaRPr>
                    </a:p>
                  </a:txBody>
                  <a:tcPr marL="54149" marR="54149" marT="0" marB="0" anchor="ctr">
                    <a:lnB>
                      <a:noFill/>
                    </a:lnB>
                  </a:tcPr>
                </a:tc>
                <a:extLst>
                  <a:ext uri="{0D108BD9-81ED-4DB2-BD59-A6C34878D82A}">
                    <a16:rowId xmlns:a16="http://schemas.microsoft.com/office/drawing/2014/main" val="869072343"/>
                  </a:ext>
                </a:extLst>
              </a:tr>
              <a:tr h="344853">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Smart Device Configuration Failed, Please Try Again</a:t>
                      </a:r>
                      <a:endParaRPr lang="en-IN" sz="1300" b="1" kern="1200" dirty="0">
                        <a:solidFill>
                          <a:srgbClr val="002060"/>
                        </a:solidFill>
                        <a:effectLst/>
                        <a:latin typeface="+mn-lt"/>
                        <a:ea typeface="+mn-ea"/>
                        <a:cs typeface="+mn-cs"/>
                      </a:endParaRPr>
                    </a:p>
                  </a:txBody>
                  <a:tcPr marL="54149" marR="54149"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58</a:t>
                      </a:r>
                      <a:endParaRPr lang="en-IN" sz="1300" b="1" kern="1200" dirty="0">
                        <a:solidFill>
                          <a:srgbClr val="002060"/>
                        </a:solidFill>
                        <a:effectLst/>
                        <a:latin typeface="+mn-lt"/>
                        <a:ea typeface="+mn-ea"/>
                        <a:cs typeface="+mn-cs"/>
                      </a:endParaRPr>
                    </a:p>
                  </a:txBody>
                  <a:tcPr marL="54149" marR="54149"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association screen when a command fails.</a:t>
                      </a:r>
                      <a:endParaRPr lang="en-IN" sz="1300" kern="1200" dirty="0">
                        <a:solidFill>
                          <a:srgbClr val="002060"/>
                        </a:solidFill>
                        <a:effectLst/>
                        <a:latin typeface="+mn-lt"/>
                        <a:ea typeface="+mn-ea"/>
                        <a:cs typeface="+mn-cs"/>
                      </a:endParaRPr>
                    </a:p>
                  </a:txBody>
                  <a:tcPr marL="54149" marR="54149"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71142250"/>
                  </a:ext>
                </a:extLst>
              </a:tr>
              <a:tr h="344853">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Smart Device Configuration File Missing</a:t>
                      </a:r>
                      <a:endParaRPr lang="en-IN" sz="1300" b="1" kern="1200" dirty="0">
                        <a:solidFill>
                          <a:srgbClr val="002060"/>
                        </a:solidFill>
                        <a:effectLst/>
                        <a:latin typeface="+mn-lt"/>
                        <a:ea typeface="+mn-ea"/>
                        <a:cs typeface="+mn-cs"/>
                      </a:endParaRPr>
                    </a:p>
                  </a:txBody>
                  <a:tcPr marL="54149" marR="54149"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59</a:t>
                      </a:r>
                      <a:endParaRPr lang="en-IN" sz="1300" b="1" kern="1200" dirty="0">
                        <a:solidFill>
                          <a:srgbClr val="002060"/>
                        </a:solidFill>
                        <a:effectLst/>
                        <a:latin typeface="+mn-lt"/>
                        <a:ea typeface="+mn-ea"/>
                        <a:cs typeface="+mn-cs"/>
                      </a:endParaRPr>
                    </a:p>
                  </a:txBody>
                  <a:tcPr marL="54149" marR="54149" marT="0" marB="0" anchor="ctr">
                    <a:lnL>
                      <a:noFill/>
                    </a:lnL>
                    <a:lnR>
                      <a:noFill/>
                    </a:lnR>
                    <a:lnT>
                      <a:noFill/>
                    </a:lnT>
                    <a:lnB w="12700" cmpd="sng">
                      <a:noFill/>
                    </a:lnB>
                    <a:lnTlToBr w="12700" cmpd="sng">
                      <a:noFill/>
                      <a:prstDash val="solid"/>
                    </a:lnTlToBr>
                    <a:lnBlToTr w="12700" cmpd="sng">
                      <a:noFill/>
                      <a:prstDash val="solid"/>
                    </a:lnBlToTr>
                  </a:tcP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association screen when configuration JSON missing for the smart device.</a:t>
                      </a:r>
                      <a:endParaRPr lang="en-IN" sz="1300" kern="1200" dirty="0">
                        <a:solidFill>
                          <a:srgbClr val="002060"/>
                        </a:solidFill>
                        <a:effectLst/>
                        <a:latin typeface="+mn-lt"/>
                        <a:ea typeface="+mn-ea"/>
                        <a:cs typeface="+mn-cs"/>
                      </a:endParaRPr>
                    </a:p>
                  </a:txBody>
                  <a:tcPr marL="54149" marR="54149" marT="0" marB="0" anchor="ctr">
                    <a:lnL>
                      <a:noFill/>
                    </a:lnL>
                    <a:lnR>
                      <a:noFill/>
                    </a:lnR>
                    <a:lnT>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29971107"/>
                  </a:ext>
                </a:extLst>
              </a:tr>
            </a:tbl>
          </a:graphicData>
        </a:graphic>
      </p:graphicFrame>
    </p:spTree>
    <p:extLst>
      <p:ext uri="{BB962C8B-B14F-4D97-AF65-F5344CB8AC3E}">
        <p14:creationId xmlns:p14="http://schemas.microsoft.com/office/powerpoint/2010/main" val="9364556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graphicFrame>
        <p:nvGraphicFramePr>
          <p:cNvPr id="4" name="Table 3">
            <a:extLst>
              <a:ext uri="{FF2B5EF4-FFF2-40B4-BE49-F238E27FC236}">
                <a16:creationId xmlns:a16="http://schemas.microsoft.com/office/drawing/2014/main" id="{58051DFE-5D9B-1F50-DA50-7617E2FFFA15}"/>
              </a:ext>
            </a:extLst>
          </p:cNvPr>
          <p:cNvGraphicFramePr>
            <a:graphicFrameLocks noGrp="1"/>
          </p:cNvGraphicFramePr>
          <p:nvPr>
            <p:extLst>
              <p:ext uri="{D42A27DB-BD31-4B8C-83A1-F6EECF244321}">
                <p14:modId xmlns:p14="http://schemas.microsoft.com/office/powerpoint/2010/main" val="162429364"/>
              </p:ext>
            </p:extLst>
          </p:nvPr>
        </p:nvGraphicFramePr>
        <p:xfrm>
          <a:off x="328328" y="305619"/>
          <a:ext cx="11535343" cy="5613397"/>
        </p:xfrm>
        <a:graphic>
          <a:graphicData uri="http://schemas.openxmlformats.org/drawingml/2006/table">
            <a:tbl>
              <a:tblPr firstRow="1" firstCol="1" bandRow="1">
                <a:tableStyleId>{3B4B98B0-60AC-42C2-AFA5-B58CD77FA1E5}</a:tableStyleId>
              </a:tblPr>
              <a:tblGrid>
                <a:gridCol w="4324211">
                  <a:extLst>
                    <a:ext uri="{9D8B030D-6E8A-4147-A177-3AD203B41FA5}">
                      <a16:colId xmlns:a16="http://schemas.microsoft.com/office/drawing/2014/main" val="2602938230"/>
                    </a:ext>
                  </a:extLst>
                </a:gridCol>
                <a:gridCol w="2442780">
                  <a:extLst>
                    <a:ext uri="{9D8B030D-6E8A-4147-A177-3AD203B41FA5}">
                      <a16:colId xmlns:a16="http://schemas.microsoft.com/office/drawing/2014/main" val="108513614"/>
                    </a:ext>
                  </a:extLst>
                </a:gridCol>
                <a:gridCol w="4768352">
                  <a:extLst>
                    <a:ext uri="{9D8B030D-6E8A-4147-A177-3AD203B41FA5}">
                      <a16:colId xmlns:a16="http://schemas.microsoft.com/office/drawing/2014/main" val="927632980"/>
                    </a:ext>
                  </a:extLst>
                </a:gridCol>
              </a:tblGrid>
              <a:tr h="388570">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000" b="1" kern="1200" cap="all" dirty="0">
                          <a:solidFill>
                            <a:srgbClr val="002060"/>
                          </a:solidFill>
                          <a:effectLst/>
                          <a:latin typeface="Avenir Book" panose="02000503020000020003"/>
                          <a:ea typeface="+mn-ea"/>
                          <a:cs typeface="+mn-cs"/>
                        </a:rPr>
                        <a:t>Detailed Message</a:t>
                      </a:r>
                      <a:endParaRPr lang="en-IN" sz="2000" b="1" kern="1200" cap="all" dirty="0">
                        <a:solidFill>
                          <a:srgbClr val="002060"/>
                        </a:solidFill>
                        <a:effectLst/>
                        <a:latin typeface="Avenir Book" panose="02000503020000020003"/>
                        <a:ea typeface="+mn-ea"/>
                        <a:cs typeface="+mn-cs"/>
                      </a:endParaRPr>
                    </a:p>
                  </a:txBody>
                  <a:tcPr marL="54149" marR="54149"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000" b="1" kern="1200" cap="all" dirty="0">
                          <a:solidFill>
                            <a:srgbClr val="002060"/>
                          </a:solidFill>
                          <a:effectLst/>
                          <a:latin typeface="Avenir Book" panose="02000503020000020003"/>
                          <a:ea typeface="+mn-ea"/>
                          <a:cs typeface="+mn-cs"/>
                        </a:rPr>
                        <a:t>MESSAGE CODE</a:t>
                      </a:r>
                      <a:endParaRPr lang="en-IN" sz="2000" b="1" kern="1200" cap="all" dirty="0">
                        <a:solidFill>
                          <a:srgbClr val="002060"/>
                        </a:solidFill>
                        <a:effectLst/>
                        <a:latin typeface="Avenir Book" panose="02000503020000020003"/>
                        <a:ea typeface="+mn-ea"/>
                        <a:cs typeface="+mn-cs"/>
                      </a:endParaRPr>
                    </a:p>
                  </a:txBody>
                  <a:tcPr marL="54149" marR="54149" marT="0" marB="0" anchor="ctr"/>
                </a:tc>
                <a:tc>
                  <a:txBody>
                    <a:bodyPr/>
                    <a:lstStyle/>
                    <a:p>
                      <a:pPr marL="0" algn="ctr" defTabSz="914400" rtl="0" eaLnBrk="1" latinLnBrk="0" hangingPunct="1">
                        <a:lnSpc>
                          <a:spcPct val="110000"/>
                        </a:lnSpc>
                        <a:spcBef>
                          <a:spcPts val="450"/>
                        </a:spcBef>
                        <a:spcAft>
                          <a:spcPts val="270"/>
                        </a:spcAft>
                        <a:tabLst>
                          <a:tab pos="-914400" algn="l"/>
                          <a:tab pos="-457200" algn="l"/>
                          <a:tab pos="1828800" algn="l"/>
                        </a:tabLst>
                      </a:pPr>
                      <a:r>
                        <a:rPr lang="en-US" sz="2000" b="1" kern="1200" cap="all" dirty="0">
                          <a:solidFill>
                            <a:srgbClr val="002060"/>
                          </a:solidFill>
                          <a:effectLst/>
                          <a:latin typeface="Avenir Book" panose="02000503020000020003"/>
                          <a:ea typeface="+mn-ea"/>
                          <a:cs typeface="+mn-cs"/>
                        </a:rPr>
                        <a:t>Remark</a:t>
                      </a:r>
                      <a:endParaRPr lang="en-IN" sz="2000" b="1" kern="1200" cap="all" dirty="0">
                        <a:solidFill>
                          <a:srgbClr val="002060"/>
                        </a:solidFill>
                        <a:effectLst/>
                        <a:latin typeface="Avenir Book" panose="02000503020000020003"/>
                        <a:ea typeface="+mn-ea"/>
                        <a:cs typeface="+mn-cs"/>
                      </a:endParaRPr>
                    </a:p>
                  </a:txBody>
                  <a:tcPr marL="54149" marR="54149" marT="0" marB="0" anchor="ctr"/>
                </a:tc>
                <a:extLst>
                  <a:ext uri="{0D108BD9-81ED-4DB2-BD59-A6C34878D82A}">
                    <a16:rowId xmlns:a16="http://schemas.microsoft.com/office/drawing/2014/main" val="1518457182"/>
                  </a:ext>
                </a:extLst>
              </a:tr>
              <a:tr h="337402">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Not All Association Data Was Uploaded Successfully</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60</a:t>
                      </a:r>
                      <a:endParaRPr lang="en-IN" sz="1300" b="1" kern="1200" dirty="0">
                        <a:solidFill>
                          <a:srgbClr val="002060"/>
                        </a:solidFill>
                        <a:effectLst/>
                        <a:latin typeface="+mn-lt"/>
                        <a:ea typeface="+mn-ea"/>
                        <a:cs typeface="+mn-cs"/>
                      </a:endParaRPr>
                    </a:p>
                  </a:txBody>
                  <a:tcPr marL="54149" marR="54149" marT="0" marB="0" anchor="ctr"/>
                </a:tc>
                <a:tc>
                  <a:txBody>
                    <a:bodyPr/>
                    <a:lstStyle/>
                    <a:p>
                      <a:pPr algn="just">
                        <a:lnSpc>
                          <a:spcPct val="115000"/>
                        </a:lnSpc>
                        <a:spcAft>
                          <a:spcPts val="1000"/>
                        </a:spcAft>
                      </a:pPr>
                      <a:r>
                        <a:rPr lang="en-US" sz="1300" kern="1200" dirty="0">
                          <a:solidFill>
                            <a:srgbClr val="002060"/>
                          </a:solidFill>
                          <a:effectLst/>
                          <a:latin typeface="+mn-lt"/>
                          <a:ea typeface="+mn-ea"/>
                          <a:cs typeface="+mn-cs"/>
                        </a:rPr>
                        <a:t>Shown when some associations failed to be uploaded.</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3530067761"/>
                  </a:ext>
                </a:extLst>
              </a:tr>
              <a:tr h="48733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Smart Device Not Found, Please Try To Wake Up The Smart Device And Try Again</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61</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association screen when the application is not able to connect to the smart device.</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691461134"/>
                  </a:ext>
                </a:extLst>
              </a:tr>
              <a:tr h="48733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Session Expired, Please Check Your Internet Connection And Login Again</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62</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when user session expired (token expired) on the server.</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699309181"/>
                  </a:ext>
                </a:extLst>
              </a:tr>
              <a:tr h="487076">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Please Check Your Internet Connection And Try Again</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63</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when wi-fi and mobile data are off, and the user calls the API.</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416254757"/>
                  </a:ext>
                </a:extLst>
              </a:tr>
              <a:tr h="738379">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Cannot Connect To The Smart Device, Please Change The Smart Device</a:t>
                      </a:r>
                      <a:endParaRPr lang="en-IN" sz="1300" b="1" kern="1200" dirty="0">
                        <a:solidFill>
                          <a:srgbClr val="002060"/>
                        </a:solidFill>
                        <a:effectLst/>
                        <a:latin typeface="+mn-lt"/>
                        <a:ea typeface="+mn-ea"/>
                        <a:cs typeface="+mn-cs"/>
                      </a:endParaRPr>
                    </a:p>
                  </a:txBody>
                  <a:tcPr marL="54149" marR="54149"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300" b="1" kern="1200" dirty="0">
                          <a:solidFill>
                            <a:srgbClr val="002060"/>
                          </a:solidFill>
                          <a:effectLst/>
                          <a:latin typeface="+mn-lt"/>
                          <a:ea typeface="+mn-ea"/>
                          <a:cs typeface="+mn-cs"/>
                        </a:rPr>
                        <a:t>ERROR 64</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association screen when the smart device connection is not working (when the device was found but did not connect to the phone after the 2nd retry).</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1750002210"/>
                  </a:ext>
                </a:extLst>
              </a:tr>
              <a:tr h="737984">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Cannot Connect To The Server, Please Try Again</a:t>
                      </a:r>
                      <a:endParaRPr lang="en-IN" sz="1300" b="1" kern="1200" dirty="0">
                        <a:solidFill>
                          <a:srgbClr val="002060"/>
                        </a:solidFill>
                        <a:effectLst/>
                        <a:latin typeface="+mn-lt"/>
                        <a:ea typeface="+mn-ea"/>
                        <a:cs typeface="+mn-cs"/>
                      </a:endParaRPr>
                    </a:p>
                  </a:txBody>
                  <a:tcPr marL="54149" marR="54149"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300" b="1" kern="1200" dirty="0">
                          <a:solidFill>
                            <a:srgbClr val="002060"/>
                          </a:solidFill>
                          <a:effectLst/>
                          <a:latin typeface="+mn-lt"/>
                          <a:ea typeface="+mn-ea"/>
                          <a:cs typeface="+mn-cs"/>
                        </a:rPr>
                        <a:t>ERROR 65</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login and upload association data screen when API calling in between timeout happen or any server connection error.</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358434123"/>
                  </a:ext>
                </a:extLst>
              </a:tr>
              <a:tr h="48733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Cooler Serial Number Is Not Valid</a:t>
                      </a:r>
                      <a:endParaRPr lang="en-IN" sz="1300" b="1" kern="1200" dirty="0">
                        <a:solidFill>
                          <a:srgbClr val="002060"/>
                        </a:solidFill>
                        <a:effectLst/>
                        <a:latin typeface="+mn-lt"/>
                        <a:ea typeface="+mn-ea"/>
                        <a:cs typeface="+mn-cs"/>
                      </a:endParaRPr>
                    </a:p>
                  </a:txBody>
                  <a:tcPr marL="54149" marR="54149"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300" b="1" kern="1200" dirty="0">
                          <a:solidFill>
                            <a:srgbClr val="002060"/>
                          </a:solidFill>
                          <a:effectLst/>
                          <a:latin typeface="+mn-lt"/>
                          <a:ea typeface="+mn-ea"/>
                          <a:cs typeface="+mn-cs"/>
                        </a:rPr>
                        <a:t>ERROR 66</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cooler SN screen when the cooler serial number is not valid.</a:t>
                      </a:r>
                    </a:p>
                  </a:txBody>
                  <a:tcPr marL="54149" marR="54149" marT="0" marB="0" anchor="ctr"/>
                </a:tc>
                <a:extLst>
                  <a:ext uri="{0D108BD9-81ED-4DB2-BD59-A6C34878D82A}">
                    <a16:rowId xmlns:a16="http://schemas.microsoft.com/office/drawing/2014/main" val="869072343"/>
                  </a:ext>
                </a:extLst>
              </a:tr>
              <a:tr h="48733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Invalid Response From The Server</a:t>
                      </a:r>
                      <a:endParaRPr lang="en-IN" sz="1300" b="1" kern="1200" dirty="0">
                        <a:solidFill>
                          <a:srgbClr val="002060"/>
                        </a:solidFill>
                        <a:effectLst/>
                        <a:latin typeface="+mn-lt"/>
                        <a:ea typeface="+mn-ea"/>
                        <a:cs typeface="+mn-cs"/>
                      </a:endParaRPr>
                    </a:p>
                  </a:txBody>
                  <a:tcPr marL="54149" marR="54149" marT="0" marB="0" anchor="ct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US" sz="1300" b="1" kern="1200" dirty="0">
                          <a:solidFill>
                            <a:srgbClr val="002060"/>
                          </a:solidFill>
                          <a:effectLst/>
                          <a:latin typeface="+mn-lt"/>
                          <a:ea typeface="+mn-ea"/>
                          <a:cs typeface="+mn-cs"/>
                        </a:rPr>
                        <a:t>ERROR 67</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uploading association when the server gives the invalid </a:t>
                      </a:r>
                      <a:r>
                        <a:rPr lang="en-US" sz="1300" kern="1200">
                          <a:solidFill>
                            <a:srgbClr val="002060"/>
                          </a:solidFill>
                          <a:effectLst/>
                          <a:latin typeface="+mn-lt"/>
                          <a:ea typeface="+mn-ea"/>
                          <a:cs typeface="+mn-cs"/>
                        </a:rPr>
                        <a:t>response.</a:t>
                      </a:r>
                    </a:p>
                  </a:txBody>
                  <a:tcPr marL="54149" marR="54149" marT="0" marB="0" anchor="ctr"/>
                </a:tc>
                <a:extLst>
                  <a:ext uri="{0D108BD9-81ED-4DB2-BD59-A6C34878D82A}">
                    <a16:rowId xmlns:a16="http://schemas.microsoft.com/office/drawing/2014/main" val="3371142250"/>
                  </a:ext>
                </a:extLst>
              </a:tr>
              <a:tr h="48733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Device Is Not Connected, Please Connect Again</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68</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just" defTabSz="914400" rtl="0" eaLnBrk="1" latinLnBrk="0" hangingPunct="1">
                        <a:lnSpc>
                          <a:spcPct val="115000"/>
                        </a:lnSpc>
                        <a:spcAft>
                          <a:spcPts val="1000"/>
                        </a:spcAft>
                      </a:pPr>
                      <a:r>
                        <a:rPr lang="en-US" sz="1300" kern="1200" dirty="0">
                          <a:solidFill>
                            <a:srgbClr val="002060"/>
                          </a:solidFill>
                          <a:effectLst/>
                          <a:latin typeface="+mn-lt"/>
                          <a:ea typeface="+mn-ea"/>
                          <a:cs typeface="+mn-cs"/>
                        </a:rPr>
                        <a:t>Shown on the association screen when we are trying to execute the command, and the device is not connected.</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1356009799"/>
                  </a:ext>
                </a:extLst>
              </a:tr>
              <a:tr h="487331">
                <a:tc>
                  <a:txBody>
                    <a:bodyPr/>
                    <a:lstStyle/>
                    <a:p>
                      <a:pPr marL="0" algn="just" defTabSz="914400" rtl="0" eaLnBrk="1" latinLnBrk="0" hangingPunct="1">
                        <a:lnSpc>
                          <a:spcPct val="115000"/>
                        </a:lnSpc>
                        <a:spcBef>
                          <a:spcPts val="450"/>
                        </a:spcBef>
                        <a:spcAft>
                          <a:spcPts val="1000"/>
                        </a:spcAft>
                        <a:tabLst>
                          <a:tab pos="-914400" algn="l"/>
                          <a:tab pos="-457200" algn="l"/>
                          <a:tab pos="1828800" algn="l"/>
                        </a:tabLst>
                      </a:pPr>
                      <a:r>
                        <a:rPr lang="en-US" sz="1300" b="1" kern="1200" dirty="0">
                          <a:solidFill>
                            <a:srgbClr val="002060"/>
                          </a:solidFill>
                          <a:effectLst/>
                          <a:latin typeface="+mn-lt"/>
                          <a:ea typeface="+mn-ea"/>
                          <a:cs typeface="+mn-cs"/>
                        </a:rPr>
                        <a:t>Device Configuration Not Available</a:t>
                      </a:r>
                      <a:endParaRPr lang="en-IN" sz="1300" b="1" kern="1200" dirty="0">
                        <a:solidFill>
                          <a:srgbClr val="002060"/>
                        </a:solidFill>
                        <a:effectLst/>
                        <a:latin typeface="+mn-lt"/>
                        <a:ea typeface="+mn-ea"/>
                        <a:cs typeface="+mn-cs"/>
                      </a:endParaRPr>
                    </a:p>
                  </a:txBody>
                  <a:tcPr marL="54149" marR="54149" marT="0" marB="0" anchor="ctr"/>
                </a:tc>
                <a:tc>
                  <a:txBody>
                    <a:bodyPr/>
                    <a:lstStyle/>
                    <a:p>
                      <a:pPr marL="0" algn="ctr" defTabSz="914400" rtl="0" eaLnBrk="1" latinLnBrk="0" hangingPunct="1">
                        <a:lnSpc>
                          <a:spcPct val="115000"/>
                        </a:lnSpc>
                        <a:spcAft>
                          <a:spcPts val="1000"/>
                        </a:spcAft>
                      </a:pPr>
                      <a:r>
                        <a:rPr lang="en-US" sz="1300" b="1" kern="1200" dirty="0">
                          <a:solidFill>
                            <a:srgbClr val="002060"/>
                          </a:solidFill>
                          <a:effectLst/>
                          <a:latin typeface="+mn-lt"/>
                          <a:ea typeface="+mn-ea"/>
                          <a:cs typeface="+mn-cs"/>
                        </a:rPr>
                        <a:t>ERROR 69</a:t>
                      </a:r>
                      <a:endParaRPr lang="en-IN" sz="1300" b="1" kern="1200" dirty="0">
                        <a:solidFill>
                          <a:srgbClr val="002060"/>
                        </a:solidFill>
                        <a:effectLst/>
                        <a:latin typeface="+mn-lt"/>
                        <a:ea typeface="+mn-ea"/>
                        <a:cs typeface="+mn-cs"/>
                      </a:endParaRPr>
                    </a:p>
                  </a:txBody>
                  <a:tcPr marL="54149" marR="54149" marT="0" marB="0" anchor="ctr"/>
                </a:tc>
                <a:tc>
                  <a:txBody>
                    <a:bodyPr/>
                    <a:lstStyle/>
                    <a:p>
                      <a:pPr algn="just">
                        <a:lnSpc>
                          <a:spcPct val="115000"/>
                        </a:lnSpc>
                        <a:spcAft>
                          <a:spcPts val="1000"/>
                        </a:spcAft>
                      </a:pPr>
                      <a:r>
                        <a:rPr lang="en-US" sz="1300" kern="1200" dirty="0">
                          <a:solidFill>
                            <a:srgbClr val="002060"/>
                          </a:solidFill>
                          <a:effectLst/>
                          <a:latin typeface="+mn-lt"/>
                          <a:ea typeface="+mn-ea"/>
                          <a:cs typeface="+mn-cs"/>
                        </a:rPr>
                        <a:t>Shown when smart device type configuration is not found for the device.</a:t>
                      </a:r>
                      <a:endParaRPr lang="en-IN" sz="1300" kern="1200" dirty="0">
                        <a:solidFill>
                          <a:srgbClr val="002060"/>
                        </a:solidFill>
                        <a:effectLst/>
                        <a:latin typeface="+mn-lt"/>
                        <a:ea typeface="+mn-ea"/>
                        <a:cs typeface="+mn-cs"/>
                      </a:endParaRPr>
                    </a:p>
                  </a:txBody>
                  <a:tcPr marL="54149" marR="54149" marT="0" marB="0" anchor="ctr"/>
                </a:tc>
                <a:extLst>
                  <a:ext uri="{0D108BD9-81ED-4DB2-BD59-A6C34878D82A}">
                    <a16:rowId xmlns:a16="http://schemas.microsoft.com/office/drawing/2014/main" val="2832038737"/>
                  </a:ext>
                </a:extLst>
              </a:tr>
            </a:tbl>
          </a:graphicData>
        </a:graphic>
      </p:graphicFrame>
    </p:spTree>
    <p:extLst>
      <p:ext uri="{BB962C8B-B14F-4D97-AF65-F5344CB8AC3E}">
        <p14:creationId xmlns:p14="http://schemas.microsoft.com/office/powerpoint/2010/main" val="208074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51C84B06-115D-F5AD-B3ED-F7414B6BAF30}"/>
              </a:ext>
            </a:extLst>
          </p:cNvPr>
          <p:cNvSpPr>
            <a:spLocks noGrp="1"/>
          </p:cNvSpPr>
          <p:nvPr>
            <p:ph type="title"/>
          </p:nvPr>
        </p:nvSpPr>
        <p:spPr>
          <a:xfrm>
            <a:off x="231937" y="152179"/>
            <a:ext cx="10515600" cy="539915"/>
          </a:xfrm>
        </p:spPr>
        <p:txBody>
          <a:bodyPr>
            <a:normAutofit/>
          </a:bodyPr>
          <a:lstStyle/>
          <a:p>
            <a:r>
              <a:rPr lang="en-MY" sz="3200" b="1" dirty="0">
                <a:solidFill>
                  <a:srgbClr val="002060"/>
                </a:solidFill>
                <a:latin typeface="Avenir Black" panose="02000503020000020003" pitchFamily="2" charset="0"/>
              </a:rPr>
              <a:t>LOGIN</a:t>
            </a:r>
          </a:p>
        </p:txBody>
      </p:sp>
      <p:sp>
        <p:nvSpPr>
          <p:cNvPr id="4" name="Content Placeholder 2">
            <a:extLst>
              <a:ext uri="{FF2B5EF4-FFF2-40B4-BE49-F238E27FC236}">
                <a16:creationId xmlns:a16="http://schemas.microsoft.com/office/drawing/2014/main" id="{9A352334-6714-D161-88BD-B8087A391A85}"/>
              </a:ext>
            </a:extLst>
          </p:cNvPr>
          <p:cNvSpPr>
            <a:spLocks noGrp="1"/>
          </p:cNvSpPr>
          <p:nvPr>
            <p:ph idx="1"/>
          </p:nvPr>
        </p:nvSpPr>
        <p:spPr>
          <a:xfrm>
            <a:off x="231937" y="733424"/>
            <a:ext cx="11698294" cy="5850255"/>
          </a:xfrm>
        </p:spPr>
        <p:txBody>
          <a:bodyPr>
            <a:noAutofit/>
          </a:bodyPr>
          <a:lstStyle/>
          <a:p>
            <a:pPr marL="0" indent="0">
              <a:buNone/>
            </a:pPr>
            <a:r>
              <a:rPr lang="en-US" sz="1800" dirty="0">
                <a:solidFill>
                  <a:srgbClr val="002060"/>
                </a:solidFill>
                <a:latin typeface="Avenir Book" panose="02000503020000020003"/>
              </a:rPr>
              <a:t>After successfully installing the Connected Cooler Service Application. Open the Application, and the application will redirect to Login Page. Select the server from the server list and Login with valid user Credentials.</a:t>
            </a:r>
            <a:endParaRPr lang="en-MY" sz="1800" dirty="0">
              <a:latin typeface="Avenir Book" panose="02000503020000020003"/>
            </a:endParaRPr>
          </a:p>
        </p:txBody>
      </p:sp>
      <p:sp>
        <p:nvSpPr>
          <p:cNvPr id="5" name="TextBox 4">
            <a:extLst>
              <a:ext uri="{FF2B5EF4-FFF2-40B4-BE49-F238E27FC236}">
                <a16:creationId xmlns:a16="http://schemas.microsoft.com/office/drawing/2014/main" id="{6779E484-F7FE-347E-836F-2FDC1B2C32C7}"/>
              </a:ext>
            </a:extLst>
          </p:cNvPr>
          <p:cNvSpPr txBox="1"/>
          <p:nvPr/>
        </p:nvSpPr>
        <p:spPr>
          <a:xfrm>
            <a:off x="4863379" y="2598818"/>
            <a:ext cx="6044829" cy="3293209"/>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l">
              <a:lnSpc>
                <a:spcPct val="100000"/>
              </a:lnSpc>
              <a:buFont typeface="Wingdings" panose="05000000000000000000" pitchFamily="2" charset="2"/>
              <a:buChar char="§"/>
            </a:pPr>
            <a:r>
              <a:rPr lang="en-US" sz="1600" b="0" dirty="0">
                <a:latin typeface="Avenir Book" panose="02000503020000020003"/>
              </a:rPr>
              <a:t>Bluetooth also should be enabled as well as location services.</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The application requires an internet connection for initial login. </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After the initial login the application can work and the same username &amp; password as the one in the online login is used.</a:t>
            </a:r>
          </a:p>
          <a:p>
            <a:pPr algn="l">
              <a:lnSpc>
                <a:spcPct val="100000"/>
              </a:lnSpc>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Minimum device requirements – Device Has 4 GB and Up RAM at least and Bluetooth Version 4.2 and above.</a:t>
            </a:r>
          </a:p>
          <a:p>
            <a:pPr marL="285750" indent="-285750" algn="l">
              <a:lnSpc>
                <a:spcPct val="100000"/>
              </a:lnSpc>
              <a:buFont typeface="Wingdings" panose="05000000000000000000" pitchFamily="2" charset="2"/>
              <a:buChar char="§"/>
            </a:pPr>
            <a:endParaRPr lang="en-US" sz="1600" b="0" dirty="0">
              <a:latin typeface="Avenir Book" panose="02000503020000020003"/>
            </a:endParaRPr>
          </a:p>
          <a:p>
            <a:pPr marL="285750" indent="-285750" algn="l">
              <a:lnSpc>
                <a:spcPct val="100000"/>
              </a:lnSpc>
              <a:buFont typeface="Wingdings" panose="05000000000000000000" pitchFamily="2" charset="2"/>
              <a:buChar char="§"/>
            </a:pPr>
            <a:r>
              <a:rPr lang="en-US" sz="1600" b="0" dirty="0">
                <a:latin typeface="Avenir Book" panose="02000503020000020003"/>
              </a:rPr>
              <a:t>The Minimum OS version of mobile is iOS 13 and above and for Android OS 10 and Above.</a:t>
            </a:r>
          </a:p>
          <a:p>
            <a:pPr marL="285750" indent="-285750" algn="just">
              <a:lnSpc>
                <a:spcPct val="100000"/>
              </a:lnSpc>
              <a:buFont typeface="Wingdings" panose="05000000000000000000" pitchFamily="2" charset="2"/>
              <a:buChar char="§"/>
            </a:pPr>
            <a:endParaRPr lang="en-US" sz="1600" b="0" dirty="0"/>
          </a:p>
        </p:txBody>
      </p:sp>
      <p:pic>
        <p:nvPicPr>
          <p:cNvPr id="6" name="Picture 5">
            <a:extLst>
              <a:ext uri="{FF2B5EF4-FFF2-40B4-BE49-F238E27FC236}">
                <a16:creationId xmlns:a16="http://schemas.microsoft.com/office/drawing/2014/main" id="{90159D5E-6136-6B0F-FFD9-FC4EC53D338A}"/>
              </a:ext>
            </a:extLst>
          </p:cNvPr>
          <p:cNvPicPr>
            <a:picLocks noChangeAspect="1"/>
          </p:cNvPicPr>
          <p:nvPr/>
        </p:nvPicPr>
        <p:blipFill>
          <a:blip r:embed="rId4"/>
          <a:srcRect/>
          <a:stretch/>
        </p:blipFill>
        <p:spPr>
          <a:xfrm>
            <a:off x="997493" y="1719414"/>
            <a:ext cx="1974871" cy="4276254"/>
          </a:xfrm>
          <a:prstGeom prst="rect">
            <a:avLst/>
          </a:prstGeom>
          <a:ln w="12700">
            <a:solidFill>
              <a:schemeClr val="tx1"/>
            </a:solidFill>
          </a:ln>
        </p:spPr>
      </p:pic>
    </p:spTree>
    <p:extLst>
      <p:ext uri="{BB962C8B-B14F-4D97-AF65-F5344CB8AC3E}">
        <p14:creationId xmlns:p14="http://schemas.microsoft.com/office/powerpoint/2010/main" val="2048017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arrow&#10;&#10;Description automatically generated">
            <a:extLst>
              <a:ext uri="{FF2B5EF4-FFF2-40B4-BE49-F238E27FC236}">
                <a16:creationId xmlns:a16="http://schemas.microsoft.com/office/drawing/2014/main" id="{7AC1F0F9-2C0C-B70C-5EB2-538CC0AE40F7}"/>
              </a:ext>
            </a:extLst>
          </p:cNvPr>
          <p:cNvPicPr>
            <a:picLocks noChangeAspect="1"/>
          </p:cNvPicPr>
          <p:nvPr/>
        </p:nvPicPr>
        <p:blipFill>
          <a:blip r:embed="rId2"/>
          <a:stretch>
            <a:fillRect/>
          </a:stretch>
        </p:blipFill>
        <p:spPr>
          <a:xfrm>
            <a:off x="0" y="0"/>
            <a:ext cx="12192000" cy="6857999"/>
          </a:xfrm>
          <a:prstGeom prst="rect">
            <a:avLst/>
          </a:prstGeom>
        </p:spPr>
      </p:pic>
      <p:sp>
        <p:nvSpPr>
          <p:cNvPr id="6" name="Title 5">
            <a:extLst>
              <a:ext uri="{FF2B5EF4-FFF2-40B4-BE49-F238E27FC236}">
                <a16:creationId xmlns:a16="http://schemas.microsoft.com/office/drawing/2014/main" id="{2B871059-DE46-249F-C858-0AF05ED1573E}"/>
              </a:ext>
            </a:extLst>
          </p:cNvPr>
          <p:cNvSpPr>
            <a:spLocks noGrp="1"/>
          </p:cNvSpPr>
          <p:nvPr>
            <p:ph type="ctrTitle"/>
          </p:nvPr>
        </p:nvSpPr>
        <p:spPr>
          <a:xfrm>
            <a:off x="2609398" y="4167578"/>
            <a:ext cx="6973204" cy="1261872"/>
          </a:xfrm>
        </p:spPr>
        <p:txBody>
          <a:bodyPr anchor="ctr">
            <a:normAutofit/>
          </a:bodyPr>
          <a:lstStyle/>
          <a:p>
            <a:r>
              <a:rPr lang="en-US" sz="4800" b="1" dirty="0">
                <a:solidFill>
                  <a:schemeClr val="tx1">
                    <a:lumMod val="85000"/>
                    <a:lumOff val="15000"/>
                  </a:schemeClr>
                </a:solidFill>
                <a:latin typeface="Avenir Black" panose="02000503020000020003" pitchFamily="2" charset="0"/>
              </a:rPr>
              <a:t>Thank You!</a:t>
            </a:r>
          </a:p>
        </p:txBody>
      </p:sp>
      <p:sp>
        <p:nvSpPr>
          <p:cNvPr id="9" name="TextBox 8">
            <a:extLst>
              <a:ext uri="{FF2B5EF4-FFF2-40B4-BE49-F238E27FC236}">
                <a16:creationId xmlns:a16="http://schemas.microsoft.com/office/drawing/2014/main" id="{AACB1258-58E3-C7D2-5299-447F35429F4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prstClr val="white"/>
                </a:solidFill>
                <a:latin typeface="Avenir Book" panose="02000503020000020003" pitchFamily="2" charset="0"/>
              </a:rPr>
              <a:t>© 2023 Vision Group</a:t>
            </a:r>
          </a:p>
        </p:txBody>
      </p:sp>
      <p:sp>
        <p:nvSpPr>
          <p:cNvPr id="4" name="TextBox 3">
            <a:extLst>
              <a:ext uri="{FF2B5EF4-FFF2-40B4-BE49-F238E27FC236}">
                <a16:creationId xmlns:a16="http://schemas.microsoft.com/office/drawing/2014/main" id="{19C0A69A-6444-BBC2-98C6-84A896F8D4BD}"/>
              </a:ext>
            </a:extLst>
          </p:cNvPr>
          <p:cNvSpPr txBox="1"/>
          <p:nvPr/>
        </p:nvSpPr>
        <p:spPr>
          <a:xfrm>
            <a:off x="3763944" y="3511950"/>
            <a:ext cx="6460176" cy="984885"/>
          </a:xfrm>
          <a:prstGeom prst="rect">
            <a:avLst/>
          </a:prstGeom>
          <a:noFill/>
        </p:spPr>
        <p:txBody>
          <a:bodyPr wrap="square">
            <a:spAutoFit/>
          </a:bodyPr>
          <a:lstStyle/>
          <a:p>
            <a:r>
              <a:rPr lang="en-IN" sz="2000" b="1" dirty="0"/>
              <a:t>support.iot@visiongroupretail.com</a:t>
            </a:r>
            <a:r>
              <a:rPr lang="en-IN" sz="2000" dirty="0"/>
              <a:t> </a:t>
            </a:r>
          </a:p>
          <a:p>
            <a:r>
              <a:rPr lang="en-IN" dirty="0"/>
              <a:t> </a:t>
            </a:r>
          </a:p>
          <a:p>
            <a:r>
              <a:rPr lang="en-IN" sz="2000" b="1" dirty="0"/>
              <a:t>+1-833-593-0144 (USA Tollfree Number)</a:t>
            </a:r>
          </a:p>
        </p:txBody>
      </p:sp>
      <p:pic>
        <p:nvPicPr>
          <p:cNvPr id="1026" name="Picture 2">
            <a:extLst>
              <a:ext uri="{FF2B5EF4-FFF2-40B4-BE49-F238E27FC236}">
                <a16:creationId xmlns:a16="http://schemas.microsoft.com/office/drawing/2014/main" id="{5710A16A-7EBD-C513-2673-C99A300E3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336" y="4119416"/>
            <a:ext cx="415265" cy="4152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 Free communications icons">
            <a:extLst>
              <a:ext uri="{FF2B5EF4-FFF2-40B4-BE49-F238E27FC236}">
                <a16:creationId xmlns:a16="http://schemas.microsoft.com/office/drawing/2014/main" id="{1B9AB1EE-0522-74AE-4E90-00A51D78E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427" y="3431934"/>
            <a:ext cx="617517" cy="61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61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Content Placeholder 2">
            <a:extLst>
              <a:ext uri="{FF2B5EF4-FFF2-40B4-BE49-F238E27FC236}">
                <a16:creationId xmlns:a16="http://schemas.microsoft.com/office/drawing/2014/main" id="{37999B87-8A28-8245-D806-73B9E388CCA0}"/>
              </a:ext>
            </a:extLst>
          </p:cNvPr>
          <p:cNvSpPr>
            <a:spLocks noGrp="1"/>
          </p:cNvSpPr>
          <p:nvPr>
            <p:ph idx="1"/>
          </p:nvPr>
        </p:nvSpPr>
        <p:spPr>
          <a:xfrm>
            <a:off x="877521" y="1203189"/>
            <a:ext cx="6989479" cy="4451621"/>
          </a:xfrm>
        </p:spPr>
        <p:txBody>
          <a:bodyPr>
            <a:noAutofit/>
          </a:bodyPr>
          <a:lstStyle/>
          <a:p>
            <a:pPr lvl="0" algn="just">
              <a:buFont typeface="Wingdings" panose="05000000000000000000" pitchFamily="2" charset="2"/>
              <a:buChar char="ü"/>
            </a:pP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Select Server shows several options, depending on the Client and Factory you should choose a different option,</a:t>
            </a:r>
          </a:p>
          <a:p>
            <a:pPr lvl="0" algn="just">
              <a:buFont typeface="Wingdings" panose="05000000000000000000" pitchFamily="2" charset="2"/>
              <a:buChar char="ü"/>
            </a:pP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a:p>
            <a:pPr lvl="1" algn="just">
              <a:buClr>
                <a:srgbClr val="002060"/>
              </a:buClr>
              <a:buFont typeface="Wingdings" panose="05000000000000000000" pitchFamily="2" charset="2"/>
              <a:buChar char="§"/>
            </a:pP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For CCH installations from Romania and Russia choose the </a:t>
            </a:r>
            <a:r>
              <a:rPr lang="en-US" sz="1600" b="1" dirty="0">
                <a:solidFill>
                  <a:srgbClr val="002060"/>
                </a:solidFill>
                <a:effectLst/>
                <a:latin typeface="Avenir Book" panose="02000503020000020003"/>
                <a:ea typeface="Times New Roman" panose="02020603050405020304" pitchFamily="18" charset="0"/>
                <a:cs typeface="Calibri" panose="020F0502020204030204" pitchFamily="34" charset="0"/>
              </a:rPr>
              <a:t>ATOS Codex </a:t>
            </a: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server.</a:t>
            </a: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a:p>
            <a:pPr lvl="1" algn="just">
              <a:buClr>
                <a:srgbClr val="002060"/>
              </a:buClr>
              <a:buFont typeface="Wingdings" panose="05000000000000000000" pitchFamily="2" charset="2"/>
              <a:buChar char="§"/>
            </a:pP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For CCH installations from China choose the </a:t>
            </a:r>
            <a:r>
              <a:rPr lang="en-US" sz="1600" b="1" dirty="0">
                <a:solidFill>
                  <a:srgbClr val="002060"/>
                </a:solidFill>
                <a:effectLst/>
                <a:latin typeface="Avenir Book" panose="02000503020000020003"/>
                <a:ea typeface="Times New Roman" panose="02020603050405020304" pitchFamily="18" charset="0"/>
                <a:cs typeface="Calibri" panose="020F0502020204030204" pitchFamily="34" charset="0"/>
              </a:rPr>
              <a:t>Frigoglass China </a:t>
            </a: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server.</a:t>
            </a: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a:p>
            <a:pPr lvl="1" algn="just">
              <a:buClr>
                <a:srgbClr val="002060"/>
              </a:buClr>
              <a:buFont typeface="Wingdings" panose="05000000000000000000" pitchFamily="2" charset="2"/>
              <a:buChar char="§"/>
            </a:pP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For Other installations choose </a:t>
            </a:r>
            <a:r>
              <a:rPr lang="en-US" sz="1600" b="1" dirty="0">
                <a:solidFill>
                  <a:srgbClr val="002060"/>
                </a:solidFill>
                <a:effectLst/>
                <a:latin typeface="Avenir Book" panose="02000503020000020003"/>
                <a:ea typeface="Times New Roman" panose="02020603050405020304" pitchFamily="18" charset="0"/>
                <a:cs typeface="Calibri" panose="020F0502020204030204" pitchFamily="34" charset="0"/>
              </a:rPr>
              <a:t>Vision IOT</a:t>
            </a: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 or contact the </a:t>
            </a:r>
            <a:r>
              <a:rPr lang="en-US" sz="1600" b="1" dirty="0">
                <a:solidFill>
                  <a:srgbClr val="002060"/>
                </a:solidFill>
                <a:effectLst/>
                <a:latin typeface="Avenir Book" panose="02000503020000020003"/>
                <a:ea typeface="Times New Roman" panose="02020603050405020304" pitchFamily="18" charset="0"/>
                <a:cs typeface="Calibri" panose="020F0502020204030204" pitchFamily="34" charset="0"/>
              </a:rPr>
              <a:t>VISION IOT</a:t>
            </a:r>
            <a:r>
              <a:rPr lang="en-US" sz="1600" dirty="0">
                <a:solidFill>
                  <a:srgbClr val="002060"/>
                </a:solidFill>
                <a:effectLst/>
                <a:latin typeface="Avenir Book" panose="02000503020000020003"/>
                <a:ea typeface="Times New Roman" panose="02020603050405020304" pitchFamily="18" charset="0"/>
                <a:cs typeface="Calibri" panose="020F0502020204030204" pitchFamily="34" charset="0"/>
              </a:rPr>
              <a:t> Team.</a:t>
            </a:r>
          </a:p>
          <a:p>
            <a:pPr lvl="1" algn="just">
              <a:buClr>
                <a:srgbClr val="002060"/>
              </a:buClr>
              <a:buFont typeface="Wingdings" panose="05000000000000000000" pitchFamily="2" charset="2"/>
              <a:buChar char="ü"/>
            </a:pP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a:p>
            <a:pPr lvl="0" algn="just">
              <a:buFont typeface="Wingdings" panose="05000000000000000000" pitchFamily="2" charset="2"/>
              <a:buChar char="ü"/>
            </a:pP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If a user is logging in for a first-time Username (User </a:t>
            </a:r>
            <a:r>
              <a:rPr lang="en-GB" sz="1800" dirty="0">
                <a:solidFill>
                  <a:srgbClr val="002060"/>
                </a:solidFill>
                <a:effectLst/>
                <a:latin typeface="Avenir Book" panose="02000503020000020003"/>
                <a:ea typeface="Times New Roman" panose="02020603050405020304" pitchFamily="18" charset="0"/>
                <a:cs typeface="Calibri" panose="020F0502020204030204" pitchFamily="34" charset="0"/>
              </a:rPr>
              <a:t>ID</a:t>
            </a: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 and Password should be entered, and Language should be chosen. The username and password are case-sensitive.</a:t>
            </a:r>
            <a:b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b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a:p>
            <a:pPr lvl="0" algn="just">
              <a:buFont typeface="Wingdings" panose="05000000000000000000" pitchFamily="2" charset="2"/>
              <a:buChar char="ü"/>
            </a:pP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To change the language, tap on </a:t>
            </a:r>
            <a:r>
              <a:rPr lang="en-US" sz="1800" b="1" dirty="0">
                <a:solidFill>
                  <a:srgbClr val="002060"/>
                </a:solidFill>
                <a:effectLst/>
                <a:latin typeface="Avenir Book" panose="02000503020000020003"/>
                <a:ea typeface="Times New Roman" panose="02020603050405020304" pitchFamily="18" charset="0"/>
                <a:cs typeface="Calibri" panose="020F0502020204030204" pitchFamily="34" charset="0"/>
              </a:rPr>
              <a:t>Change Language</a:t>
            </a: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 and use can choose the language. Currently, there is English language support available.</a:t>
            </a: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p:txBody>
      </p:sp>
      <p:pic>
        <p:nvPicPr>
          <p:cNvPr id="4" name="Picture 3">
            <a:extLst>
              <a:ext uri="{FF2B5EF4-FFF2-40B4-BE49-F238E27FC236}">
                <a16:creationId xmlns:a16="http://schemas.microsoft.com/office/drawing/2014/main" id="{7D7966CA-6536-BF1C-EBF6-F915ACD88F1C}"/>
              </a:ext>
            </a:extLst>
          </p:cNvPr>
          <p:cNvPicPr>
            <a:picLocks noChangeAspect="1"/>
          </p:cNvPicPr>
          <p:nvPr/>
        </p:nvPicPr>
        <p:blipFill>
          <a:blip r:embed="rId4"/>
          <a:srcRect/>
          <a:stretch/>
        </p:blipFill>
        <p:spPr>
          <a:xfrm>
            <a:off x="9175950" y="1142291"/>
            <a:ext cx="2217020" cy="4800587"/>
          </a:xfrm>
          <a:prstGeom prst="rect">
            <a:avLst/>
          </a:prstGeom>
          <a:ln w="19050">
            <a:solidFill>
              <a:schemeClr val="tx1"/>
            </a:solidFill>
          </a:ln>
        </p:spPr>
      </p:pic>
    </p:spTree>
    <p:extLst>
      <p:ext uri="{BB962C8B-B14F-4D97-AF65-F5344CB8AC3E}">
        <p14:creationId xmlns:p14="http://schemas.microsoft.com/office/powerpoint/2010/main" val="598171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extBox 2">
            <a:extLst>
              <a:ext uri="{FF2B5EF4-FFF2-40B4-BE49-F238E27FC236}">
                <a16:creationId xmlns:a16="http://schemas.microsoft.com/office/drawing/2014/main" id="{3639E0CC-26F2-194F-8C04-C31884DED11A}"/>
              </a:ext>
            </a:extLst>
          </p:cNvPr>
          <p:cNvSpPr txBox="1"/>
          <p:nvPr/>
        </p:nvSpPr>
        <p:spPr>
          <a:xfrm>
            <a:off x="347173" y="326803"/>
            <a:ext cx="11019352" cy="646331"/>
          </a:xfrm>
          <a:prstGeom prst="rect">
            <a:avLst/>
          </a:prstGeom>
          <a:noFill/>
        </p:spPr>
        <p:txBody>
          <a:bodyPr wrap="square">
            <a:spAutoFit/>
          </a:bodyPr>
          <a:lstStyle/>
          <a:p>
            <a:pPr lvl="0"/>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Provide valid credentials and tap on the Login button</a:t>
            </a:r>
            <a:r>
              <a:rPr lang="en-GB" sz="1800" dirty="0">
                <a:solidFill>
                  <a:srgbClr val="002060"/>
                </a:solidFill>
                <a:effectLst/>
                <a:latin typeface="Avenir Book" panose="02000503020000020003"/>
                <a:ea typeface="Times New Roman" panose="02020603050405020304" pitchFamily="18" charset="0"/>
                <a:cs typeface="Calibri" panose="020F0502020204030204" pitchFamily="34" charset="0"/>
              </a:rPr>
              <a:t>, please be advised that the application will need some time to download data from the cloud.</a:t>
            </a:r>
            <a:r>
              <a:rPr lang="en-US" sz="1800" dirty="0">
                <a:solidFill>
                  <a:srgbClr val="002060"/>
                </a:solidFill>
                <a:effectLst/>
                <a:latin typeface="Avenir Book" panose="02000503020000020003"/>
                <a:ea typeface="Times New Roman" panose="02020603050405020304" pitchFamily="18" charset="0"/>
                <a:cs typeface="Calibri" panose="020F0502020204030204" pitchFamily="34" charset="0"/>
              </a:rPr>
              <a:t> </a:t>
            </a:r>
            <a:endParaRPr lang="en-IN" sz="1600" dirty="0">
              <a:solidFill>
                <a:srgbClr val="002060"/>
              </a:solidFill>
              <a:effectLst/>
              <a:latin typeface="Avenir Book" panose="02000503020000020003"/>
              <a:ea typeface="Times New Roman" panose="02020603050405020304" pitchFamily="18" charset="0"/>
              <a:cs typeface="Shruti" panose="020B0502040204020203" pitchFamily="34" charset="0"/>
            </a:endParaRPr>
          </a:p>
        </p:txBody>
      </p:sp>
      <p:sp>
        <p:nvSpPr>
          <p:cNvPr id="4" name="TextBox 3">
            <a:extLst>
              <a:ext uri="{FF2B5EF4-FFF2-40B4-BE49-F238E27FC236}">
                <a16:creationId xmlns:a16="http://schemas.microsoft.com/office/drawing/2014/main" id="{21E31F22-03D0-D35C-F50A-B6F53ADAED79}"/>
              </a:ext>
            </a:extLst>
          </p:cNvPr>
          <p:cNvSpPr txBox="1"/>
          <p:nvPr/>
        </p:nvSpPr>
        <p:spPr>
          <a:xfrm>
            <a:off x="8794567" y="2663116"/>
            <a:ext cx="2754838" cy="1754326"/>
          </a:xfrm>
          <a:prstGeom prst="rect">
            <a:avLst/>
          </a:prstGeom>
          <a:solidFill>
            <a:srgbClr val="002060"/>
          </a:solidFill>
        </p:spPr>
        <p:txBody>
          <a:bodyPr wrap="square">
            <a:spAutoFit/>
          </a:bodyPr>
          <a:lstStyle/>
          <a:p>
            <a:pPr lvl="0" algn="ctr"/>
            <a:r>
              <a:rPr lang="en-US" sz="1800" b="1" u="sng" dirty="0">
                <a:solidFill>
                  <a:schemeClr val="bg1"/>
                </a:solidFill>
                <a:effectLst/>
                <a:latin typeface="Avenir Book" panose="02000503020000020003"/>
                <a:ea typeface="Times New Roman" panose="02020603050405020304" pitchFamily="18" charset="0"/>
                <a:cs typeface="Calibri" panose="020F0502020204030204" pitchFamily="34" charset="0"/>
              </a:rPr>
              <a:t>Note</a:t>
            </a:r>
            <a:r>
              <a:rPr lang="en-US" sz="1800" dirty="0">
                <a:solidFill>
                  <a:schemeClr val="bg1"/>
                </a:solidFill>
                <a:effectLst/>
                <a:latin typeface="Avenir Book" panose="02000503020000020003"/>
                <a:ea typeface="Times New Roman" panose="02020603050405020304" pitchFamily="18" charset="0"/>
                <a:cs typeface="Calibri" panose="020F0502020204030204" pitchFamily="34" charset="0"/>
              </a:rPr>
              <a:t>  </a:t>
            </a:r>
          </a:p>
          <a:p>
            <a:pPr lvl="0" algn="just"/>
            <a:r>
              <a:rPr lang="en-US" sz="1800" dirty="0">
                <a:solidFill>
                  <a:schemeClr val="bg1"/>
                </a:solidFill>
                <a:effectLst/>
                <a:latin typeface="Avenir Book" panose="02000503020000020003"/>
                <a:ea typeface="Times New Roman" panose="02020603050405020304" pitchFamily="18" charset="0"/>
                <a:cs typeface="Calibri" panose="020F0502020204030204" pitchFamily="34" charset="0"/>
              </a:rPr>
              <a:t>Internet connectivity is required during login otherwise login will fail, and the application will show network errors.</a:t>
            </a:r>
            <a:endParaRPr lang="en-IN" sz="1600" dirty="0">
              <a:solidFill>
                <a:schemeClr val="bg1"/>
              </a:solidFill>
              <a:effectLst/>
              <a:latin typeface="Avenir Book" panose="02000503020000020003"/>
              <a:ea typeface="Times New Roman" panose="02020603050405020304" pitchFamily="18" charset="0"/>
              <a:cs typeface="Shruti" panose="020B0502040204020203" pitchFamily="34" charset="0"/>
            </a:endParaRPr>
          </a:p>
        </p:txBody>
      </p:sp>
      <p:pic>
        <p:nvPicPr>
          <p:cNvPr id="5" name="Picture 4">
            <a:extLst>
              <a:ext uri="{FF2B5EF4-FFF2-40B4-BE49-F238E27FC236}">
                <a16:creationId xmlns:a16="http://schemas.microsoft.com/office/drawing/2014/main" id="{EB17C877-F862-7621-9612-2FDF1F960812}"/>
              </a:ext>
            </a:extLst>
          </p:cNvPr>
          <p:cNvPicPr>
            <a:picLocks noChangeAspect="1"/>
          </p:cNvPicPr>
          <p:nvPr/>
        </p:nvPicPr>
        <p:blipFill>
          <a:blip r:embed="rId4"/>
          <a:srcRect/>
          <a:stretch/>
        </p:blipFill>
        <p:spPr>
          <a:xfrm>
            <a:off x="378261" y="1156147"/>
            <a:ext cx="2142125" cy="4638415"/>
          </a:xfrm>
          <a:prstGeom prst="rect">
            <a:avLst/>
          </a:prstGeom>
          <a:ln w="19050">
            <a:solidFill>
              <a:schemeClr val="tx1"/>
            </a:solidFill>
          </a:ln>
        </p:spPr>
      </p:pic>
      <p:pic>
        <p:nvPicPr>
          <p:cNvPr id="6" name="Picture 5">
            <a:extLst>
              <a:ext uri="{FF2B5EF4-FFF2-40B4-BE49-F238E27FC236}">
                <a16:creationId xmlns:a16="http://schemas.microsoft.com/office/drawing/2014/main" id="{EAF36BE7-B587-1E4D-BCDC-3316C5AD73BB}"/>
              </a:ext>
            </a:extLst>
          </p:cNvPr>
          <p:cNvPicPr>
            <a:picLocks noChangeAspect="1"/>
          </p:cNvPicPr>
          <p:nvPr/>
        </p:nvPicPr>
        <p:blipFill>
          <a:blip r:embed="rId5"/>
          <a:srcRect/>
          <a:stretch/>
        </p:blipFill>
        <p:spPr>
          <a:xfrm>
            <a:off x="3225966" y="1156146"/>
            <a:ext cx="2136241" cy="4625675"/>
          </a:xfrm>
          <a:prstGeom prst="rect">
            <a:avLst/>
          </a:prstGeom>
          <a:ln w="19050">
            <a:solidFill>
              <a:schemeClr val="tx1"/>
            </a:solidFill>
          </a:ln>
        </p:spPr>
      </p:pic>
      <p:pic>
        <p:nvPicPr>
          <p:cNvPr id="7" name="Picture 6">
            <a:extLst>
              <a:ext uri="{FF2B5EF4-FFF2-40B4-BE49-F238E27FC236}">
                <a16:creationId xmlns:a16="http://schemas.microsoft.com/office/drawing/2014/main" id="{95C6C758-E46A-007B-DFAF-F803FE109150}"/>
              </a:ext>
            </a:extLst>
          </p:cNvPr>
          <p:cNvPicPr>
            <a:picLocks noChangeAspect="1"/>
          </p:cNvPicPr>
          <p:nvPr/>
        </p:nvPicPr>
        <p:blipFill>
          <a:blip r:embed="rId6"/>
          <a:srcRect/>
          <a:stretch/>
        </p:blipFill>
        <p:spPr>
          <a:xfrm>
            <a:off x="6063274" y="1156147"/>
            <a:ext cx="2136241" cy="4625675"/>
          </a:xfrm>
          <a:prstGeom prst="rect">
            <a:avLst/>
          </a:prstGeom>
          <a:ln w="19050">
            <a:solidFill>
              <a:schemeClr val="tx1"/>
            </a:solidFill>
          </a:ln>
        </p:spPr>
      </p:pic>
    </p:spTree>
    <p:extLst>
      <p:ext uri="{BB962C8B-B14F-4D97-AF65-F5344CB8AC3E}">
        <p14:creationId xmlns:p14="http://schemas.microsoft.com/office/powerpoint/2010/main" val="1176372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DE4263AF-8C83-AE8B-FBDE-9D75675BBB2E}"/>
              </a:ext>
            </a:extLst>
          </p:cNvPr>
          <p:cNvSpPr>
            <a:spLocks noGrp="1"/>
          </p:cNvSpPr>
          <p:nvPr>
            <p:ph type="title"/>
          </p:nvPr>
        </p:nvSpPr>
        <p:spPr>
          <a:xfrm>
            <a:off x="231937" y="152179"/>
            <a:ext cx="10515600" cy="539915"/>
          </a:xfrm>
        </p:spPr>
        <p:txBody>
          <a:bodyPr>
            <a:normAutofit/>
          </a:bodyPr>
          <a:lstStyle/>
          <a:p>
            <a:r>
              <a:rPr lang="en-MY" sz="3200" b="1" dirty="0">
                <a:solidFill>
                  <a:srgbClr val="002060"/>
                </a:solidFill>
                <a:latin typeface="Avenir Black" panose="02000503020000020003" pitchFamily="2" charset="0"/>
              </a:rPr>
              <a:t>CONNECTED COOLER SERVICE – CHOOSE ACTION</a:t>
            </a:r>
          </a:p>
        </p:txBody>
      </p:sp>
      <p:sp>
        <p:nvSpPr>
          <p:cNvPr id="4" name="TextBox 3">
            <a:extLst>
              <a:ext uri="{FF2B5EF4-FFF2-40B4-BE49-F238E27FC236}">
                <a16:creationId xmlns:a16="http://schemas.microsoft.com/office/drawing/2014/main" id="{1EE49102-7ABB-8B56-0368-8E44086D1EF9}"/>
              </a:ext>
            </a:extLst>
          </p:cNvPr>
          <p:cNvSpPr txBox="1"/>
          <p:nvPr/>
        </p:nvSpPr>
        <p:spPr>
          <a:xfrm>
            <a:off x="3850022" y="1718135"/>
            <a:ext cx="8037178" cy="3961405"/>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ASSOCIATE SMART DEVICE TO COOLER – </a:t>
            </a:r>
            <a:r>
              <a:rPr lang="en-US" b="0" dirty="0">
                <a:latin typeface="Avenir Book" panose="02000503020000020003"/>
              </a:rPr>
              <a:t>To the Association Of a Smart Device With A Cooler.</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SCAN COOLER – </a:t>
            </a:r>
            <a:r>
              <a:rPr lang="en-US" b="0" dirty="0">
                <a:latin typeface="Avenir Book" panose="02000503020000020003"/>
              </a:rPr>
              <a:t>To Download Data And Removing Association From a Cooler.</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CHANGE CONTROLLER SETTINGS – </a:t>
            </a:r>
            <a:r>
              <a:rPr lang="en-US" b="0" dirty="0">
                <a:latin typeface="Avenir Book" panose="02000503020000020003"/>
              </a:rPr>
              <a:t>To Change the Controller Parameters Of a Cooler.</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CHECK COOLER STATUS – </a:t>
            </a:r>
            <a:r>
              <a:rPr lang="en-US" b="0" dirty="0">
                <a:latin typeface="Avenir Book" panose="02000503020000020003"/>
              </a:rPr>
              <a:t>To Check Cooler Association Status.</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SCAN NEARBY DEVICES – </a:t>
            </a:r>
            <a:r>
              <a:rPr lang="en-US" b="0" dirty="0">
                <a:latin typeface="Avenir Book" panose="02000503020000020003"/>
              </a:rPr>
              <a:t>To Check Smart Device Advertisement Status.</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GATEWAY SETTINGS – </a:t>
            </a:r>
            <a:r>
              <a:rPr lang="en-US" b="0" dirty="0">
                <a:latin typeface="Avenir Book" panose="02000503020000020003"/>
              </a:rPr>
              <a:t>To Check/Update Gateway Device Settings.</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FIX FAULTY DEVICES – </a:t>
            </a:r>
            <a:r>
              <a:rPr lang="en-US" b="0" dirty="0">
                <a:latin typeface="Avenir Book" panose="02000503020000020003"/>
              </a:rPr>
              <a:t>To Fix the Faulty Devices.</a:t>
            </a:r>
          </a:p>
          <a:p>
            <a:pPr marL="342900" indent="-342900" algn="l">
              <a:lnSpc>
                <a:spcPct val="200000"/>
              </a:lnSpc>
              <a:buClr>
                <a:schemeClr val="bg1"/>
              </a:buClr>
              <a:buFont typeface="Wingdings" panose="05000000000000000000" pitchFamily="2" charset="2"/>
              <a:buChar char="ü"/>
            </a:pPr>
            <a:r>
              <a:rPr lang="en-US" sz="1600" b="1" dirty="0">
                <a:latin typeface="Avenir Book" panose="02000503020000020003"/>
              </a:rPr>
              <a:t>TEST AND VERIFY – </a:t>
            </a:r>
            <a:r>
              <a:rPr lang="en-US" b="0" dirty="0">
                <a:latin typeface="Avenir Book" panose="02000503020000020003"/>
              </a:rPr>
              <a:t>To verify the Faulty Device after Fix.</a:t>
            </a:r>
          </a:p>
        </p:txBody>
      </p:sp>
      <p:sp>
        <p:nvSpPr>
          <p:cNvPr id="5" name="TextBox 4">
            <a:extLst>
              <a:ext uri="{FF2B5EF4-FFF2-40B4-BE49-F238E27FC236}">
                <a16:creationId xmlns:a16="http://schemas.microsoft.com/office/drawing/2014/main" id="{00D69453-8854-CA77-323C-E0FCADCEA1B5}"/>
              </a:ext>
            </a:extLst>
          </p:cNvPr>
          <p:cNvSpPr txBox="1"/>
          <p:nvPr/>
        </p:nvSpPr>
        <p:spPr>
          <a:xfrm>
            <a:off x="231937" y="808241"/>
            <a:ext cx="11495881" cy="338554"/>
          </a:xfrm>
          <a:prstGeom prst="rect">
            <a:avLst/>
          </a:prstGeom>
          <a:noFill/>
        </p:spPr>
        <p:txBody>
          <a:bodyPr wrap="square">
            <a:spAutoFit/>
          </a:bodyPr>
          <a:lstStyle/>
          <a:p>
            <a:r>
              <a:rPr lang="en-US" sz="1600" dirty="0">
                <a:solidFill>
                  <a:srgbClr val="002060"/>
                </a:solidFill>
                <a:latin typeface="Avenir Book" panose="02000503020000020003"/>
              </a:rPr>
              <a:t>After successful login, the following screen will appear. Please choose an ACTION from the list as per the required operation.</a:t>
            </a:r>
            <a:endParaRPr lang="en-IN" sz="1600" dirty="0">
              <a:solidFill>
                <a:srgbClr val="002060"/>
              </a:solidFill>
              <a:latin typeface="Avenir Book" panose="02000503020000020003"/>
            </a:endParaRPr>
          </a:p>
        </p:txBody>
      </p:sp>
      <p:pic>
        <p:nvPicPr>
          <p:cNvPr id="6" name="Picture 5">
            <a:extLst>
              <a:ext uri="{FF2B5EF4-FFF2-40B4-BE49-F238E27FC236}">
                <a16:creationId xmlns:a16="http://schemas.microsoft.com/office/drawing/2014/main" id="{57EC7DA6-C54E-8305-D8C5-A286A8BA5102}"/>
              </a:ext>
            </a:extLst>
          </p:cNvPr>
          <p:cNvPicPr>
            <a:picLocks noChangeAspect="1"/>
          </p:cNvPicPr>
          <p:nvPr/>
        </p:nvPicPr>
        <p:blipFill>
          <a:blip r:embed="rId4"/>
          <a:srcRect/>
          <a:stretch/>
        </p:blipFill>
        <p:spPr>
          <a:xfrm>
            <a:off x="1060251" y="1349392"/>
            <a:ext cx="2170735" cy="4700367"/>
          </a:xfrm>
          <a:prstGeom prst="rect">
            <a:avLst/>
          </a:prstGeom>
          <a:ln w="19050">
            <a:solidFill>
              <a:schemeClr val="tx1"/>
            </a:solidFill>
          </a:ln>
        </p:spPr>
      </p:pic>
    </p:spTree>
    <p:extLst>
      <p:ext uri="{BB962C8B-B14F-4D97-AF65-F5344CB8AC3E}">
        <p14:creationId xmlns:p14="http://schemas.microsoft.com/office/powerpoint/2010/main" val="280104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application&#10;&#10;Description automatically generated">
            <a:extLst>
              <a:ext uri="{FF2B5EF4-FFF2-40B4-BE49-F238E27FC236}">
                <a16:creationId xmlns:a16="http://schemas.microsoft.com/office/drawing/2014/main" id="{B6289555-AD25-ECE6-E2B4-F4779EE66BE7}"/>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4543AB54-5503-5690-6711-B8381F69DD97}"/>
              </a:ext>
            </a:extLst>
          </p:cNvPr>
          <p:cNvSpPr txBox="1"/>
          <p:nvPr/>
        </p:nvSpPr>
        <p:spPr>
          <a:xfrm>
            <a:off x="9756706" y="6555293"/>
            <a:ext cx="3041468" cy="261610"/>
          </a:xfrm>
          <a:prstGeom prst="rect">
            <a:avLst/>
          </a:prstGeom>
          <a:noFill/>
        </p:spPr>
        <p:txBody>
          <a:bodyPr wrap="square" rtlCol="0">
            <a:spAutoFit/>
          </a:bodyPr>
          <a:lstStyle/>
          <a:p>
            <a:pPr algn="ctr"/>
            <a:r>
              <a:rPr lang="en-US" sz="1100" dirty="0">
                <a:solidFill>
                  <a:schemeClr val="bg1"/>
                </a:solidFill>
                <a:latin typeface="Avenir Book" panose="02000503020000020003" pitchFamily="2" charset="0"/>
              </a:rPr>
              <a:t>© 2024 Vision Group</a:t>
            </a:r>
          </a:p>
        </p:txBody>
      </p:sp>
      <p:sp>
        <p:nvSpPr>
          <p:cNvPr id="3" name="Title 1">
            <a:extLst>
              <a:ext uri="{FF2B5EF4-FFF2-40B4-BE49-F238E27FC236}">
                <a16:creationId xmlns:a16="http://schemas.microsoft.com/office/drawing/2014/main" id="{828C2207-F3EE-E14B-CA3F-58B71F40351F}"/>
              </a:ext>
            </a:extLst>
          </p:cNvPr>
          <p:cNvSpPr>
            <a:spLocks noGrp="1"/>
          </p:cNvSpPr>
          <p:nvPr>
            <p:ph type="title"/>
          </p:nvPr>
        </p:nvSpPr>
        <p:spPr>
          <a:xfrm>
            <a:off x="231937" y="152179"/>
            <a:ext cx="10515600" cy="539915"/>
          </a:xfrm>
        </p:spPr>
        <p:txBody>
          <a:bodyPr>
            <a:normAutofit fontScale="90000"/>
          </a:bodyPr>
          <a:lstStyle/>
          <a:p>
            <a:r>
              <a:rPr lang="en-MY" sz="3200" b="1" dirty="0">
                <a:solidFill>
                  <a:srgbClr val="002060"/>
                </a:solidFill>
                <a:latin typeface="Avenir Black" panose="02000503020000020003" pitchFamily="2" charset="0"/>
              </a:rPr>
              <a:t>ASSOCIATE SMART DEVICE TO COOLER - ASSOCIATE SMART DEVICE</a:t>
            </a:r>
          </a:p>
        </p:txBody>
      </p:sp>
      <p:sp>
        <p:nvSpPr>
          <p:cNvPr id="4" name="TextBox 3">
            <a:extLst>
              <a:ext uri="{FF2B5EF4-FFF2-40B4-BE49-F238E27FC236}">
                <a16:creationId xmlns:a16="http://schemas.microsoft.com/office/drawing/2014/main" id="{A08B513D-5C86-6E53-DF6F-1B613DF867D8}"/>
              </a:ext>
            </a:extLst>
          </p:cNvPr>
          <p:cNvSpPr txBox="1"/>
          <p:nvPr/>
        </p:nvSpPr>
        <p:spPr>
          <a:xfrm>
            <a:off x="8800773" y="933819"/>
            <a:ext cx="2908646" cy="4832092"/>
          </a:xfrm>
          <a:prstGeom prst="rect">
            <a:avLst/>
          </a:prstGeom>
          <a:solidFill>
            <a:srgbClr val="002060"/>
          </a:solidFill>
        </p:spPr>
        <p:txBody>
          <a:bodyPr wrap="square">
            <a:spAutoFit/>
          </a:bodyPr>
          <a:lstStyle>
            <a:defPPr>
              <a:defRPr lang="en-US"/>
            </a:defPPr>
            <a:lvl1pPr algn="ctr">
              <a:lnSpc>
                <a:spcPct val="150000"/>
              </a:lnSpc>
              <a:defRPr sz="1400" b="1">
                <a:solidFill>
                  <a:schemeClr val="bg1"/>
                </a:solidFill>
                <a:latin typeface="Calibri (Body)"/>
              </a:defRPr>
            </a:lvl1pPr>
          </a:lstStyle>
          <a:p>
            <a:pPr marL="285750" indent="-285750" algn="just">
              <a:lnSpc>
                <a:spcPct val="100000"/>
              </a:lnSpc>
              <a:buFont typeface="Wingdings" panose="05000000000000000000" pitchFamily="2" charset="2"/>
              <a:buChar char="§"/>
            </a:pPr>
            <a:r>
              <a:rPr lang="en-US" b="0" dirty="0">
                <a:latin typeface="Avenir Book" panose="02000503020000020003"/>
              </a:rPr>
              <a:t>After successful login select the ASSOCIATE SMART DEVICE TO COOLER option for associating a smart device with a cooler.</a:t>
            </a:r>
          </a:p>
          <a:p>
            <a:pPr marL="285750" indent="-285750" algn="just">
              <a:lnSpc>
                <a:spcPct val="100000"/>
              </a:lnSpc>
              <a:buFont typeface="Wingdings" panose="05000000000000000000" pitchFamily="2" charset="2"/>
              <a:buChar char="§"/>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Please choose one of the two options and tap on NEXT (see the second screenshot). </a:t>
            </a:r>
          </a:p>
          <a:p>
            <a:pPr algn="just">
              <a:lnSpc>
                <a:spcPct val="100000"/>
              </a:lnSpc>
            </a:pPr>
            <a:r>
              <a:rPr lang="en-US" dirty="0">
                <a:solidFill>
                  <a:srgbClr val="FFC000"/>
                </a:solidFill>
                <a:latin typeface="Avenir Book" panose="02000503020000020003"/>
              </a:rPr>
              <a:t>Note – Sollatek Devices associated with the warehouse will automatically be put into deep sleep mode after the association is completed. </a:t>
            </a:r>
          </a:p>
          <a:p>
            <a:pPr marL="285750" indent="-285750" algn="just">
              <a:lnSpc>
                <a:spcPct val="100000"/>
              </a:lnSpc>
              <a:buFont typeface="Wingdings" panose="05000000000000000000" pitchFamily="2" charset="2"/>
              <a:buChar char="ü"/>
            </a:pPr>
            <a:endParaRPr lang="en-US" b="0" dirty="0">
              <a:latin typeface="Avenir Book" panose="02000503020000020003"/>
            </a:endParaRPr>
          </a:p>
          <a:p>
            <a:pPr marL="285750" indent="-285750" algn="just">
              <a:lnSpc>
                <a:spcPct val="100000"/>
              </a:lnSpc>
              <a:buFont typeface="Wingdings" panose="05000000000000000000" pitchFamily="2" charset="2"/>
              <a:buChar char="§"/>
            </a:pPr>
            <a:r>
              <a:rPr lang="en-US" b="0" dirty="0">
                <a:latin typeface="Avenir Book" panose="02000503020000020003"/>
              </a:rPr>
              <a:t>After choosing one of the two options the following screen will appear. If a SmartTag is associated, please choose SMART TAG and click on START. </a:t>
            </a:r>
          </a:p>
          <a:p>
            <a:pPr algn="just">
              <a:lnSpc>
                <a:spcPct val="100000"/>
              </a:lnSpc>
            </a:pPr>
            <a:r>
              <a:rPr lang="en-US" dirty="0">
                <a:solidFill>
                  <a:srgbClr val="FFC000"/>
                </a:solidFill>
                <a:latin typeface="Avenir Book" panose="02000503020000020003"/>
              </a:rPr>
              <a:t>Note: Select Device Type as Per Smart Device Type Which needs to be associated.</a:t>
            </a:r>
          </a:p>
        </p:txBody>
      </p:sp>
      <p:pic>
        <p:nvPicPr>
          <p:cNvPr id="6" name="Picture 5">
            <a:extLst>
              <a:ext uri="{FF2B5EF4-FFF2-40B4-BE49-F238E27FC236}">
                <a16:creationId xmlns:a16="http://schemas.microsoft.com/office/drawing/2014/main" id="{3ABDEECA-6E78-5E1F-9003-76426712D434}"/>
              </a:ext>
            </a:extLst>
          </p:cNvPr>
          <p:cNvPicPr>
            <a:picLocks noChangeAspect="1"/>
          </p:cNvPicPr>
          <p:nvPr/>
        </p:nvPicPr>
        <p:blipFill>
          <a:blip r:embed="rId4"/>
          <a:srcRect/>
          <a:stretch/>
        </p:blipFill>
        <p:spPr>
          <a:xfrm>
            <a:off x="3212779" y="933820"/>
            <a:ext cx="2340193" cy="4942803"/>
          </a:xfrm>
          <a:prstGeom prst="rect">
            <a:avLst/>
          </a:prstGeom>
          <a:ln w="19050">
            <a:solidFill>
              <a:schemeClr val="tx1"/>
            </a:solidFill>
          </a:ln>
        </p:spPr>
      </p:pic>
      <p:pic>
        <p:nvPicPr>
          <p:cNvPr id="7" name="Picture 6">
            <a:extLst>
              <a:ext uri="{FF2B5EF4-FFF2-40B4-BE49-F238E27FC236}">
                <a16:creationId xmlns:a16="http://schemas.microsoft.com/office/drawing/2014/main" id="{623E8AAF-1D4A-730A-F73C-5C7D8C8E6647}"/>
              </a:ext>
            </a:extLst>
          </p:cNvPr>
          <p:cNvPicPr>
            <a:picLocks noChangeAspect="1"/>
          </p:cNvPicPr>
          <p:nvPr/>
        </p:nvPicPr>
        <p:blipFill>
          <a:blip r:embed="rId5"/>
          <a:srcRect/>
          <a:stretch/>
        </p:blipFill>
        <p:spPr>
          <a:xfrm>
            <a:off x="6040820" y="933819"/>
            <a:ext cx="2352801" cy="4942804"/>
          </a:xfrm>
          <a:prstGeom prst="rect">
            <a:avLst/>
          </a:prstGeom>
          <a:ln w="19050">
            <a:solidFill>
              <a:schemeClr val="tx1"/>
            </a:solidFill>
          </a:ln>
        </p:spPr>
      </p:pic>
      <p:grpSp>
        <p:nvGrpSpPr>
          <p:cNvPr id="9" name="Group 8">
            <a:extLst>
              <a:ext uri="{FF2B5EF4-FFF2-40B4-BE49-F238E27FC236}">
                <a16:creationId xmlns:a16="http://schemas.microsoft.com/office/drawing/2014/main" id="{E7910A56-2E59-0DF5-EA13-77B53B405130}"/>
              </a:ext>
            </a:extLst>
          </p:cNvPr>
          <p:cNvGrpSpPr/>
          <p:nvPr/>
        </p:nvGrpSpPr>
        <p:grpSpPr>
          <a:xfrm>
            <a:off x="482581" y="957599"/>
            <a:ext cx="2282698" cy="4942802"/>
            <a:chOff x="442233" y="933822"/>
            <a:chExt cx="2282698" cy="4942802"/>
          </a:xfrm>
        </p:grpSpPr>
        <p:pic>
          <p:nvPicPr>
            <p:cNvPr id="5" name="Picture 4">
              <a:extLst>
                <a:ext uri="{FF2B5EF4-FFF2-40B4-BE49-F238E27FC236}">
                  <a16:creationId xmlns:a16="http://schemas.microsoft.com/office/drawing/2014/main" id="{7F549E3A-B808-D1A9-8CF5-9728A116DC69}"/>
                </a:ext>
              </a:extLst>
            </p:cNvPr>
            <p:cNvPicPr>
              <a:picLocks noChangeAspect="1"/>
            </p:cNvPicPr>
            <p:nvPr/>
          </p:nvPicPr>
          <p:blipFill>
            <a:blip r:embed="rId6"/>
            <a:srcRect/>
            <a:stretch/>
          </p:blipFill>
          <p:spPr>
            <a:xfrm>
              <a:off x="442233" y="933822"/>
              <a:ext cx="2282698" cy="4942802"/>
            </a:xfrm>
            <a:prstGeom prst="rect">
              <a:avLst/>
            </a:prstGeom>
            <a:ln w="19050">
              <a:solidFill>
                <a:schemeClr val="tx1"/>
              </a:solidFill>
            </a:ln>
          </p:spPr>
        </p:pic>
        <p:sp>
          <p:nvSpPr>
            <p:cNvPr id="8" name="Rectangle 7">
              <a:extLst>
                <a:ext uri="{FF2B5EF4-FFF2-40B4-BE49-F238E27FC236}">
                  <a16:creationId xmlns:a16="http://schemas.microsoft.com/office/drawing/2014/main" id="{B8B1B3DA-4559-71D3-31FB-3AC3C8D46686}"/>
                </a:ext>
              </a:extLst>
            </p:cNvPr>
            <p:cNvSpPr/>
            <p:nvPr/>
          </p:nvSpPr>
          <p:spPr>
            <a:xfrm>
              <a:off x="542483" y="2553930"/>
              <a:ext cx="2082197" cy="436650"/>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grpSp>
    </p:spTree>
    <p:extLst>
      <p:ext uri="{BB962C8B-B14F-4D97-AF65-F5344CB8AC3E}">
        <p14:creationId xmlns:p14="http://schemas.microsoft.com/office/powerpoint/2010/main" val="1949644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D04DFF1F25ED48B9E80BFA4FD66741" ma:contentTypeVersion="12" ma:contentTypeDescription="Create a new document." ma:contentTypeScope="" ma:versionID="209c0d732e39fb2cf3b91b3936b31e66">
  <xsd:schema xmlns:xsd="http://www.w3.org/2001/XMLSchema" xmlns:xs="http://www.w3.org/2001/XMLSchema" xmlns:p="http://schemas.microsoft.com/office/2006/metadata/properties" xmlns:ns2="d724edb9-8d3e-4105-ad54-4e2ccdd3f835" xmlns:ns3="9dd31086-dd12-4376-98e7-c80aa273c69c" targetNamespace="http://schemas.microsoft.com/office/2006/metadata/properties" ma:root="true" ma:fieldsID="db7e1495d9c51ae4af41392650fa1e12" ns2:_="" ns3:_="">
    <xsd:import namespace="d724edb9-8d3e-4105-ad54-4e2ccdd3f835"/>
    <xsd:import namespace="9dd31086-dd12-4376-98e7-c80aa273c69c"/>
    <xsd:element name="properties">
      <xsd:complexType>
        <xsd:sequence>
          <xsd:element name="documentManagement">
            <xsd:complexType>
              <xsd:all>
                <xsd:element ref="ns2:MediaServiceMetadata" minOccurs="0"/>
                <xsd:element ref="ns2:MediaServiceFastMetadata" minOccurs="0"/>
                <xsd:element ref="ns2:MediaLengthInSeconds" minOccurs="0"/>
                <xsd:element ref="ns2:Comments" minOccurs="0"/>
                <xsd:element ref="ns2:MediaServiceDateTaken" minOccurs="0"/>
                <xsd:element ref="ns2:MediaServiceLocation"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4edb9-8d3e-4105-ad54-4e2ccdd3f8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Comments" ma:index="11" nillable="true" ma:displayName="Comments" ma:format="Dropdown" ma:internalName="Comments">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d31086-dd12-4376-98e7-c80aa273c69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s xmlns="d724edb9-8d3e-4105-ad54-4e2ccdd3f835" xsi:nil="true"/>
  </documentManagement>
</p:properties>
</file>

<file path=customXml/itemProps1.xml><?xml version="1.0" encoding="utf-8"?>
<ds:datastoreItem xmlns:ds="http://schemas.openxmlformats.org/officeDocument/2006/customXml" ds:itemID="{8847D999-D550-4987-97AD-131FC81BE140}"/>
</file>

<file path=customXml/itemProps2.xml><?xml version="1.0" encoding="utf-8"?>
<ds:datastoreItem xmlns:ds="http://schemas.openxmlformats.org/officeDocument/2006/customXml" ds:itemID="{8EB79B86-629E-45DE-A756-D8EC1A64B93B}"/>
</file>

<file path=customXml/itemProps3.xml><?xml version="1.0" encoding="utf-8"?>
<ds:datastoreItem xmlns:ds="http://schemas.openxmlformats.org/officeDocument/2006/customXml" ds:itemID="{26837295-A421-4636-BA37-F5EB9AB45CDF}"/>
</file>

<file path=docProps/app.xml><?xml version="1.0" encoding="utf-8"?>
<Properties xmlns="http://schemas.openxmlformats.org/officeDocument/2006/extended-properties" xmlns:vt="http://schemas.openxmlformats.org/officeDocument/2006/docPropsVTypes">
  <TotalTime>27788</TotalTime>
  <Words>4380</Words>
  <Application>Microsoft Office PowerPoint</Application>
  <PresentationFormat>Widescreen</PresentationFormat>
  <Paragraphs>586</Paragraphs>
  <Slides>50</Slides>
  <Notes>49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50</vt:i4>
      </vt:variant>
    </vt:vector>
  </HeadingPairs>
  <TitlesOfParts>
    <vt:vector size="60" baseType="lpstr">
      <vt:lpstr>Arial</vt:lpstr>
      <vt:lpstr>Avenir Black</vt:lpstr>
      <vt:lpstr>Avenir Book</vt:lpstr>
      <vt:lpstr>Calibri</vt:lpstr>
      <vt:lpstr>Calibri (Body)</vt:lpstr>
      <vt:lpstr>Calibri Light</vt:lpstr>
      <vt:lpstr>Symbol</vt:lpstr>
      <vt:lpstr>Tahoma</vt:lpstr>
      <vt:lpstr>Wingdings</vt:lpstr>
      <vt:lpstr>Office Theme</vt:lpstr>
      <vt:lpstr>Connected Coolers Service</vt:lpstr>
      <vt:lpstr>APPLICATION FEATURES</vt:lpstr>
      <vt:lpstr>APPLICATION INSTALLATION</vt:lpstr>
      <vt:lpstr>APPLICATION PERMISSION</vt:lpstr>
      <vt:lpstr>LOGIN</vt:lpstr>
      <vt:lpstr>PowerPoint Presentation</vt:lpstr>
      <vt:lpstr>PowerPoint Presentation</vt:lpstr>
      <vt:lpstr>CONNECTED COOLER SERVICE – CHOOSE ACTION</vt:lpstr>
      <vt:lpstr>ASSOCIATE SMART DEVICE TO COOLER - ASSOCIATE SMART DEVICE</vt:lpstr>
      <vt:lpstr>PowerPoint Presentation</vt:lpstr>
      <vt:lpstr>PowerPoint Presentation</vt:lpstr>
      <vt:lpstr>PowerPoint Presentation</vt:lpstr>
      <vt:lpstr>ASSOCIATE SMART DEVICE TO COOLER – LOGS &gt; UPLOAD ASSOCIATION DATA </vt:lpstr>
      <vt:lpstr>ASSOCIATE SMART DEVICE TO COOLER – LOGS &gt; SUCCESS ASSOCIATION INFO </vt:lpstr>
      <vt:lpstr>ASSOCIATE SMART DEVICE TO COOLER – LOGS &gt; FAILED ASSOCIATION INFO </vt:lpstr>
      <vt:lpstr>ASSOCIATE SMART DEVICE TO COOLER – LOGS &gt; ASSOCIATION OVERVIEW </vt:lpstr>
      <vt:lpstr>SCAN COOLER - DATA DOWNLOAD</vt:lpstr>
      <vt:lpstr>PowerPoint Presentation</vt:lpstr>
      <vt:lpstr>PowerPoint Presentation</vt:lpstr>
      <vt:lpstr>PowerPoint Presentation</vt:lpstr>
      <vt:lpstr>SCAN COOLER – REMOVE ASSOCIATION</vt:lpstr>
      <vt:lpstr>PowerPoint Presentation</vt:lpstr>
      <vt:lpstr>PowerPoint Presentation</vt:lpstr>
      <vt:lpstr>SCAN COOLER -  LOGS &gt; DATA DOWNLOAD LOGS</vt:lpstr>
      <vt:lpstr>SCAN COOLER -  LOGS &gt; REMOVE ASSOCIATION LOGS</vt:lpstr>
      <vt:lpstr>SCAN COOLER -  LOGS &gt; UPLOAD DATA</vt:lpstr>
      <vt:lpstr>CHANGE CONTROLLER SETTINGS- CHANGE CONTROLLER SETTINGS</vt:lpstr>
      <vt:lpstr>PowerPoint Presentation</vt:lpstr>
      <vt:lpstr>PowerPoint Presentation</vt:lpstr>
      <vt:lpstr>PowerPoint Presentation</vt:lpstr>
      <vt:lpstr>PowerPoint Presentation</vt:lpstr>
      <vt:lpstr>CHECK COOLER STATUS</vt:lpstr>
      <vt:lpstr>PowerPoint Presentation</vt:lpstr>
      <vt:lpstr>CHECK COOLER STATUS  - DFU</vt:lpstr>
      <vt:lpstr>PowerPoint Presentation</vt:lpstr>
      <vt:lpstr>SCAN NEARBY DEVICES - SCANNING FOR VISION IOT SMART DEVICES</vt:lpstr>
      <vt:lpstr>PowerPoint Presentation</vt:lpstr>
      <vt:lpstr>GATEWAY SETTINGS</vt:lpstr>
      <vt:lpstr>PowerPoint Presentation</vt:lpstr>
      <vt:lpstr>PowerPoint Presentation</vt:lpstr>
      <vt:lpstr>FIX FAULTY DEVICES</vt:lpstr>
      <vt:lpstr>PowerPoint Presentation</vt:lpstr>
      <vt:lpstr>TEST AND VERIFY</vt:lpstr>
      <vt:lpstr>PowerPoint Presentation</vt:lpstr>
      <vt:lpstr>MESSAGES – SCAN COOLER MESSAGES</vt:lpstr>
      <vt:lpstr>MESSAGES – OK/SUCCESS MESSAGES</vt:lpstr>
      <vt:lpstr>MESSAGES – ALERTS MESSAGES</vt:lpstr>
      <vt:lpstr>MESSAGES – ERROR MESSAGES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akash.panchal@visiongroupretail.com</dc:creator>
  <cp:lastModifiedBy>Akash Panchal</cp:lastModifiedBy>
  <cp:revision>233</cp:revision>
  <dcterms:created xsi:type="dcterms:W3CDTF">2022-11-22T17:00:46Z</dcterms:created>
  <dcterms:modified xsi:type="dcterms:W3CDTF">2024-10-26T12:13:04Z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0x01010009D04DFF1F25ED48B9E80BFA4FD66741</vt:lpwstr>
  </property>
</Properties>
</file>